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6" r:id="rId2"/>
    <p:sldId id="267" r:id="rId3"/>
    <p:sldId id="273" r:id="rId4"/>
    <p:sldId id="292" r:id="rId5"/>
    <p:sldId id="274" r:id="rId6"/>
    <p:sldId id="335" r:id="rId7"/>
    <p:sldId id="272" r:id="rId8"/>
    <p:sldId id="299" r:id="rId9"/>
    <p:sldId id="285" r:id="rId10"/>
    <p:sldId id="287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lvetica Neue Light" panose="020B060402020202020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kkitt ExtraBold" panose="020B0604020202020204" charset="0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F8"/>
    <a:srgbClr val="4D4D4D"/>
    <a:srgbClr val="005E7D"/>
    <a:srgbClr val="5C98A8"/>
    <a:srgbClr val="143550"/>
    <a:srgbClr val="14344B"/>
    <a:srgbClr val="163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D5DD2F-C851-40D7-8186-8F8171A1AE8A}">
  <a:tblStyle styleId="{77D5DD2F-C851-40D7-8186-8F8171A1AE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1" autoAdjust="0"/>
    <p:restoredTop sz="75287" autoAdjust="0"/>
  </p:normalViewPr>
  <p:slideViewPr>
    <p:cSldViewPr snapToGrid="0">
      <p:cViewPr varScale="1">
        <p:scale>
          <a:sx n="110" d="100"/>
          <a:sy n="110" d="100"/>
        </p:scale>
        <p:origin x="10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Olá, sejam bem-vindos! Nós somos a </a:t>
            </a:r>
            <a:r>
              <a:rPr lang="pt-BR" sz="1800" kern="100" dirty="0" err="1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PulseCare</a:t>
            </a: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Solutions</a:t>
            </a: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e queremos utilizar a tecnologia para conectar a população aos serviços de saúde.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b8a5aef315_1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b8a5aef315_1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Muito Obrigado!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b8a5aef315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b8a5aef315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Agradecemos a oportunidade e confiança em nosso time profissional.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 despesas com a saúde no Brasil somaram cerca de 637 bilhões de reais em 2018. As projeções pioram a cada ano, levando a discussões sobre a forma de financiamento da saúde no país e a forma de como pagar as prestadoras de serviços. Para o Plano Nacional de Saúde, acredita-se que por meio da gestão 4.0, investimento em atenção primária e políticas de desospitalização, conseguiremos diminuir os gastos e oferecer uma saúde que impacte positivamente na vida das pessoas.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Os problemas enfrentados atualmente incluem hospitais superlotados, com longas filas de espera, serviços de urgência sendo utilizados para fins ambulatoriais sobrecarregando o sistema. Subutilização da atenção básica de saúde, foco no tratamento de doenças estimulado pelo modelo de pagamento que não se sustenta a longo prazo e uso indiscriminado e inadequado de medicamentos e antibióticos.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Para solucionar esses problemas, desenvolvemos uma plataforma que integra o uso de uma pulseira inteligente que afere medidas de sinais vitais, tempo de atividade física e outros dados de saúde. Além disso, criamos um aplicativo que coleta dados do usuário, queixas de saúde e facilita o contato com os serviços de telessaúde. 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b437ff306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b437ff306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Permitindo a integração em tempo real com profissionais de saúde que monitoram o paciente continuamente e podem fazer intervenções a distância, inclusive promovendo a saúde, monitorando os dados vitais ativamente e caso necessário encaminhando para o serviço especializado adequado. 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066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b8a5aef315_9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b8a5aef315_9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Os principais players da saúde discutem formas para abandonar o modelo hospitalocêntrico vigente e dão suporte para desenvolvimento de soluções  tecnológicas. Nosso time vislumbra a busca ativa do profissional pelo usuário, impedindo doenças transmissíveis e comportamentos nocivos à saúde, oferecendo assistência e informação científica relevante.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gb439db2fca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2" name="Google Shape;3122;gb439db2fca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Gostaríamos de criar métodos preditivos diagnósticos baseados em dados, pesquisa e evidências científicas, para apoiar o profissional para um diagnóstico mais rápido e preciso, incorporando tratamento precoce e evitando agravamentos de doenças e hospitalizações prolongadas.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437ff3066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437ff3066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Podemos contribuir com o SUS e planos de saúde suplementar garantindo proteção dos dados com criptografia. Com o investimento de </a:t>
            </a:r>
            <a:r>
              <a:rPr lang="pt-BR" sz="1800" b="1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R$ 15 por usuário ao mês</a:t>
            </a: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estimamos uma economia em cerca de </a:t>
            </a:r>
            <a:r>
              <a:rPr lang="pt-BR" sz="1800" b="1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20%</a:t>
            </a:r>
            <a:r>
              <a:rPr lang="pt-BR" sz="1800" kern="1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otimizando os recursos disponíveis e mitigando desperdícios desnecessários.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ubTitle" idx="1"/>
          </p:nvPr>
        </p:nvSpPr>
        <p:spPr>
          <a:xfrm>
            <a:off x="7741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2"/>
          </p:nvPr>
        </p:nvSpPr>
        <p:spPr>
          <a:xfrm>
            <a:off x="7741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subTitle" idx="3"/>
          </p:nvPr>
        </p:nvSpPr>
        <p:spPr>
          <a:xfrm>
            <a:off x="362595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0" name="Google Shape;480;p48"/>
          <p:cNvSpPr txBox="1">
            <a:spLocks noGrp="1"/>
          </p:cNvSpPr>
          <p:nvPr>
            <p:ph type="subTitle" idx="4"/>
          </p:nvPr>
        </p:nvSpPr>
        <p:spPr>
          <a:xfrm>
            <a:off x="362595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5"/>
          </p:nvPr>
        </p:nvSpPr>
        <p:spPr>
          <a:xfrm>
            <a:off x="6477800" y="2226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2" name="Google Shape;482;p48"/>
          <p:cNvSpPr txBox="1">
            <a:spLocks noGrp="1"/>
          </p:cNvSpPr>
          <p:nvPr>
            <p:ph type="subTitle" idx="6"/>
          </p:nvPr>
        </p:nvSpPr>
        <p:spPr>
          <a:xfrm>
            <a:off x="6477800" y="1845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subTitle" idx="7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4" name="Google Shape;484;p48"/>
          <p:cNvSpPr txBox="1">
            <a:spLocks noGrp="1"/>
          </p:cNvSpPr>
          <p:nvPr>
            <p:ph type="subTitle" idx="8"/>
          </p:nvPr>
        </p:nvSpPr>
        <p:spPr>
          <a:xfrm>
            <a:off x="7741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ubTitle" idx="9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13"/>
          </p:nvPr>
        </p:nvSpPr>
        <p:spPr>
          <a:xfrm>
            <a:off x="362595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4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15"/>
          </p:nvPr>
        </p:nvSpPr>
        <p:spPr>
          <a:xfrm>
            <a:off x="6477800" y="3680475"/>
            <a:ext cx="18921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4045600" y="884775"/>
            <a:ext cx="1098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8"/>
          <p:cNvSpPr/>
          <p:nvPr/>
        </p:nvSpPr>
        <p:spPr>
          <a:xfrm rot="10800000">
            <a:off x="3" y="5"/>
            <a:ext cx="703247" cy="1491867"/>
          </a:xfrm>
          <a:custGeom>
            <a:avLst/>
            <a:gdLst/>
            <a:ahLst/>
            <a:cxnLst/>
            <a:rect l="l" t="t" r="r" b="b"/>
            <a:pathLst>
              <a:path w="4982" h="10569" extrusionOk="0">
                <a:moveTo>
                  <a:pt x="4982" y="0"/>
                </a:moveTo>
                <a:cubicBezTo>
                  <a:pt x="4223" y="161"/>
                  <a:pt x="4159" y="1002"/>
                  <a:pt x="3518" y="1002"/>
                </a:cubicBezTo>
                <a:cubicBezTo>
                  <a:pt x="3403" y="1002"/>
                  <a:pt x="3270" y="975"/>
                  <a:pt x="3111" y="912"/>
                </a:cubicBezTo>
                <a:cubicBezTo>
                  <a:pt x="2817" y="796"/>
                  <a:pt x="2502" y="727"/>
                  <a:pt x="2197" y="727"/>
                </a:cubicBezTo>
                <a:cubicBezTo>
                  <a:pt x="1414" y="727"/>
                  <a:pt x="694" y="1181"/>
                  <a:pt x="550" y="2466"/>
                </a:cubicBezTo>
                <a:cubicBezTo>
                  <a:pt x="349" y="4251"/>
                  <a:pt x="2941" y="5534"/>
                  <a:pt x="1901" y="6387"/>
                </a:cubicBezTo>
                <a:cubicBezTo>
                  <a:pt x="0" y="7947"/>
                  <a:pt x="1278" y="9143"/>
                  <a:pt x="1990" y="10568"/>
                </a:cubicBezTo>
                <a:lnTo>
                  <a:pt x="4982" y="10568"/>
                </a:lnTo>
                <a:lnTo>
                  <a:pt x="49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 rot="3269778" flipH="1">
            <a:off x="241954" y="14756"/>
            <a:ext cx="878808" cy="1153218"/>
            <a:chOff x="5413" y="3990161"/>
            <a:chExt cx="878892" cy="1153328"/>
          </a:xfrm>
        </p:grpSpPr>
        <p:grpSp>
          <p:nvGrpSpPr>
            <p:cNvPr id="493" name="Google Shape;493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497" name="Google Shape;497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" name="Google Shape;501;p48"/>
          <p:cNvSpPr/>
          <p:nvPr/>
        </p:nvSpPr>
        <p:spPr>
          <a:xfrm rot="5400000">
            <a:off x="7991099" y="233775"/>
            <a:ext cx="1386675" cy="919124"/>
          </a:xfrm>
          <a:custGeom>
            <a:avLst/>
            <a:gdLst/>
            <a:ahLst/>
            <a:cxnLst/>
            <a:rect l="l" t="t" r="r" b="b"/>
            <a:pathLst>
              <a:path w="6285" h="4166" extrusionOk="0">
                <a:moveTo>
                  <a:pt x="0" y="1"/>
                </a:moveTo>
                <a:lnTo>
                  <a:pt x="0" y="4165"/>
                </a:lnTo>
                <a:cubicBezTo>
                  <a:pt x="1196" y="3798"/>
                  <a:pt x="996" y="2045"/>
                  <a:pt x="2096" y="2045"/>
                </a:cubicBezTo>
                <a:cubicBezTo>
                  <a:pt x="2129" y="2045"/>
                  <a:pt x="2163" y="2047"/>
                  <a:pt x="2199" y="2050"/>
                </a:cubicBezTo>
                <a:cubicBezTo>
                  <a:pt x="2774" y="2103"/>
                  <a:pt x="3572" y="2499"/>
                  <a:pt x="4323" y="2499"/>
                </a:cubicBezTo>
                <a:cubicBezTo>
                  <a:pt x="5159" y="2499"/>
                  <a:pt x="5937" y="2008"/>
                  <a:pt x="62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-1" y="935925"/>
            <a:ext cx="598475" cy="1635837"/>
          </a:xfrm>
          <a:custGeom>
            <a:avLst/>
            <a:gdLst/>
            <a:ahLst/>
            <a:cxnLst/>
            <a:rect l="l" t="t" r="r" b="b"/>
            <a:pathLst>
              <a:path w="5334" h="20928" extrusionOk="0">
                <a:moveTo>
                  <a:pt x="0" y="0"/>
                </a:moveTo>
                <a:lnTo>
                  <a:pt x="6" y="20844"/>
                </a:lnTo>
                <a:cubicBezTo>
                  <a:pt x="153" y="20884"/>
                  <a:pt x="312" y="20906"/>
                  <a:pt x="466" y="20918"/>
                </a:cubicBezTo>
                <a:cubicBezTo>
                  <a:pt x="549" y="20924"/>
                  <a:pt x="633" y="20928"/>
                  <a:pt x="716" y="20928"/>
                </a:cubicBezTo>
                <a:cubicBezTo>
                  <a:pt x="1470" y="20928"/>
                  <a:pt x="2204" y="20652"/>
                  <a:pt x="2772" y="20151"/>
                </a:cubicBezTo>
                <a:cubicBezTo>
                  <a:pt x="3408" y="19589"/>
                  <a:pt x="3817" y="18771"/>
                  <a:pt x="3947" y="17925"/>
                </a:cubicBezTo>
                <a:cubicBezTo>
                  <a:pt x="4192" y="16334"/>
                  <a:pt x="3413" y="14778"/>
                  <a:pt x="2726" y="13409"/>
                </a:cubicBezTo>
                <a:cubicBezTo>
                  <a:pt x="1994" y="11950"/>
                  <a:pt x="1534" y="10286"/>
                  <a:pt x="1704" y="8622"/>
                </a:cubicBezTo>
                <a:cubicBezTo>
                  <a:pt x="1840" y="7315"/>
                  <a:pt x="2425" y="6196"/>
                  <a:pt x="3135" y="5129"/>
                </a:cubicBezTo>
                <a:lnTo>
                  <a:pt x="3175" y="5066"/>
                </a:lnTo>
                <a:cubicBezTo>
                  <a:pt x="3885" y="4010"/>
                  <a:pt x="5333" y="2613"/>
                  <a:pt x="4407" y="1233"/>
                </a:cubicBezTo>
                <a:cubicBezTo>
                  <a:pt x="3913" y="494"/>
                  <a:pt x="2931" y="364"/>
                  <a:pt x="2136" y="227"/>
                </a:cubicBezTo>
                <a:cubicBezTo>
                  <a:pt x="1431" y="108"/>
                  <a:pt x="716" y="34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48"/>
          <p:cNvGrpSpPr/>
          <p:nvPr/>
        </p:nvGrpSpPr>
        <p:grpSpPr>
          <a:xfrm rot="-2700000">
            <a:off x="8245058" y="24202"/>
            <a:ext cx="878759" cy="1153154"/>
            <a:chOff x="5413" y="3990161"/>
            <a:chExt cx="878892" cy="1153328"/>
          </a:xfrm>
        </p:grpSpPr>
        <p:grpSp>
          <p:nvGrpSpPr>
            <p:cNvPr id="504" name="Google Shape;504;p48"/>
            <p:cNvGrpSpPr/>
            <p:nvPr/>
          </p:nvGrpSpPr>
          <p:grpSpPr>
            <a:xfrm rot="348638">
              <a:off x="59996" y="4002965"/>
              <a:ext cx="308460" cy="1093930"/>
              <a:chOff x="-1271650" y="1331800"/>
              <a:chExt cx="1040960" cy="3691687"/>
            </a:xfrm>
          </p:grpSpPr>
          <p:sp>
            <p:nvSpPr>
              <p:cNvPr id="505" name="Google Shape;505;p48"/>
              <p:cNvSpPr/>
              <p:nvPr/>
            </p:nvSpPr>
            <p:spPr>
              <a:xfrm>
                <a:off x="-1271650" y="1331800"/>
                <a:ext cx="1040960" cy="3607477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16236" extrusionOk="0">
                    <a:moveTo>
                      <a:pt x="2380" y="0"/>
                    </a:moveTo>
                    <a:cubicBezTo>
                      <a:pt x="2166" y="0"/>
                      <a:pt x="1958" y="76"/>
                      <a:pt x="1793" y="212"/>
                    </a:cubicBezTo>
                    <a:cubicBezTo>
                      <a:pt x="1238" y="628"/>
                      <a:pt x="1023" y="1361"/>
                      <a:pt x="1250" y="2030"/>
                    </a:cubicBezTo>
                    <a:cubicBezTo>
                      <a:pt x="1414" y="2472"/>
                      <a:pt x="1768" y="2851"/>
                      <a:pt x="1743" y="3318"/>
                    </a:cubicBezTo>
                    <a:cubicBezTo>
                      <a:pt x="1705" y="4177"/>
                      <a:pt x="467" y="4518"/>
                      <a:pt x="265" y="5351"/>
                    </a:cubicBezTo>
                    <a:cubicBezTo>
                      <a:pt x="0" y="6386"/>
                      <a:pt x="1490" y="7270"/>
                      <a:pt x="1212" y="8293"/>
                    </a:cubicBezTo>
                    <a:cubicBezTo>
                      <a:pt x="1074" y="8773"/>
                      <a:pt x="581" y="9063"/>
                      <a:pt x="329" y="9493"/>
                    </a:cubicBezTo>
                    <a:cubicBezTo>
                      <a:pt x="101" y="9871"/>
                      <a:pt x="76" y="10339"/>
                      <a:pt x="240" y="10743"/>
                    </a:cubicBezTo>
                    <a:cubicBezTo>
                      <a:pt x="430" y="11147"/>
                      <a:pt x="783" y="11450"/>
                      <a:pt x="1061" y="11803"/>
                    </a:cubicBezTo>
                    <a:cubicBezTo>
                      <a:pt x="1326" y="12169"/>
                      <a:pt x="1478" y="12687"/>
                      <a:pt x="1212" y="13053"/>
                    </a:cubicBezTo>
                    <a:cubicBezTo>
                      <a:pt x="1099" y="13205"/>
                      <a:pt x="1654" y="13508"/>
                      <a:pt x="1819" y="13596"/>
                    </a:cubicBezTo>
                    <a:cubicBezTo>
                      <a:pt x="1983" y="13697"/>
                      <a:pt x="2349" y="13798"/>
                      <a:pt x="2463" y="13950"/>
                    </a:cubicBezTo>
                    <a:cubicBezTo>
                      <a:pt x="2652" y="14240"/>
                      <a:pt x="2387" y="14569"/>
                      <a:pt x="2273" y="14884"/>
                    </a:cubicBezTo>
                    <a:cubicBezTo>
                      <a:pt x="2122" y="15351"/>
                      <a:pt x="2033" y="15806"/>
                      <a:pt x="2273" y="16235"/>
                    </a:cubicBezTo>
                    <a:cubicBezTo>
                      <a:pt x="2343" y="16229"/>
                      <a:pt x="2409" y="16226"/>
                      <a:pt x="2474" y="16226"/>
                    </a:cubicBezTo>
                    <a:cubicBezTo>
                      <a:pt x="2538" y="16226"/>
                      <a:pt x="2601" y="16229"/>
                      <a:pt x="2665" y="16235"/>
                    </a:cubicBezTo>
                    <a:cubicBezTo>
                      <a:pt x="2172" y="15793"/>
                      <a:pt x="2740" y="14960"/>
                      <a:pt x="3182" y="14455"/>
                    </a:cubicBezTo>
                    <a:cubicBezTo>
                      <a:pt x="3612" y="13950"/>
                      <a:pt x="4192" y="13432"/>
                      <a:pt x="4142" y="12776"/>
                    </a:cubicBezTo>
                    <a:cubicBezTo>
                      <a:pt x="4091" y="12132"/>
                      <a:pt x="3473" y="11627"/>
                      <a:pt x="3511" y="10995"/>
                    </a:cubicBezTo>
                    <a:cubicBezTo>
                      <a:pt x="3548" y="10427"/>
                      <a:pt x="4079" y="10048"/>
                      <a:pt x="4369" y="9556"/>
                    </a:cubicBezTo>
                    <a:cubicBezTo>
                      <a:pt x="4685" y="8987"/>
                      <a:pt x="4672" y="8306"/>
                      <a:pt x="4331" y="7763"/>
                    </a:cubicBezTo>
                    <a:cubicBezTo>
                      <a:pt x="3965" y="7194"/>
                      <a:pt x="3245" y="6740"/>
                      <a:pt x="3309" y="6071"/>
                    </a:cubicBezTo>
                    <a:cubicBezTo>
                      <a:pt x="3346" y="5679"/>
                      <a:pt x="3662" y="5376"/>
                      <a:pt x="3889" y="5048"/>
                    </a:cubicBezTo>
                    <a:cubicBezTo>
                      <a:pt x="4357" y="4366"/>
                      <a:pt x="4458" y="3457"/>
                      <a:pt x="4268" y="2649"/>
                    </a:cubicBezTo>
                    <a:cubicBezTo>
                      <a:pt x="4054" y="1828"/>
                      <a:pt x="3662" y="1083"/>
                      <a:pt x="3106" y="452"/>
                    </a:cubicBezTo>
                    <a:cubicBezTo>
                      <a:pt x="2980" y="262"/>
                      <a:pt x="2791" y="111"/>
                      <a:pt x="2576" y="22"/>
                    </a:cubicBezTo>
                    <a:cubicBezTo>
                      <a:pt x="2511" y="7"/>
                      <a:pt x="2445" y="0"/>
                      <a:pt x="2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-907035" y="1496666"/>
                <a:ext cx="342617" cy="3526822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5873" extrusionOk="0">
                    <a:moveTo>
                      <a:pt x="645" y="0"/>
                    </a:moveTo>
                    <a:lnTo>
                      <a:pt x="506" y="88"/>
                    </a:lnTo>
                    <a:cubicBezTo>
                      <a:pt x="948" y="833"/>
                      <a:pt x="1352" y="1566"/>
                      <a:pt x="1263" y="2336"/>
                    </a:cubicBezTo>
                    <a:cubicBezTo>
                      <a:pt x="1213" y="2791"/>
                      <a:pt x="986" y="3220"/>
                      <a:pt x="771" y="3637"/>
                    </a:cubicBezTo>
                    <a:cubicBezTo>
                      <a:pt x="493" y="4154"/>
                      <a:pt x="215" y="4697"/>
                      <a:pt x="253" y="5291"/>
                    </a:cubicBezTo>
                    <a:cubicBezTo>
                      <a:pt x="316" y="5657"/>
                      <a:pt x="430" y="6023"/>
                      <a:pt x="619" y="6364"/>
                    </a:cubicBezTo>
                    <a:cubicBezTo>
                      <a:pt x="784" y="6730"/>
                      <a:pt x="948" y="7071"/>
                      <a:pt x="960" y="7450"/>
                    </a:cubicBezTo>
                    <a:cubicBezTo>
                      <a:pt x="973" y="7905"/>
                      <a:pt x="758" y="8359"/>
                      <a:pt x="556" y="8801"/>
                    </a:cubicBezTo>
                    <a:cubicBezTo>
                      <a:pt x="279" y="9369"/>
                      <a:pt x="1" y="9963"/>
                      <a:pt x="253" y="10556"/>
                    </a:cubicBezTo>
                    <a:cubicBezTo>
                      <a:pt x="354" y="10771"/>
                      <a:pt x="506" y="10986"/>
                      <a:pt x="683" y="11150"/>
                    </a:cubicBezTo>
                    <a:cubicBezTo>
                      <a:pt x="809" y="11301"/>
                      <a:pt x="935" y="11453"/>
                      <a:pt x="1036" y="11617"/>
                    </a:cubicBezTo>
                    <a:cubicBezTo>
                      <a:pt x="1364" y="12236"/>
                      <a:pt x="1112" y="13006"/>
                      <a:pt x="885" y="13700"/>
                    </a:cubicBezTo>
                    <a:cubicBezTo>
                      <a:pt x="683" y="14332"/>
                      <a:pt x="455" y="15253"/>
                      <a:pt x="973" y="15872"/>
                    </a:cubicBezTo>
                    <a:lnTo>
                      <a:pt x="1099" y="15784"/>
                    </a:lnTo>
                    <a:cubicBezTo>
                      <a:pt x="645" y="15228"/>
                      <a:pt x="847" y="14357"/>
                      <a:pt x="1049" y="13751"/>
                    </a:cubicBezTo>
                    <a:cubicBezTo>
                      <a:pt x="1276" y="13044"/>
                      <a:pt x="1541" y="12236"/>
                      <a:pt x="1175" y="11554"/>
                    </a:cubicBezTo>
                    <a:cubicBezTo>
                      <a:pt x="1074" y="11377"/>
                      <a:pt x="948" y="11213"/>
                      <a:pt x="809" y="11061"/>
                    </a:cubicBezTo>
                    <a:cubicBezTo>
                      <a:pt x="645" y="10897"/>
                      <a:pt x="506" y="10708"/>
                      <a:pt x="405" y="10506"/>
                    </a:cubicBezTo>
                    <a:cubicBezTo>
                      <a:pt x="190" y="9975"/>
                      <a:pt x="443" y="9432"/>
                      <a:pt x="708" y="8864"/>
                    </a:cubicBezTo>
                    <a:cubicBezTo>
                      <a:pt x="923" y="8410"/>
                      <a:pt x="1137" y="7942"/>
                      <a:pt x="1125" y="7450"/>
                    </a:cubicBezTo>
                    <a:cubicBezTo>
                      <a:pt x="1112" y="7046"/>
                      <a:pt x="935" y="6667"/>
                      <a:pt x="771" y="6301"/>
                    </a:cubicBezTo>
                    <a:cubicBezTo>
                      <a:pt x="594" y="5985"/>
                      <a:pt x="481" y="5632"/>
                      <a:pt x="430" y="5278"/>
                    </a:cubicBezTo>
                    <a:cubicBezTo>
                      <a:pt x="380" y="4723"/>
                      <a:pt x="645" y="4230"/>
                      <a:pt x="910" y="3712"/>
                    </a:cubicBezTo>
                    <a:cubicBezTo>
                      <a:pt x="1137" y="3283"/>
                      <a:pt x="1377" y="2841"/>
                      <a:pt x="1428" y="2349"/>
                    </a:cubicBezTo>
                    <a:cubicBezTo>
                      <a:pt x="1529" y="1477"/>
                      <a:pt x="1011" y="619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128469" y="4244859"/>
              <a:ext cx="755836" cy="898630"/>
              <a:chOff x="3364223" y="2768429"/>
              <a:chExt cx="522636" cy="621374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3364223" y="2768429"/>
                <a:ext cx="382592" cy="518060"/>
              </a:xfrm>
              <a:custGeom>
                <a:avLst/>
                <a:gdLst/>
                <a:ahLst/>
                <a:cxnLst/>
                <a:rect l="l" t="t" r="r" b="b"/>
                <a:pathLst>
                  <a:path w="7021" h="9507" extrusionOk="0">
                    <a:moveTo>
                      <a:pt x="6013" y="0"/>
                    </a:moveTo>
                    <a:cubicBezTo>
                      <a:pt x="5593" y="0"/>
                      <a:pt x="5110" y="170"/>
                      <a:pt x="4860" y="309"/>
                    </a:cubicBezTo>
                    <a:cubicBezTo>
                      <a:pt x="4439" y="544"/>
                      <a:pt x="4049" y="854"/>
                      <a:pt x="3585" y="1009"/>
                    </a:cubicBezTo>
                    <a:cubicBezTo>
                      <a:pt x="3009" y="1207"/>
                      <a:pt x="2297" y="1176"/>
                      <a:pt x="1889" y="1628"/>
                    </a:cubicBezTo>
                    <a:cubicBezTo>
                      <a:pt x="1418" y="2148"/>
                      <a:pt x="1623" y="2977"/>
                      <a:pt x="1381" y="3633"/>
                    </a:cubicBezTo>
                    <a:cubicBezTo>
                      <a:pt x="1115" y="4376"/>
                      <a:pt x="304" y="4841"/>
                      <a:pt x="87" y="5602"/>
                    </a:cubicBezTo>
                    <a:cubicBezTo>
                      <a:pt x="1" y="5930"/>
                      <a:pt x="7" y="6277"/>
                      <a:pt x="106" y="6605"/>
                    </a:cubicBezTo>
                    <a:cubicBezTo>
                      <a:pt x="149" y="6778"/>
                      <a:pt x="205" y="6945"/>
                      <a:pt x="273" y="7106"/>
                    </a:cubicBezTo>
                    <a:cubicBezTo>
                      <a:pt x="465" y="7589"/>
                      <a:pt x="700" y="8060"/>
                      <a:pt x="768" y="8574"/>
                    </a:cubicBezTo>
                    <a:cubicBezTo>
                      <a:pt x="799" y="8809"/>
                      <a:pt x="793" y="9063"/>
                      <a:pt x="917" y="9273"/>
                    </a:cubicBezTo>
                    <a:cubicBezTo>
                      <a:pt x="1016" y="9442"/>
                      <a:pt x="1120" y="9507"/>
                      <a:pt x="1223" y="9507"/>
                    </a:cubicBezTo>
                    <a:cubicBezTo>
                      <a:pt x="1408" y="9507"/>
                      <a:pt x="1588" y="9294"/>
                      <a:pt x="1716" y="9106"/>
                    </a:cubicBezTo>
                    <a:cubicBezTo>
                      <a:pt x="2174" y="8394"/>
                      <a:pt x="2632" y="7713"/>
                      <a:pt x="3424" y="7348"/>
                    </a:cubicBezTo>
                    <a:cubicBezTo>
                      <a:pt x="3814" y="7168"/>
                      <a:pt x="4229" y="7026"/>
                      <a:pt x="4582" y="6772"/>
                    </a:cubicBezTo>
                    <a:cubicBezTo>
                      <a:pt x="4929" y="6518"/>
                      <a:pt x="5207" y="6116"/>
                      <a:pt x="5176" y="5689"/>
                    </a:cubicBezTo>
                    <a:cubicBezTo>
                      <a:pt x="5151" y="5429"/>
                      <a:pt x="5021" y="5181"/>
                      <a:pt x="5046" y="4921"/>
                    </a:cubicBezTo>
                    <a:cubicBezTo>
                      <a:pt x="5083" y="4599"/>
                      <a:pt x="5362" y="4351"/>
                      <a:pt x="5653" y="4209"/>
                    </a:cubicBezTo>
                    <a:cubicBezTo>
                      <a:pt x="5944" y="4067"/>
                      <a:pt x="6266" y="3980"/>
                      <a:pt x="6538" y="3801"/>
                    </a:cubicBezTo>
                    <a:cubicBezTo>
                      <a:pt x="6804" y="3621"/>
                      <a:pt x="7021" y="3299"/>
                      <a:pt x="6934" y="2983"/>
                    </a:cubicBezTo>
                    <a:cubicBezTo>
                      <a:pt x="6817" y="2538"/>
                      <a:pt x="6179" y="2346"/>
                      <a:pt x="6148" y="1881"/>
                    </a:cubicBezTo>
                    <a:cubicBezTo>
                      <a:pt x="6117" y="1386"/>
                      <a:pt x="6835" y="1064"/>
                      <a:pt x="6780" y="575"/>
                    </a:cubicBezTo>
                    <a:cubicBezTo>
                      <a:pt x="6726" y="141"/>
                      <a:pt x="6396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3419532" y="2801287"/>
                <a:ext cx="250393" cy="435722"/>
              </a:xfrm>
              <a:custGeom>
                <a:avLst/>
                <a:gdLst/>
                <a:ahLst/>
                <a:cxnLst/>
                <a:rect l="l" t="t" r="r" b="b"/>
                <a:pathLst>
                  <a:path w="4595" h="7996" extrusionOk="0">
                    <a:moveTo>
                      <a:pt x="4515" y="1"/>
                    </a:moveTo>
                    <a:cubicBezTo>
                      <a:pt x="4504" y="1"/>
                      <a:pt x="4493" y="3"/>
                      <a:pt x="4483" y="9"/>
                    </a:cubicBezTo>
                    <a:cubicBezTo>
                      <a:pt x="3041" y="919"/>
                      <a:pt x="242" y="4176"/>
                      <a:pt x="1" y="7921"/>
                    </a:cubicBezTo>
                    <a:lnTo>
                      <a:pt x="1" y="7927"/>
                    </a:lnTo>
                    <a:cubicBezTo>
                      <a:pt x="1" y="7964"/>
                      <a:pt x="26" y="7995"/>
                      <a:pt x="63" y="7995"/>
                    </a:cubicBezTo>
                    <a:cubicBezTo>
                      <a:pt x="100" y="7995"/>
                      <a:pt x="131" y="7964"/>
                      <a:pt x="137" y="7933"/>
                    </a:cubicBezTo>
                    <a:cubicBezTo>
                      <a:pt x="372" y="4231"/>
                      <a:pt x="3133" y="1018"/>
                      <a:pt x="4557" y="127"/>
                    </a:cubicBezTo>
                    <a:cubicBezTo>
                      <a:pt x="4588" y="108"/>
                      <a:pt x="4594" y="65"/>
                      <a:pt x="4576" y="34"/>
                    </a:cubicBezTo>
                    <a:cubicBezTo>
                      <a:pt x="4563" y="13"/>
                      <a:pt x="4539" y="1"/>
                      <a:pt x="4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3437786" y="2979474"/>
                <a:ext cx="449073" cy="410329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530" extrusionOk="0">
                    <a:moveTo>
                      <a:pt x="6053" y="1"/>
                    </a:moveTo>
                    <a:cubicBezTo>
                      <a:pt x="4970" y="1"/>
                      <a:pt x="3598" y="371"/>
                      <a:pt x="2489" y="1277"/>
                    </a:cubicBezTo>
                    <a:cubicBezTo>
                      <a:pt x="706" y="2738"/>
                      <a:pt x="19" y="5128"/>
                      <a:pt x="0" y="6706"/>
                    </a:cubicBezTo>
                    <a:lnTo>
                      <a:pt x="304" y="7530"/>
                    </a:lnTo>
                    <a:cubicBezTo>
                      <a:pt x="1102" y="4707"/>
                      <a:pt x="3999" y="3357"/>
                      <a:pt x="6643" y="2546"/>
                    </a:cubicBezTo>
                    <a:cubicBezTo>
                      <a:pt x="8240" y="2057"/>
                      <a:pt x="8141" y="794"/>
                      <a:pt x="7590" y="379"/>
                    </a:cubicBezTo>
                    <a:cubicBezTo>
                      <a:pt x="7270" y="140"/>
                      <a:pt x="6716" y="1"/>
                      <a:pt x="6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3446559" y="3015656"/>
                <a:ext cx="357961" cy="312406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5733" extrusionOk="0">
                    <a:moveTo>
                      <a:pt x="6507" y="0"/>
                    </a:moveTo>
                    <a:cubicBezTo>
                      <a:pt x="4736" y="0"/>
                      <a:pt x="1059" y="1888"/>
                      <a:pt x="6" y="5652"/>
                    </a:cubicBezTo>
                    <a:cubicBezTo>
                      <a:pt x="0" y="5683"/>
                      <a:pt x="19" y="5727"/>
                      <a:pt x="56" y="5733"/>
                    </a:cubicBezTo>
                    <a:lnTo>
                      <a:pt x="75" y="5733"/>
                    </a:lnTo>
                    <a:cubicBezTo>
                      <a:pt x="105" y="5733"/>
                      <a:pt x="130" y="5714"/>
                      <a:pt x="136" y="5683"/>
                    </a:cubicBezTo>
                    <a:cubicBezTo>
                      <a:pt x="1170" y="1987"/>
                      <a:pt x="4773" y="130"/>
                      <a:pt x="6507" y="130"/>
                    </a:cubicBezTo>
                    <a:cubicBezTo>
                      <a:pt x="6538" y="130"/>
                      <a:pt x="6569" y="105"/>
                      <a:pt x="6569" y="68"/>
                    </a:cubicBezTo>
                    <a:lnTo>
                      <a:pt x="6569" y="62"/>
                    </a:lnTo>
                    <a:cubicBezTo>
                      <a:pt x="6569" y="25"/>
                      <a:pt x="6538" y="0"/>
                      <a:pt x="6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" name="Google Shape;512;p48"/>
          <p:cNvSpPr/>
          <p:nvPr/>
        </p:nvSpPr>
        <p:spPr>
          <a:xfrm rot="-5400000">
            <a:off x="7911699" y="1349104"/>
            <a:ext cx="1977233" cy="487370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552" name="Google Shape;552;p5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5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556" name="Google Shape;556;p5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 rot="-3114526" flipH="1">
            <a:off x="8004839" y="405185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3114526" flipH="1">
            <a:off x="8153233" y="4103102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2496183" flipH="1">
            <a:off x="8182834" y="386612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-2496183" flipH="1">
            <a:off x="8327168" y="3921127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43450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27475" y="2239750"/>
            <a:ext cx="14355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954288" y="172357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324038" y="2235750"/>
            <a:ext cx="14640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448888" y="3133725"/>
            <a:ext cx="2203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850975" y="3655723"/>
            <a:ext cx="1395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kkitt ExtraBold"/>
              <a:ea typeface="Rokkitt ExtraBold"/>
              <a:cs typeface="Rokkitt ExtraBold"/>
              <a:sym typeface="Rokkitt ExtraBold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/>
          </p:nvPr>
        </p:nvSpPr>
        <p:spPr>
          <a:xfrm>
            <a:off x="917663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3" hasCustomPrompt="1"/>
          </p:nvPr>
        </p:nvSpPr>
        <p:spPr>
          <a:xfrm>
            <a:off x="917575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17663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4"/>
          </p:nvPr>
        </p:nvSpPr>
        <p:spPr>
          <a:xfrm>
            <a:off x="3508954" y="3599831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3508900" y="3148850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3508954" y="3999201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7"/>
          </p:nvPr>
        </p:nvSpPr>
        <p:spPr>
          <a:xfrm>
            <a:off x="6185502" y="2199656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8" hasCustomPrompt="1"/>
          </p:nvPr>
        </p:nvSpPr>
        <p:spPr>
          <a:xfrm>
            <a:off x="6185451" y="1748625"/>
            <a:ext cx="22401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9"/>
          </p:nvPr>
        </p:nvSpPr>
        <p:spPr>
          <a:xfrm>
            <a:off x="6185502" y="2599027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896275" y="884775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8190444" y="4064723"/>
            <a:ext cx="1053829" cy="853282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7982753" y="3997334"/>
            <a:ext cx="1161254" cy="1146169"/>
          </a:xfrm>
          <a:custGeom>
            <a:avLst/>
            <a:gdLst/>
            <a:ahLst/>
            <a:cxnLst/>
            <a:rect l="l" t="t" r="r" b="b"/>
            <a:pathLst>
              <a:path w="9991" h="9861" extrusionOk="0">
                <a:moveTo>
                  <a:pt x="1" y="0"/>
                </a:moveTo>
                <a:cubicBezTo>
                  <a:pt x="189" y="4096"/>
                  <a:pt x="2590" y="4453"/>
                  <a:pt x="4551" y="4453"/>
                </a:cubicBezTo>
                <a:cubicBezTo>
                  <a:pt x="4966" y="4453"/>
                  <a:pt x="5360" y="4437"/>
                  <a:pt x="5710" y="4437"/>
                </a:cubicBezTo>
                <a:cubicBezTo>
                  <a:pt x="6198" y="4437"/>
                  <a:pt x="6600" y="4468"/>
                  <a:pt x="6847" y="4616"/>
                </a:cubicBezTo>
                <a:cubicBezTo>
                  <a:pt x="8084" y="5359"/>
                  <a:pt x="7504" y="9861"/>
                  <a:pt x="9844" y="9861"/>
                </a:cubicBezTo>
                <a:cubicBezTo>
                  <a:pt x="9892" y="9861"/>
                  <a:pt x="9940" y="9859"/>
                  <a:pt x="9990" y="9855"/>
                </a:cubicBezTo>
                <a:lnTo>
                  <a:pt x="9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2285474" flipH="1">
            <a:off x="366911" y="3867279"/>
            <a:ext cx="367310" cy="103901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2285474" flipH="1">
            <a:off x="471906" y="3920747"/>
            <a:ext cx="116146" cy="977704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2903817" flipH="1">
            <a:off x="552657" y="4045267"/>
            <a:ext cx="367288" cy="103900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2903817" flipH="1">
            <a:off x="653888" y="4094682"/>
            <a:ext cx="116138" cy="977696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 flipH="1">
            <a:off x="5" y="4105460"/>
            <a:ext cx="1541444" cy="1038041"/>
          </a:xfrm>
          <a:custGeom>
            <a:avLst/>
            <a:gdLst/>
            <a:ahLst/>
            <a:cxnLst/>
            <a:rect l="l" t="t" r="r" b="b"/>
            <a:pathLst>
              <a:path w="11942" h="8042" extrusionOk="0">
                <a:moveTo>
                  <a:pt x="0" y="1"/>
                </a:moveTo>
                <a:lnTo>
                  <a:pt x="0" y="6028"/>
                </a:lnTo>
                <a:cubicBezTo>
                  <a:pt x="298" y="7169"/>
                  <a:pt x="1415" y="8042"/>
                  <a:pt x="2318" y="8042"/>
                </a:cubicBezTo>
                <a:cubicBezTo>
                  <a:pt x="2603" y="8042"/>
                  <a:pt x="2867" y="7955"/>
                  <a:pt x="3077" y="7761"/>
                </a:cubicBezTo>
                <a:cubicBezTo>
                  <a:pt x="3915" y="6989"/>
                  <a:pt x="2115" y="4792"/>
                  <a:pt x="3213" y="3666"/>
                </a:cubicBezTo>
                <a:cubicBezTo>
                  <a:pt x="3378" y="3497"/>
                  <a:pt x="3557" y="3428"/>
                  <a:pt x="3752" y="3428"/>
                </a:cubicBezTo>
                <a:cubicBezTo>
                  <a:pt x="4645" y="3428"/>
                  <a:pt x="5876" y="4873"/>
                  <a:pt x="7632" y="4873"/>
                </a:cubicBezTo>
                <a:cubicBezTo>
                  <a:pt x="8054" y="4873"/>
                  <a:pt x="8507" y="4789"/>
                  <a:pt x="8993" y="4581"/>
                </a:cubicBezTo>
                <a:cubicBezTo>
                  <a:pt x="11941" y="3321"/>
                  <a:pt x="9637" y="1"/>
                  <a:pt x="9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655615" y="4452610"/>
            <a:ext cx="853284" cy="690886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3"/>
          <p:cNvGrpSpPr/>
          <p:nvPr/>
        </p:nvGrpSpPr>
        <p:grpSpPr>
          <a:xfrm>
            <a:off x="8900" y="0"/>
            <a:ext cx="8096550" cy="5143525"/>
            <a:chOff x="-366225" y="0"/>
            <a:chExt cx="8096550" cy="5143525"/>
          </a:xfrm>
        </p:grpSpPr>
        <p:sp>
          <p:nvSpPr>
            <p:cNvPr id="248" name="Google Shape;248;p23"/>
            <p:cNvSpPr/>
            <p:nvPr/>
          </p:nvSpPr>
          <p:spPr>
            <a:xfrm rot="10800000">
              <a:off x="2124416" y="42"/>
              <a:ext cx="5605909" cy="5143483"/>
            </a:xfrm>
            <a:custGeom>
              <a:avLst/>
              <a:gdLst/>
              <a:ahLst/>
              <a:cxnLst/>
              <a:rect l="l" t="t" r="r" b="b"/>
              <a:pathLst>
                <a:path w="14575" h="14449" extrusionOk="0">
                  <a:moveTo>
                    <a:pt x="14575" y="1"/>
                  </a:moveTo>
                  <a:cubicBezTo>
                    <a:pt x="14143" y="433"/>
                    <a:pt x="13876" y="1005"/>
                    <a:pt x="13812" y="1615"/>
                  </a:cubicBezTo>
                  <a:cubicBezTo>
                    <a:pt x="13698" y="2530"/>
                    <a:pt x="14054" y="3356"/>
                    <a:pt x="13444" y="4169"/>
                  </a:cubicBezTo>
                  <a:cubicBezTo>
                    <a:pt x="13012" y="4741"/>
                    <a:pt x="12338" y="4931"/>
                    <a:pt x="11703" y="5198"/>
                  </a:cubicBezTo>
                  <a:cubicBezTo>
                    <a:pt x="10737" y="5617"/>
                    <a:pt x="9822" y="6329"/>
                    <a:pt x="9518" y="7371"/>
                  </a:cubicBezTo>
                  <a:cubicBezTo>
                    <a:pt x="9302" y="8121"/>
                    <a:pt x="9429" y="8921"/>
                    <a:pt x="9149" y="9645"/>
                  </a:cubicBezTo>
                  <a:cubicBezTo>
                    <a:pt x="8672" y="10849"/>
                    <a:pt x="7688" y="11210"/>
                    <a:pt x="6524" y="11210"/>
                  </a:cubicBezTo>
                  <a:cubicBezTo>
                    <a:pt x="6385" y="11210"/>
                    <a:pt x="6243" y="11205"/>
                    <a:pt x="6099" y="11196"/>
                  </a:cubicBezTo>
                  <a:cubicBezTo>
                    <a:pt x="5885" y="11182"/>
                    <a:pt x="5672" y="11174"/>
                    <a:pt x="5463" y="11174"/>
                  </a:cubicBezTo>
                  <a:cubicBezTo>
                    <a:pt x="4311" y="11174"/>
                    <a:pt x="3244" y="11407"/>
                    <a:pt x="2287" y="12149"/>
                  </a:cubicBezTo>
                  <a:cubicBezTo>
                    <a:pt x="1563" y="12695"/>
                    <a:pt x="1068" y="13496"/>
                    <a:pt x="394" y="14105"/>
                  </a:cubicBezTo>
                  <a:cubicBezTo>
                    <a:pt x="267" y="14233"/>
                    <a:pt x="127" y="14347"/>
                    <a:pt x="0" y="14449"/>
                  </a:cubicBezTo>
                  <a:lnTo>
                    <a:pt x="14575" y="14449"/>
                  </a:lnTo>
                  <a:lnTo>
                    <a:pt x="1457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66225" y="0"/>
              <a:ext cx="2490600" cy="5143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1038550" y="646263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1"/>
          </p:nvPr>
        </p:nvSpPr>
        <p:spPr>
          <a:xfrm>
            <a:off x="1038575" y="1365538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2"/>
          </p:nvPr>
        </p:nvSpPr>
        <p:spPr>
          <a:xfrm>
            <a:off x="5614851" y="3811075"/>
            <a:ext cx="249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3"/>
          </p:nvPr>
        </p:nvSpPr>
        <p:spPr>
          <a:xfrm>
            <a:off x="5614850" y="3091800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1392550" y="1228563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5968850" y="3674100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3"/>
          <p:cNvSpPr/>
          <p:nvPr/>
        </p:nvSpPr>
        <p:spPr>
          <a:xfrm rot="150">
            <a:off x="357862" y="3939560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 rot="150">
            <a:off x="508582" y="4011917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 rot="-618062">
            <a:off x="55772" y="3969651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 rot="-618062">
            <a:off x="212923" y="4040973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10799850" flipH="1">
            <a:off x="8513737" y="-7796"/>
            <a:ext cx="433484" cy="1226262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10799850" flipH="1">
            <a:off x="8664457" y="-7791"/>
            <a:ext cx="137070" cy="1153901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 rot="-10181938" flipH="1">
            <a:off x="8211647" y="-37810"/>
            <a:ext cx="433469" cy="1226186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 rot="-10181938" flipH="1">
            <a:off x="8368798" y="-36776"/>
            <a:ext cx="137065" cy="1153829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2345186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2"/>
          </p:nvPr>
        </p:nvSpPr>
        <p:spPr>
          <a:xfrm>
            <a:off x="2345175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3"/>
          </p:nvPr>
        </p:nvSpPr>
        <p:spPr>
          <a:xfrm>
            <a:off x="2345174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4"/>
          </p:nvPr>
        </p:nvSpPr>
        <p:spPr>
          <a:xfrm>
            <a:off x="2345188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5"/>
          </p:nvPr>
        </p:nvSpPr>
        <p:spPr>
          <a:xfrm>
            <a:off x="6342738" y="1745100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6"/>
          </p:nvPr>
        </p:nvSpPr>
        <p:spPr>
          <a:xfrm>
            <a:off x="6342747" y="2149800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25"/>
          <p:cNvSpPr/>
          <p:nvPr/>
        </p:nvSpPr>
        <p:spPr>
          <a:xfrm rot="-5400000" flipH="1">
            <a:off x="259574" y="-220291"/>
            <a:ext cx="589804" cy="1157561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 rot="-5400000" flipH="1">
            <a:off x="415584" y="-98036"/>
            <a:ext cx="314778" cy="968610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rot="-5400000" flipH="1">
            <a:off x="75120" y="246945"/>
            <a:ext cx="743876" cy="989366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 rot="-5400000" flipH="1">
            <a:off x="276652" y="251295"/>
            <a:ext cx="249411" cy="8928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 rot="8320551" flipH="1">
            <a:off x="7954373" y="71359"/>
            <a:ext cx="1077493" cy="1034446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 rot="8320551" flipH="1">
            <a:off x="8224403" y="95287"/>
            <a:ext cx="745493" cy="868856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8320551" flipH="1">
            <a:off x="8261387" y="448958"/>
            <a:ext cx="842274" cy="657507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320551" flipH="1">
            <a:off x="8374403" y="488015"/>
            <a:ext cx="706031" cy="545561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7"/>
          </p:nvPr>
        </p:nvSpPr>
        <p:spPr>
          <a:xfrm>
            <a:off x="6342749" y="3316725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8" r:id="rId5"/>
    <p:sldLayoutId id="2147483661" r:id="rId6"/>
    <p:sldLayoutId id="2147483669" r:id="rId7"/>
    <p:sldLayoutId id="2147483671" r:id="rId8"/>
    <p:sldLayoutId id="2147483682" r:id="rId9"/>
    <p:sldLayoutId id="2147483694" r:id="rId10"/>
    <p:sldLayoutId id="2147483700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4178756" y="1519336"/>
            <a:ext cx="3571832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PulseCare</a:t>
            </a:r>
            <a:br>
              <a:rPr lang="en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Solutions</a:t>
            </a:r>
            <a:endParaRPr dirty="0"/>
          </a:p>
        </p:txBody>
      </p:sp>
      <p:sp>
        <p:nvSpPr>
          <p:cNvPr id="589" name="Google Shape;589;p59"/>
          <p:cNvSpPr txBox="1">
            <a:spLocks noGrp="1"/>
          </p:cNvSpPr>
          <p:nvPr>
            <p:ph type="subTitle" idx="1"/>
          </p:nvPr>
        </p:nvSpPr>
        <p:spPr>
          <a:xfrm>
            <a:off x="4744031" y="3082157"/>
            <a:ext cx="3003576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Conectando a população à atenção primária de saúde </a:t>
            </a:r>
            <a:endParaRPr dirty="0"/>
          </a:p>
        </p:txBody>
      </p:sp>
      <p:sp>
        <p:nvSpPr>
          <p:cNvPr id="728" name="Google Shape;728;p59"/>
          <p:cNvSpPr/>
          <p:nvPr/>
        </p:nvSpPr>
        <p:spPr>
          <a:xfrm>
            <a:off x="4572000" y="3700862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2F200C3-DB40-5A8F-6392-F797EF4BF928}"/>
              </a:ext>
            </a:extLst>
          </p:cNvPr>
          <p:cNvGrpSpPr/>
          <p:nvPr/>
        </p:nvGrpSpPr>
        <p:grpSpPr>
          <a:xfrm>
            <a:off x="491290" y="776303"/>
            <a:ext cx="3959258" cy="3959258"/>
            <a:chOff x="491290" y="776303"/>
            <a:chExt cx="3959258" cy="3959258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200E171-8C09-0F67-5412-C1971501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3281" y1="48340" x2="13281" y2="48340"/>
                          <a14:foregroundMark x1="19922" y1="26367" x2="19922" y2="26367"/>
                          <a14:foregroundMark x1="78809" y1="25586" x2="78809" y2="25586"/>
                          <a14:foregroundMark x1="75391" y1="74121" x2="75391" y2="74121"/>
                          <a14:foregroundMark x1="63867" y1="75586" x2="63867" y2="75586"/>
                          <a14:foregroundMark x1="21973" y1="73730" x2="21973" y2="73730"/>
                          <a14:foregroundMark x1="26270" y1="19434" x2="26270" y2="19434"/>
                          <a14:foregroundMark x1="49414" y1="18066" x2="49414" y2="18066"/>
                          <a14:foregroundMark x1="56445" y1="22754" x2="56445" y2="22754"/>
                          <a14:foregroundMark x1="56445" y1="22754" x2="56445" y2="22754"/>
                          <a14:foregroundMark x1="58594" y1="27051" x2="58594" y2="27051"/>
                          <a14:foregroundMark x1="58105" y1="25293" x2="58105" y2="25293"/>
                          <a14:foregroundMark x1="63770" y1="26367" x2="63770" y2="26367"/>
                          <a14:foregroundMark x1="59277" y1="29883" x2="59277" y2="29883"/>
                          <a14:foregroundMark x1="58496" y1="33594" x2="58496" y2="33594"/>
                          <a14:foregroundMark x1="50781" y1="28809" x2="50781" y2="28809"/>
                          <a14:foregroundMark x1="47461" y1="28613" x2="47461" y2="28613"/>
                          <a14:foregroundMark x1="44336" y1="26855" x2="44336" y2="26855"/>
                          <a14:foregroundMark x1="41113" y1="33203" x2="41113" y2="33203"/>
                          <a14:foregroundMark x1="38965" y1="30566" x2="38965" y2="30566"/>
                          <a14:foregroundMark x1="35742" y1="38281" x2="35742" y2="38281"/>
                          <a14:foregroundMark x1="17480" y1="33984" x2="17480" y2="33984"/>
                          <a14:foregroundMark x1="31934" y1="39258" x2="31934" y2="39258"/>
                          <a14:foregroundMark x1="17773" y1="40723" x2="17773" y2="40723"/>
                          <a14:foregroundMark x1="15820" y1="47168" x2="15820" y2="47168"/>
                          <a14:foregroundMark x1="14648" y1="52539" x2="14648" y2="52539"/>
                          <a14:foregroundMark x1="14941" y1="57422" x2="14941" y2="57422"/>
                          <a14:foregroundMark x1="24219" y1="60840" x2="24219" y2="60840"/>
                          <a14:foregroundMark x1="33105" y1="59473" x2="33105" y2="59473"/>
                          <a14:foregroundMark x1="31055" y1="71582" x2="31055" y2="71582"/>
                          <a14:foregroundMark x1="37598" y1="65137" x2="37598" y2="65137"/>
                          <a14:foregroundMark x1="41309" y1="67871" x2="41309" y2="67871"/>
                          <a14:foregroundMark x1="44824" y1="74414" x2="44824" y2="74414"/>
                          <a14:foregroundMark x1="48340" y1="74805" x2="48340" y2="74805"/>
                          <a14:foregroundMark x1="51172" y1="75391" x2="51172" y2="75391"/>
                          <a14:foregroundMark x1="54688" y1="74707" x2="54688" y2="74707"/>
                          <a14:foregroundMark x1="60059" y1="76074" x2="60059" y2="76074"/>
                          <a14:foregroundMark x1="64160" y1="75293" x2="64160" y2="75293"/>
                          <a14:foregroundMark x1="58594" y1="70996" x2="58594" y2="70996"/>
                          <a14:foregroundMark x1="62305" y1="67969" x2="62305" y2="67969"/>
                          <a14:foregroundMark x1="58496" y1="65625" x2="58496" y2="65625"/>
                          <a14:foregroundMark x1="63477" y1="61621" x2="63477" y2="61621"/>
                          <a14:foregroundMark x1="73340" y1="57031" x2="73340" y2="57031"/>
                          <a14:foregroundMark x1="71387" y1="54199" x2="71387" y2="54199"/>
                          <a14:foregroundMark x1="73730" y1="47949" x2="73730" y2="47949"/>
                          <a14:foregroundMark x1="73438" y1="45020" x2="73438" y2="45020"/>
                          <a14:foregroundMark x1="73438" y1="41406" x2="73438" y2="41406"/>
                          <a14:foregroundMark x1="73438" y1="41699" x2="73438" y2="41699"/>
                          <a14:foregroundMark x1="64160" y1="37305" x2="64160" y2="37305"/>
                          <a14:foregroundMark x1="70996" y1="36914" x2="70996" y2="36914"/>
                          <a14:backgroundMark x1="57324" y1="43262" x2="57324" y2="43262"/>
                          <a14:backgroundMark x1="31250" y1="52148" x2="31250" y2="52148"/>
                          <a14:backgroundMark x1="31934" y1="49414" x2="31934" y2="49414"/>
                          <a14:backgroundMark x1="31934" y1="51172" x2="31934" y2="51172"/>
                          <a14:backgroundMark x1="30762" y1="51172" x2="30762" y2="51172"/>
                          <a14:backgroundMark x1="31152" y1="51855" x2="31152" y2="51855"/>
                          <a14:backgroundMark x1="31152" y1="51855" x2="31250" y2="48828"/>
                          <a14:backgroundMark x1="31250" y1="48828" x2="31348" y2="529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290" y="776303"/>
              <a:ext cx="3959258" cy="3959258"/>
            </a:xfrm>
            <a:prstGeom prst="rect">
              <a:avLst/>
            </a:prstGeom>
          </p:spPr>
        </p:pic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7B865788-9026-CDBE-2C55-3565968B2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9128" y="2601939"/>
              <a:ext cx="1909171" cy="450148"/>
            </a:xfrm>
            <a:prstGeom prst="rect">
              <a:avLst/>
            </a:prstGeom>
          </p:spPr>
        </p:pic>
      </p:grpSp>
      <p:pic>
        <p:nvPicPr>
          <p:cNvPr id="21" name="Vídeo 20">
            <a:hlinkClick r:id="" action="ppaction://media"/>
            <a:extLst>
              <a:ext uri="{FF2B5EF4-FFF2-40B4-BE49-F238E27FC236}">
                <a16:creationId xmlns:a16="http://schemas.microsoft.com/office/drawing/2014/main" id="{38B19B02-86CC-F478-5221-016EBB1FB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7545015" y="26085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599"/>
    </mc:Choice>
    <mc:Fallback>
      <p:transition advTm="11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588" grpId="0"/>
      <p:bldP spid="589" grpId="0" build="p"/>
      <p:bldP spid="7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90"/>
          <p:cNvSpPr txBox="1">
            <a:spLocks noGrp="1"/>
          </p:cNvSpPr>
          <p:nvPr>
            <p:ph type="body" idx="1"/>
          </p:nvPr>
        </p:nvSpPr>
        <p:spPr>
          <a:xfrm>
            <a:off x="5562078" y="4108093"/>
            <a:ext cx="2624100" cy="564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</a:t>
            </a:r>
            <a:endParaRPr dirty="0"/>
          </a:p>
        </p:txBody>
      </p:sp>
      <p:pic>
        <p:nvPicPr>
          <p:cNvPr id="11" name="Vídeo 10">
            <a:hlinkClick r:id="" action="ppaction://media"/>
            <a:extLst>
              <a:ext uri="{FF2B5EF4-FFF2-40B4-BE49-F238E27FC236}">
                <a16:creationId xmlns:a16="http://schemas.microsoft.com/office/drawing/2014/main" id="{BB31AF07-8452-BB41-6E63-B222311C6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600950" y="0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73">
        <p:fade/>
      </p:transition>
    </mc:Choice>
    <mc:Fallback>
      <p:transition spd="med" advTm="3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0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de Desenvolvimento</a:t>
            </a:r>
            <a:endParaRPr dirty="0"/>
          </a:p>
        </p:txBody>
      </p:sp>
      <p:sp>
        <p:nvSpPr>
          <p:cNvPr id="1222" name="Google Shape;1222;p70"/>
          <p:cNvSpPr txBox="1">
            <a:spLocks noGrp="1"/>
          </p:cNvSpPr>
          <p:nvPr>
            <p:ph type="subTitle" idx="1"/>
          </p:nvPr>
        </p:nvSpPr>
        <p:spPr>
          <a:xfrm>
            <a:off x="2345155" y="1229430"/>
            <a:ext cx="2827179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Erik da Silva Batista</a:t>
            </a:r>
          </a:p>
        </p:txBody>
      </p:sp>
      <p:sp>
        <p:nvSpPr>
          <p:cNvPr id="1223" name="Google Shape;1223;p70"/>
          <p:cNvSpPr txBox="1">
            <a:spLocks noGrp="1"/>
          </p:cNvSpPr>
          <p:nvPr>
            <p:ph type="subTitle" idx="2"/>
          </p:nvPr>
        </p:nvSpPr>
        <p:spPr>
          <a:xfrm>
            <a:off x="2345175" y="1556118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RM 554310</a:t>
            </a:r>
            <a:endParaRPr dirty="0"/>
          </a:p>
        </p:txBody>
      </p:sp>
      <p:sp>
        <p:nvSpPr>
          <p:cNvPr id="1224" name="Google Shape;1224;p70"/>
          <p:cNvSpPr txBox="1">
            <a:spLocks noGrp="1"/>
          </p:cNvSpPr>
          <p:nvPr>
            <p:ph type="subTitle" idx="3"/>
          </p:nvPr>
        </p:nvSpPr>
        <p:spPr>
          <a:xfrm>
            <a:off x="2342929" y="4064593"/>
            <a:ext cx="18753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Ken Aikawa </a:t>
            </a:r>
          </a:p>
        </p:txBody>
      </p:sp>
      <p:sp>
        <p:nvSpPr>
          <p:cNvPr id="1225" name="Google Shape;1225;p70"/>
          <p:cNvSpPr txBox="1">
            <a:spLocks noGrp="1"/>
          </p:cNvSpPr>
          <p:nvPr>
            <p:ph type="subTitle" idx="4"/>
          </p:nvPr>
        </p:nvSpPr>
        <p:spPr>
          <a:xfrm>
            <a:off x="2345175" y="432858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RM 552809</a:t>
            </a:r>
          </a:p>
        </p:txBody>
      </p:sp>
      <p:sp>
        <p:nvSpPr>
          <p:cNvPr id="1226" name="Google Shape;1226;p70"/>
          <p:cNvSpPr txBox="1">
            <a:spLocks noGrp="1"/>
          </p:cNvSpPr>
          <p:nvPr>
            <p:ph type="subTitle" idx="5"/>
          </p:nvPr>
        </p:nvSpPr>
        <p:spPr>
          <a:xfrm>
            <a:off x="6342747" y="1777303"/>
            <a:ext cx="2722753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Lucas Mascarenhas</a:t>
            </a:r>
          </a:p>
        </p:txBody>
      </p:sp>
      <p:sp>
        <p:nvSpPr>
          <p:cNvPr id="1227" name="Google Shape;1227;p70"/>
          <p:cNvSpPr txBox="1">
            <a:spLocks noGrp="1"/>
          </p:cNvSpPr>
          <p:nvPr>
            <p:ph type="subTitle" idx="6"/>
          </p:nvPr>
        </p:nvSpPr>
        <p:spPr>
          <a:xfrm>
            <a:off x="6340368" y="2042550"/>
            <a:ext cx="212238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RM 553671</a:t>
            </a:r>
          </a:p>
        </p:txBody>
      </p:sp>
      <p:sp>
        <p:nvSpPr>
          <p:cNvPr id="1228" name="Google Shape;1228;p70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70"/>
          <p:cNvGrpSpPr/>
          <p:nvPr/>
        </p:nvGrpSpPr>
        <p:grpSpPr>
          <a:xfrm>
            <a:off x="870875" y="1175992"/>
            <a:ext cx="1474298" cy="1075767"/>
            <a:chOff x="870875" y="1769674"/>
            <a:chExt cx="1474298" cy="1075767"/>
          </a:xfrm>
        </p:grpSpPr>
        <p:sp>
          <p:nvSpPr>
            <p:cNvPr id="1230" name="Google Shape;1230;p70"/>
            <p:cNvSpPr/>
            <p:nvPr/>
          </p:nvSpPr>
          <p:spPr>
            <a:xfrm rot="-312133">
              <a:off x="911225" y="1830890"/>
              <a:ext cx="1393598" cy="953335"/>
            </a:xfrm>
            <a:custGeom>
              <a:avLst/>
              <a:gdLst/>
              <a:ahLst/>
              <a:cxnLst/>
              <a:rect l="l" t="t" r="r" b="b"/>
              <a:pathLst>
                <a:path w="167363" h="114490" extrusionOk="0">
                  <a:moveTo>
                    <a:pt x="40553" y="0"/>
                  </a:moveTo>
                  <a:cubicBezTo>
                    <a:pt x="39308" y="0"/>
                    <a:pt x="38056" y="86"/>
                    <a:pt x="36796" y="274"/>
                  </a:cubicBezTo>
                  <a:cubicBezTo>
                    <a:pt x="29141" y="1405"/>
                    <a:pt x="22313" y="6406"/>
                    <a:pt x="18137" y="12974"/>
                  </a:cubicBezTo>
                  <a:cubicBezTo>
                    <a:pt x="13962" y="19498"/>
                    <a:pt x="12266" y="27414"/>
                    <a:pt x="12396" y="35199"/>
                  </a:cubicBezTo>
                  <a:cubicBezTo>
                    <a:pt x="12614" y="43419"/>
                    <a:pt x="14701" y="51944"/>
                    <a:pt x="11831" y="59642"/>
                  </a:cubicBezTo>
                  <a:cubicBezTo>
                    <a:pt x="10091" y="64209"/>
                    <a:pt x="6699" y="67819"/>
                    <a:pt x="4698" y="72212"/>
                  </a:cubicBezTo>
                  <a:cubicBezTo>
                    <a:pt x="3828" y="74125"/>
                    <a:pt x="2958" y="76039"/>
                    <a:pt x="2262" y="77953"/>
                  </a:cubicBezTo>
                  <a:cubicBezTo>
                    <a:pt x="914" y="81258"/>
                    <a:pt x="175" y="84738"/>
                    <a:pt x="88" y="88260"/>
                  </a:cubicBezTo>
                  <a:cubicBezTo>
                    <a:pt x="1" y="94784"/>
                    <a:pt x="3176" y="101700"/>
                    <a:pt x="9178" y="104353"/>
                  </a:cubicBezTo>
                  <a:cubicBezTo>
                    <a:pt x="11744" y="105484"/>
                    <a:pt x="14615" y="105745"/>
                    <a:pt x="17398" y="105875"/>
                  </a:cubicBezTo>
                  <a:cubicBezTo>
                    <a:pt x="18604" y="105923"/>
                    <a:pt x="19809" y="105945"/>
                    <a:pt x="21015" y="105945"/>
                  </a:cubicBezTo>
                  <a:cubicBezTo>
                    <a:pt x="33021" y="105945"/>
                    <a:pt x="45025" y="103784"/>
                    <a:pt x="57006" y="103784"/>
                  </a:cubicBezTo>
                  <a:cubicBezTo>
                    <a:pt x="59099" y="103784"/>
                    <a:pt x="61192" y="103850"/>
                    <a:pt x="63283" y="104005"/>
                  </a:cubicBezTo>
                  <a:cubicBezTo>
                    <a:pt x="77418" y="105049"/>
                    <a:pt x="90901" y="110094"/>
                    <a:pt x="104863" y="112660"/>
                  </a:cubicBezTo>
                  <a:cubicBezTo>
                    <a:pt x="111674" y="113879"/>
                    <a:pt x="118566" y="114489"/>
                    <a:pt x="125500" y="114489"/>
                  </a:cubicBezTo>
                  <a:cubicBezTo>
                    <a:pt x="125739" y="114489"/>
                    <a:pt x="125978" y="114488"/>
                    <a:pt x="126218" y="114487"/>
                  </a:cubicBezTo>
                  <a:cubicBezTo>
                    <a:pt x="131132" y="114487"/>
                    <a:pt x="136091" y="114139"/>
                    <a:pt x="140744" y="112530"/>
                  </a:cubicBezTo>
                  <a:cubicBezTo>
                    <a:pt x="145355" y="110877"/>
                    <a:pt x="149660" y="107876"/>
                    <a:pt x="152009" y="103527"/>
                  </a:cubicBezTo>
                  <a:cubicBezTo>
                    <a:pt x="157098" y="94089"/>
                    <a:pt x="151444" y="82432"/>
                    <a:pt x="152922" y="71777"/>
                  </a:cubicBezTo>
                  <a:cubicBezTo>
                    <a:pt x="154097" y="63295"/>
                    <a:pt x="159751" y="56119"/>
                    <a:pt x="162143" y="47942"/>
                  </a:cubicBezTo>
                  <a:cubicBezTo>
                    <a:pt x="167362" y="30067"/>
                    <a:pt x="156576" y="11452"/>
                    <a:pt x="138483" y="7146"/>
                  </a:cubicBezTo>
                  <a:cubicBezTo>
                    <a:pt x="134612" y="6232"/>
                    <a:pt x="130654" y="6015"/>
                    <a:pt x="126696" y="5841"/>
                  </a:cubicBezTo>
                  <a:cubicBezTo>
                    <a:pt x="121205" y="5556"/>
                    <a:pt x="115733" y="5067"/>
                    <a:pt x="110266" y="5067"/>
                  </a:cubicBezTo>
                  <a:cubicBezTo>
                    <a:pt x="107377" y="5067"/>
                    <a:pt x="104489" y="5204"/>
                    <a:pt x="101601" y="5580"/>
                  </a:cubicBezTo>
                  <a:cubicBezTo>
                    <a:pt x="93641" y="6580"/>
                    <a:pt x="86074" y="9364"/>
                    <a:pt x="77940" y="9364"/>
                  </a:cubicBezTo>
                  <a:cubicBezTo>
                    <a:pt x="65077" y="8770"/>
                    <a:pt x="53150" y="0"/>
                    <a:pt x="40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1" name="Google Shape;1231;p70"/>
            <p:cNvGrpSpPr/>
            <p:nvPr/>
          </p:nvGrpSpPr>
          <p:grpSpPr>
            <a:xfrm>
              <a:off x="1368468" y="2068003"/>
              <a:ext cx="479120" cy="479120"/>
              <a:chOff x="-57568775" y="3198925"/>
              <a:chExt cx="318225" cy="318225"/>
            </a:xfrm>
          </p:grpSpPr>
          <p:sp>
            <p:nvSpPr>
              <p:cNvPr id="1232" name="Google Shape;1232;p70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70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70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70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70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70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70"/>
          <p:cNvGrpSpPr/>
          <p:nvPr/>
        </p:nvGrpSpPr>
        <p:grpSpPr>
          <a:xfrm>
            <a:off x="870862" y="3967509"/>
            <a:ext cx="1474298" cy="1075767"/>
            <a:chOff x="3049275" y="3360349"/>
            <a:chExt cx="1474298" cy="1075767"/>
          </a:xfrm>
        </p:grpSpPr>
        <p:sp>
          <p:nvSpPr>
            <p:cNvPr id="1239" name="Google Shape;1239;p70"/>
            <p:cNvSpPr/>
            <p:nvPr/>
          </p:nvSpPr>
          <p:spPr>
            <a:xfrm rot="-312133">
              <a:off x="3089625" y="3421565"/>
              <a:ext cx="1393598" cy="953335"/>
            </a:xfrm>
            <a:custGeom>
              <a:avLst/>
              <a:gdLst/>
              <a:ahLst/>
              <a:cxnLst/>
              <a:rect l="l" t="t" r="r" b="b"/>
              <a:pathLst>
                <a:path w="167363" h="114490" extrusionOk="0">
                  <a:moveTo>
                    <a:pt x="40553" y="0"/>
                  </a:moveTo>
                  <a:cubicBezTo>
                    <a:pt x="39308" y="0"/>
                    <a:pt x="38056" y="86"/>
                    <a:pt x="36796" y="274"/>
                  </a:cubicBezTo>
                  <a:cubicBezTo>
                    <a:pt x="29141" y="1405"/>
                    <a:pt x="22313" y="6406"/>
                    <a:pt x="18137" y="12974"/>
                  </a:cubicBezTo>
                  <a:cubicBezTo>
                    <a:pt x="13962" y="19498"/>
                    <a:pt x="12266" y="27414"/>
                    <a:pt x="12396" y="35199"/>
                  </a:cubicBezTo>
                  <a:cubicBezTo>
                    <a:pt x="12614" y="43419"/>
                    <a:pt x="14701" y="51944"/>
                    <a:pt x="11831" y="59642"/>
                  </a:cubicBezTo>
                  <a:cubicBezTo>
                    <a:pt x="10091" y="64209"/>
                    <a:pt x="6699" y="67819"/>
                    <a:pt x="4698" y="72212"/>
                  </a:cubicBezTo>
                  <a:cubicBezTo>
                    <a:pt x="3828" y="74125"/>
                    <a:pt x="2958" y="76039"/>
                    <a:pt x="2262" y="77953"/>
                  </a:cubicBezTo>
                  <a:cubicBezTo>
                    <a:pt x="914" y="81258"/>
                    <a:pt x="175" y="84738"/>
                    <a:pt x="88" y="88260"/>
                  </a:cubicBezTo>
                  <a:cubicBezTo>
                    <a:pt x="1" y="94784"/>
                    <a:pt x="3176" y="101700"/>
                    <a:pt x="9178" y="104353"/>
                  </a:cubicBezTo>
                  <a:cubicBezTo>
                    <a:pt x="11744" y="105484"/>
                    <a:pt x="14615" y="105745"/>
                    <a:pt x="17398" y="105875"/>
                  </a:cubicBezTo>
                  <a:cubicBezTo>
                    <a:pt x="18604" y="105923"/>
                    <a:pt x="19809" y="105945"/>
                    <a:pt x="21015" y="105945"/>
                  </a:cubicBezTo>
                  <a:cubicBezTo>
                    <a:pt x="33021" y="105945"/>
                    <a:pt x="45025" y="103784"/>
                    <a:pt x="57006" y="103784"/>
                  </a:cubicBezTo>
                  <a:cubicBezTo>
                    <a:pt x="59099" y="103784"/>
                    <a:pt x="61192" y="103850"/>
                    <a:pt x="63283" y="104005"/>
                  </a:cubicBezTo>
                  <a:cubicBezTo>
                    <a:pt x="77418" y="105049"/>
                    <a:pt x="90901" y="110094"/>
                    <a:pt x="104863" y="112660"/>
                  </a:cubicBezTo>
                  <a:cubicBezTo>
                    <a:pt x="111674" y="113879"/>
                    <a:pt x="118566" y="114489"/>
                    <a:pt x="125500" y="114489"/>
                  </a:cubicBezTo>
                  <a:cubicBezTo>
                    <a:pt x="125739" y="114489"/>
                    <a:pt x="125978" y="114488"/>
                    <a:pt x="126218" y="114487"/>
                  </a:cubicBezTo>
                  <a:cubicBezTo>
                    <a:pt x="131132" y="114487"/>
                    <a:pt x="136091" y="114139"/>
                    <a:pt x="140744" y="112530"/>
                  </a:cubicBezTo>
                  <a:cubicBezTo>
                    <a:pt x="145355" y="110877"/>
                    <a:pt x="149660" y="107876"/>
                    <a:pt x="152009" y="103527"/>
                  </a:cubicBezTo>
                  <a:cubicBezTo>
                    <a:pt x="157098" y="94089"/>
                    <a:pt x="151444" y="82432"/>
                    <a:pt x="152922" y="71777"/>
                  </a:cubicBezTo>
                  <a:cubicBezTo>
                    <a:pt x="154097" y="63295"/>
                    <a:pt x="159751" y="56119"/>
                    <a:pt x="162143" y="47942"/>
                  </a:cubicBezTo>
                  <a:cubicBezTo>
                    <a:pt x="167362" y="30067"/>
                    <a:pt x="156576" y="11452"/>
                    <a:pt x="138483" y="7146"/>
                  </a:cubicBezTo>
                  <a:cubicBezTo>
                    <a:pt x="134612" y="6232"/>
                    <a:pt x="130654" y="6015"/>
                    <a:pt x="126696" y="5841"/>
                  </a:cubicBezTo>
                  <a:cubicBezTo>
                    <a:pt x="121205" y="5556"/>
                    <a:pt x="115733" y="5067"/>
                    <a:pt x="110266" y="5067"/>
                  </a:cubicBezTo>
                  <a:cubicBezTo>
                    <a:pt x="107377" y="5067"/>
                    <a:pt x="104489" y="5204"/>
                    <a:pt x="101601" y="5580"/>
                  </a:cubicBezTo>
                  <a:cubicBezTo>
                    <a:pt x="93641" y="6580"/>
                    <a:pt x="86074" y="9364"/>
                    <a:pt x="77940" y="9364"/>
                  </a:cubicBezTo>
                  <a:cubicBezTo>
                    <a:pt x="65077" y="8770"/>
                    <a:pt x="53150" y="0"/>
                    <a:pt x="40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0" name="Google Shape;1240;p70"/>
            <p:cNvGrpSpPr/>
            <p:nvPr/>
          </p:nvGrpSpPr>
          <p:grpSpPr>
            <a:xfrm>
              <a:off x="3575919" y="3658086"/>
              <a:ext cx="421003" cy="480324"/>
              <a:chOff x="-55576850" y="3198125"/>
              <a:chExt cx="279625" cy="319025"/>
            </a:xfrm>
          </p:grpSpPr>
          <p:sp>
            <p:nvSpPr>
              <p:cNvPr id="1241" name="Google Shape;1241;p70"/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70"/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70"/>
              <p:cNvSpPr/>
              <p:nvPr/>
            </p:nvSpPr>
            <p:spPr>
              <a:xfrm>
                <a:off x="-55539850" y="3275325"/>
                <a:ext cx="204800" cy="2418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70"/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5" name="Google Shape;1245;p70"/>
          <p:cNvGrpSpPr/>
          <p:nvPr/>
        </p:nvGrpSpPr>
        <p:grpSpPr>
          <a:xfrm>
            <a:off x="4868450" y="1769674"/>
            <a:ext cx="1474298" cy="1075767"/>
            <a:chOff x="4868450" y="1769674"/>
            <a:chExt cx="1474298" cy="1075767"/>
          </a:xfrm>
        </p:grpSpPr>
        <p:sp>
          <p:nvSpPr>
            <p:cNvPr id="1246" name="Google Shape;1246;p70"/>
            <p:cNvSpPr/>
            <p:nvPr/>
          </p:nvSpPr>
          <p:spPr>
            <a:xfrm rot="-312133">
              <a:off x="4908800" y="1830890"/>
              <a:ext cx="1393598" cy="953335"/>
            </a:xfrm>
            <a:custGeom>
              <a:avLst/>
              <a:gdLst/>
              <a:ahLst/>
              <a:cxnLst/>
              <a:rect l="l" t="t" r="r" b="b"/>
              <a:pathLst>
                <a:path w="167363" h="114490" extrusionOk="0">
                  <a:moveTo>
                    <a:pt x="40553" y="0"/>
                  </a:moveTo>
                  <a:cubicBezTo>
                    <a:pt x="39308" y="0"/>
                    <a:pt x="38056" y="86"/>
                    <a:pt x="36796" y="274"/>
                  </a:cubicBezTo>
                  <a:cubicBezTo>
                    <a:pt x="29141" y="1405"/>
                    <a:pt x="22313" y="6406"/>
                    <a:pt x="18137" y="12974"/>
                  </a:cubicBezTo>
                  <a:cubicBezTo>
                    <a:pt x="13962" y="19498"/>
                    <a:pt x="12266" y="27414"/>
                    <a:pt x="12396" y="35199"/>
                  </a:cubicBezTo>
                  <a:cubicBezTo>
                    <a:pt x="12614" y="43419"/>
                    <a:pt x="14701" y="51944"/>
                    <a:pt x="11831" y="59642"/>
                  </a:cubicBezTo>
                  <a:cubicBezTo>
                    <a:pt x="10091" y="64209"/>
                    <a:pt x="6699" y="67819"/>
                    <a:pt x="4698" y="72212"/>
                  </a:cubicBezTo>
                  <a:cubicBezTo>
                    <a:pt x="3828" y="74125"/>
                    <a:pt x="2958" y="76039"/>
                    <a:pt x="2262" y="77953"/>
                  </a:cubicBezTo>
                  <a:cubicBezTo>
                    <a:pt x="914" y="81258"/>
                    <a:pt x="175" y="84738"/>
                    <a:pt x="88" y="88260"/>
                  </a:cubicBezTo>
                  <a:cubicBezTo>
                    <a:pt x="1" y="94784"/>
                    <a:pt x="3176" y="101700"/>
                    <a:pt x="9178" y="104353"/>
                  </a:cubicBezTo>
                  <a:cubicBezTo>
                    <a:pt x="11744" y="105484"/>
                    <a:pt x="14615" y="105745"/>
                    <a:pt x="17398" y="105875"/>
                  </a:cubicBezTo>
                  <a:cubicBezTo>
                    <a:pt x="18604" y="105923"/>
                    <a:pt x="19809" y="105945"/>
                    <a:pt x="21015" y="105945"/>
                  </a:cubicBezTo>
                  <a:cubicBezTo>
                    <a:pt x="33021" y="105945"/>
                    <a:pt x="45025" y="103784"/>
                    <a:pt x="57006" y="103784"/>
                  </a:cubicBezTo>
                  <a:cubicBezTo>
                    <a:pt x="59099" y="103784"/>
                    <a:pt x="61192" y="103850"/>
                    <a:pt x="63283" y="104005"/>
                  </a:cubicBezTo>
                  <a:cubicBezTo>
                    <a:pt x="77418" y="105049"/>
                    <a:pt x="90901" y="110094"/>
                    <a:pt x="104863" y="112660"/>
                  </a:cubicBezTo>
                  <a:cubicBezTo>
                    <a:pt x="111674" y="113879"/>
                    <a:pt x="118566" y="114489"/>
                    <a:pt x="125500" y="114489"/>
                  </a:cubicBezTo>
                  <a:cubicBezTo>
                    <a:pt x="125739" y="114489"/>
                    <a:pt x="125978" y="114488"/>
                    <a:pt x="126218" y="114487"/>
                  </a:cubicBezTo>
                  <a:cubicBezTo>
                    <a:pt x="131132" y="114487"/>
                    <a:pt x="136091" y="114139"/>
                    <a:pt x="140744" y="112530"/>
                  </a:cubicBezTo>
                  <a:cubicBezTo>
                    <a:pt x="145355" y="110877"/>
                    <a:pt x="149660" y="107876"/>
                    <a:pt x="152009" y="103527"/>
                  </a:cubicBezTo>
                  <a:cubicBezTo>
                    <a:pt x="157098" y="94089"/>
                    <a:pt x="151444" y="82432"/>
                    <a:pt x="152922" y="71777"/>
                  </a:cubicBezTo>
                  <a:cubicBezTo>
                    <a:pt x="154097" y="63295"/>
                    <a:pt x="159751" y="56119"/>
                    <a:pt x="162143" y="47942"/>
                  </a:cubicBezTo>
                  <a:cubicBezTo>
                    <a:pt x="167362" y="30067"/>
                    <a:pt x="156576" y="11452"/>
                    <a:pt x="138483" y="7146"/>
                  </a:cubicBezTo>
                  <a:cubicBezTo>
                    <a:pt x="134612" y="6232"/>
                    <a:pt x="130654" y="6015"/>
                    <a:pt x="126696" y="5841"/>
                  </a:cubicBezTo>
                  <a:cubicBezTo>
                    <a:pt x="121205" y="5556"/>
                    <a:pt x="115733" y="5067"/>
                    <a:pt x="110266" y="5067"/>
                  </a:cubicBezTo>
                  <a:cubicBezTo>
                    <a:pt x="107377" y="5067"/>
                    <a:pt x="104489" y="5204"/>
                    <a:pt x="101601" y="5580"/>
                  </a:cubicBezTo>
                  <a:cubicBezTo>
                    <a:pt x="93641" y="6580"/>
                    <a:pt x="86074" y="9364"/>
                    <a:pt x="77940" y="9364"/>
                  </a:cubicBezTo>
                  <a:cubicBezTo>
                    <a:pt x="65077" y="8770"/>
                    <a:pt x="53150" y="0"/>
                    <a:pt x="40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7" name="Google Shape;1247;p70"/>
            <p:cNvGrpSpPr/>
            <p:nvPr/>
          </p:nvGrpSpPr>
          <p:grpSpPr>
            <a:xfrm>
              <a:off x="5395093" y="2035228"/>
              <a:ext cx="421003" cy="480286"/>
              <a:chOff x="-56766175" y="3198925"/>
              <a:chExt cx="279625" cy="319000"/>
            </a:xfrm>
          </p:grpSpPr>
          <p:sp>
            <p:nvSpPr>
              <p:cNvPr id="1248" name="Google Shape;1248;p70"/>
              <p:cNvSpPr/>
              <p:nvPr/>
            </p:nvSpPr>
            <p:spPr>
              <a:xfrm>
                <a:off x="-56766175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757" y="0"/>
                    </a:moveTo>
                    <a:cubicBezTo>
                      <a:pt x="316" y="221"/>
                      <a:pt x="1" y="693"/>
                      <a:pt x="1" y="1260"/>
                    </a:cubicBezTo>
                    <a:cubicBezTo>
                      <a:pt x="1" y="1796"/>
                      <a:pt x="316" y="2269"/>
                      <a:pt x="757" y="2552"/>
                    </a:cubicBezTo>
                    <a:lnTo>
                      <a:pt x="757" y="158"/>
                    </a:lnTo>
                    <a:lnTo>
                      <a:pt x="7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70"/>
              <p:cNvSpPr/>
              <p:nvPr/>
            </p:nvSpPr>
            <p:spPr>
              <a:xfrm>
                <a:off x="-56747275" y="3198925"/>
                <a:ext cx="222925" cy="93750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3750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32" y="347"/>
                    </a:cubicBezTo>
                    <a:cubicBezTo>
                      <a:pt x="410" y="2269"/>
                      <a:pt x="2080" y="3749"/>
                      <a:pt x="4096" y="3749"/>
                    </a:cubicBezTo>
                    <a:lnTo>
                      <a:pt x="8917" y="3749"/>
                    </a:lnTo>
                    <a:cubicBezTo>
                      <a:pt x="8728" y="1639"/>
                      <a:pt x="6995" y="0"/>
                      <a:pt x="48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70"/>
              <p:cNvSpPr/>
              <p:nvPr/>
            </p:nvSpPr>
            <p:spPr>
              <a:xfrm>
                <a:off x="-56710250" y="3348575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0"/>
                    </a:moveTo>
                    <a:cubicBezTo>
                      <a:pt x="473" y="0"/>
                      <a:pt x="0" y="504"/>
                      <a:pt x="0" y="1103"/>
                    </a:cubicBezTo>
                    <a:cubicBezTo>
                      <a:pt x="0" y="1670"/>
                      <a:pt x="504" y="2206"/>
                      <a:pt x="1103" y="2206"/>
                    </a:cubicBezTo>
                    <a:cubicBezTo>
                      <a:pt x="1733" y="2206"/>
                      <a:pt x="2206" y="1702"/>
                      <a:pt x="2206" y="1103"/>
                    </a:cubicBezTo>
                    <a:cubicBezTo>
                      <a:pt x="2206" y="504"/>
                      <a:pt x="1733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70"/>
              <p:cNvSpPr/>
              <p:nvPr/>
            </p:nvSpPr>
            <p:spPr>
              <a:xfrm>
                <a:off x="-56597625" y="3349350"/>
                <a:ext cx="5515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7" extrusionOk="0">
                    <a:moveTo>
                      <a:pt x="1103" y="1"/>
                    </a:moveTo>
                    <a:cubicBezTo>
                      <a:pt x="473" y="1"/>
                      <a:pt x="1" y="505"/>
                      <a:pt x="1" y="1103"/>
                    </a:cubicBezTo>
                    <a:cubicBezTo>
                      <a:pt x="1" y="1702"/>
                      <a:pt x="473" y="2206"/>
                      <a:pt x="1103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505"/>
                      <a:pt x="1702" y="1"/>
                      <a:pt x="1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70"/>
              <p:cNvSpPr/>
              <p:nvPr/>
            </p:nvSpPr>
            <p:spPr>
              <a:xfrm>
                <a:off x="-56727575" y="3376925"/>
                <a:ext cx="204800" cy="141000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5640" extrusionOk="0">
                    <a:moveTo>
                      <a:pt x="5104" y="2174"/>
                    </a:moveTo>
                    <a:cubicBezTo>
                      <a:pt x="5199" y="2174"/>
                      <a:pt x="5293" y="2206"/>
                      <a:pt x="5356" y="2269"/>
                    </a:cubicBezTo>
                    <a:cubicBezTo>
                      <a:pt x="5545" y="2395"/>
                      <a:pt x="5545" y="2647"/>
                      <a:pt x="5388" y="2804"/>
                    </a:cubicBezTo>
                    <a:cubicBezTo>
                      <a:pt x="5041" y="3151"/>
                      <a:pt x="4569" y="3340"/>
                      <a:pt x="4096" y="3340"/>
                    </a:cubicBezTo>
                    <a:cubicBezTo>
                      <a:pt x="3560" y="3340"/>
                      <a:pt x="3088" y="3151"/>
                      <a:pt x="2741" y="2804"/>
                    </a:cubicBezTo>
                    <a:cubicBezTo>
                      <a:pt x="2584" y="2647"/>
                      <a:pt x="2584" y="2395"/>
                      <a:pt x="2741" y="2269"/>
                    </a:cubicBezTo>
                    <a:cubicBezTo>
                      <a:pt x="2820" y="2206"/>
                      <a:pt x="2922" y="2174"/>
                      <a:pt x="3021" y="2174"/>
                    </a:cubicBezTo>
                    <a:cubicBezTo>
                      <a:pt x="3119" y="2174"/>
                      <a:pt x="3214" y="2206"/>
                      <a:pt x="3277" y="2269"/>
                    </a:cubicBezTo>
                    <a:cubicBezTo>
                      <a:pt x="3482" y="2489"/>
                      <a:pt x="3765" y="2600"/>
                      <a:pt x="4053" y="2600"/>
                    </a:cubicBezTo>
                    <a:cubicBezTo>
                      <a:pt x="4340" y="2600"/>
                      <a:pt x="4632" y="2489"/>
                      <a:pt x="4852" y="2269"/>
                    </a:cubicBezTo>
                    <a:cubicBezTo>
                      <a:pt x="4915" y="2206"/>
                      <a:pt x="5010" y="2174"/>
                      <a:pt x="5104" y="2174"/>
                    </a:cubicBezTo>
                    <a:close/>
                    <a:moveTo>
                      <a:pt x="0" y="0"/>
                    </a:moveTo>
                    <a:lnTo>
                      <a:pt x="0" y="1513"/>
                    </a:lnTo>
                    <a:cubicBezTo>
                      <a:pt x="0" y="3623"/>
                      <a:pt x="1639" y="5451"/>
                      <a:pt x="3718" y="5640"/>
                    </a:cubicBezTo>
                    <a:lnTo>
                      <a:pt x="3718" y="4537"/>
                    </a:lnTo>
                    <a:cubicBezTo>
                      <a:pt x="3718" y="4348"/>
                      <a:pt x="3875" y="4191"/>
                      <a:pt x="4096" y="4191"/>
                    </a:cubicBezTo>
                    <a:cubicBezTo>
                      <a:pt x="4285" y="4191"/>
                      <a:pt x="4442" y="4348"/>
                      <a:pt x="4442" y="4537"/>
                    </a:cubicBezTo>
                    <a:lnTo>
                      <a:pt x="4442" y="5640"/>
                    </a:lnTo>
                    <a:cubicBezTo>
                      <a:pt x="6522" y="5451"/>
                      <a:pt x="8192" y="3623"/>
                      <a:pt x="8192" y="1513"/>
                    </a:cubicBezTo>
                    <a:lnTo>
                      <a:pt x="8192" y="0"/>
                    </a:lnTo>
                    <a:cubicBezTo>
                      <a:pt x="8192" y="1009"/>
                      <a:pt x="7309" y="1859"/>
                      <a:pt x="6301" y="1859"/>
                    </a:cubicBezTo>
                    <a:cubicBezTo>
                      <a:pt x="5388" y="1859"/>
                      <a:pt x="4632" y="1229"/>
                      <a:pt x="4474" y="347"/>
                    </a:cubicBezTo>
                    <a:lnTo>
                      <a:pt x="3655" y="347"/>
                    </a:lnTo>
                    <a:cubicBezTo>
                      <a:pt x="3497" y="1229"/>
                      <a:pt x="2710" y="1859"/>
                      <a:pt x="1828" y="1859"/>
                    </a:cubicBezTo>
                    <a:cubicBezTo>
                      <a:pt x="819" y="1859"/>
                      <a:pt x="0" y="100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70"/>
              <p:cNvSpPr/>
              <p:nvPr/>
            </p:nvSpPr>
            <p:spPr>
              <a:xfrm>
                <a:off x="-56729150" y="3289500"/>
                <a:ext cx="204000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8160" h="3498" extrusionOk="0">
                    <a:moveTo>
                      <a:pt x="567" y="0"/>
                    </a:moveTo>
                    <a:cubicBezTo>
                      <a:pt x="221" y="630"/>
                      <a:pt x="0" y="1292"/>
                      <a:pt x="0" y="2017"/>
                    </a:cubicBezTo>
                    <a:lnTo>
                      <a:pt x="0" y="3497"/>
                    </a:lnTo>
                    <a:cubicBezTo>
                      <a:pt x="0" y="2489"/>
                      <a:pt x="851" y="1639"/>
                      <a:pt x="1859" y="1639"/>
                    </a:cubicBezTo>
                    <a:cubicBezTo>
                      <a:pt x="2773" y="1639"/>
                      <a:pt x="3529" y="2269"/>
                      <a:pt x="3686" y="3151"/>
                    </a:cubicBezTo>
                    <a:lnTo>
                      <a:pt x="4505" y="3151"/>
                    </a:lnTo>
                    <a:cubicBezTo>
                      <a:pt x="4663" y="2269"/>
                      <a:pt x="5451" y="1639"/>
                      <a:pt x="6333" y="1639"/>
                    </a:cubicBezTo>
                    <a:cubicBezTo>
                      <a:pt x="7341" y="1639"/>
                      <a:pt x="8160" y="2489"/>
                      <a:pt x="8160" y="3497"/>
                    </a:cubicBezTo>
                    <a:lnTo>
                      <a:pt x="8160" y="914"/>
                    </a:lnTo>
                    <a:lnTo>
                      <a:pt x="3340" y="914"/>
                    </a:lnTo>
                    <a:cubicBezTo>
                      <a:pt x="2332" y="851"/>
                      <a:pt x="1355" y="536"/>
                      <a:pt x="5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70"/>
              <p:cNvSpPr/>
              <p:nvPr/>
            </p:nvSpPr>
            <p:spPr>
              <a:xfrm>
                <a:off x="-56505475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0"/>
                    </a:moveTo>
                    <a:lnTo>
                      <a:pt x="1" y="2552"/>
                    </a:lnTo>
                    <a:cubicBezTo>
                      <a:pt x="442" y="2269"/>
                      <a:pt x="757" y="1796"/>
                      <a:pt x="757" y="1260"/>
                    </a:cubicBezTo>
                    <a:cubicBezTo>
                      <a:pt x="757" y="693"/>
                      <a:pt x="473" y="221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5" name="Google Shape;1255;p70"/>
          <p:cNvSpPr txBox="1">
            <a:spLocks noGrp="1"/>
          </p:cNvSpPr>
          <p:nvPr>
            <p:ph type="subTitle" idx="7"/>
          </p:nvPr>
        </p:nvSpPr>
        <p:spPr>
          <a:xfrm>
            <a:off x="6342745" y="3390733"/>
            <a:ext cx="2247069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Vinicius Barbosa</a:t>
            </a:r>
            <a:endParaRPr dirty="0"/>
          </a:p>
        </p:txBody>
      </p:sp>
      <p:sp>
        <p:nvSpPr>
          <p:cNvPr id="1256" name="Google Shape;1256;p70"/>
          <p:cNvSpPr txBox="1">
            <a:spLocks noGrp="1"/>
          </p:cNvSpPr>
          <p:nvPr>
            <p:ph type="subTitle" idx="8"/>
          </p:nvPr>
        </p:nvSpPr>
        <p:spPr>
          <a:xfrm>
            <a:off x="6342763" y="3721425"/>
            <a:ext cx="1875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RM 552779</a:t>
            </a:r>
            <a:endParaRPr dirty="0"/>
          </a:p>
        </p:txBody>
      </p:sp>
      <p:sp>
        <p:nvSpPr>
          <p:cNvPr id="1257" name="Google Shape;1257;p70"/>
          <p:cNvSpPr/>
          <p:nvPr/>
        </p:nvSpPr>
        <p:spPr>
          <a:xfrm rot="-312133">
            <a:off x="4908800" y="3377940"/>
            <a:ext cx="1393598" cy="953335"/>
          </a:xfrm>
          <a:custGeom>
            <a:avLst/>
            <a:gdLst/>
            <a:ahLst/>
            <a:cxnLst/>
            <a:rect l="l" t="t" r="r" b="b"/>
            <a:pathLst>
              <a:path w="167363" h="114490" extrusionOk="0">
                <a:moveTo>
                  <a:pt x="40553" y="0"/>
                </a:moveTo>
                <a:cubicBezTo>
                  <a:pt x="39308" y="0"/>
                  <a:pt x="38056" y="86"/>
                  <a:pt x="36796" y="274"/>
                </a:cubicBezTo>
                <a:cubicBezTo>
                  <a:pt x="29141" y="1405"/>
                  <a:pt x="22313" y="6406"/>
                  <a:pt x="18137" y="12974"/>
                </a:cubicBezTo>
                <a:cubicBezTo>
                  <a:pt x="13962" y="19498"/>
                  <a:pt x="12266" y="27414"/>
                  <a:pt x="12396" y="35199"/>
                </a:cubicBezTo>
                <a:cubicBezTo>
                  <a:pt x="12614" y="43419"/>
                  <a:pt x="14701" y="51944"/>
                  <a:pt x="11831" y="59642"/>
                </a:cubicBezTo>
                <a:cubicBezTo>
                  <a:pt x="10091" y="64209"/>
                  <a:pt x="6699" y="67819"/>
                  <a:pt x="4698" y="72212"/>
                </a:cubicBezTo>
                <a:cubicBezTo>
                  <a:pt x="3828" y="74125"/>
                  <a:pt x="2958" y="76039"/>
                  <a:pt x="2262" y="77953"/>
                </a:cubicBezTo>
                <a:cubicBezTo>
                  <a:pt x="914" y="81258"/>
                  <a:pt x="175" y="84738"/>
                  <a:pt x="88" y="88260"/>
                </a:cubicBezTo>
                <a:cubicBezTo>
                  <a:pt x="1" y="94784"/>
                  <a:pt x="3176" y="101700"/>
                  <a:pt x="9178" y="104353"/>
                </a:cubicBezTo>
                <a:cubicBezTo>
                  <a:pt x="11744" y="105484"/>
                  <a:pt x="14615" y="105745"/>
                  <a:pt x="17398" y="105875"/>
                </a:cubicBezTo>
                <a:cubicBezTo>
                  <a:pt x="18604" y="105923"/>
                  <a:pt x="19809" y="105945"/>
                  <a:pt x="21015" y="105945"/>
                </a:cubicBezTo>
                <a:cubicBezTo>
                  <a:pt x="33021" y="105945"/>
                  <a:pt x="45025" y="103784"/>
                  <a:pt x="57006" y="103784"/>
                </a:cubicBezTo>
                <a:cubicBezTo>
                  <a:pt x="59099" y="103784"/>
                  <a:pt x="61192" y="103850"/>
                  <a:pt x="63283" y="104005"/>
                </a:cubicBezTo>
                <a:cubicBezTo>
                  <a:pt x="77418" y="105049"/>
                  <a:pt x="90901" y="110094"/>
                  <a:pt x="104863" y="112660"/>
                </a:cubicBezTo>
                <a:cubicBezTo>
                  <a:pt x="111674" y="113879"/>
                  <a:pt x="118566" y="114489"/>
                  <a:pt x="125500" y="114489"/>
                </a:cubicBezTo>
                <a:cubicBezTo>
                  <a:pt x="125739" y="114489"/>
                  <a:pt x="125978" y="114488"/>
                  <a:pt x="126218" y="114487"/>
                </a:cubicBezTo>
                <a:cubicBezTo>
                  <a:pt x="131132" y="114487"/>
                  <a:pt x="136091" y="114139"/>
                  <a:pt x="140744" y="112530"/>
                </a:cubicBezTo>
                <a:cubicBezTo>
                  <a:pt x="145355" y="110877"/>
                  <a:pt x="149660" y="107876"/>
                  <a:pt x="152009" y="103527"/>
                </a:cubicBezTo>
                <a:cubicBezTo>
                  <a:pt x="157098" y="94089"/>
                  <a:pt x="151444" y="82432"/>
                  <a:pt x="152922" y="71777"/>
                </a:cubicBezTo>
                <a:cubicBezTo>
                  <a:pt x="154097" y="63295"/>
                  <a:pt x="159751" y="56119"/>
                  <a:pt x="162143" y="47942"/>
                </a:cubicBezTo>
                <a:cubicBezTo>
                  <a:pt x="167362" y="30067"/>
                  <a:pt x="156576" y="11452"/>
                  <a:pt x="138483" y="7146"/>
                </a:cubicBezTo>
                <a:cubicBezTo>
                  <a:pt x="134612" y="6232"/>
                  <a:pt x="130654" y="6015"/>
                  <a:pt x="126696" y="5841"/>
                </a:cubicBezTo>
                <a:cubicBezTo>
                  <a:pt x="121205" y="5556"/>
                  <a:pt x="115733" y="5067"/>
                  <a:pt x="110266" y="5067"/>
                </a:cubicBezTo>
                <a:cubicBezTo>
                  <a:pt x="107377" y="5067"/>
                  <a:pt x="104489" y="5204"/>
                  <a:pt x="101601" y="5580"/>
                </a:cubicBezTo>
                <a:cubicBezTo>
                  <a:pt x="93641" y="6580"/>
                  <a:pt x="86074" y="9364"/>
                  <a:pt x="77940" y="9364"/>
                </a:cubicBezTo>
                <a:cubicBezTo>
                  <a:pt x="65077" y="8770"/>
                  <a:pt x="53150" y="0"/>
                  <a:pt x="405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24;p70">
            <a:extLst>
              <a:ext uri="{FF2B5EF4-FFF2-40B4-BE49-F238E27FC236}">
                <a16:creationId xmlns:a16="http://schemas.microsoft.com/office/drawing/2014/main" id="{912AAE29-8E6D-016E-7974-F26E76FDB7D4}"/>
              </a:ext>
            </a:extLst>
          </p:cNvPr>
          <p:cNvSpPr txBox="1">
            <a:spLocks/>
          </p:cNvSpPr>
          <p:nvPr/>
        </p:nvSpPr>
        <p:spPr>
          <a:xfrm>
            <a:off x="2345155" y="2629465"/>
            <a:ext cx="1875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BR" dirty="0"/>
              <a:t>Igor Monteiro </a:t>
            </a:r>
          </a:p>
        </p:txBody>
      </p:sp>
      <p:sp>
        <p:nvSpPr>
          <p:cNvPr id="3" name="Google Shape;1225;p70">
            <a:extLst>
              <a:ext uri="{FF2B5EF4-FFF2-40B4-BE49-F238E27FC236}">
                <a16:creationId xmlns:a16="http://schemas.microsoft.com/office/drawing/2014/main" id="{0C2F5E6D-FFE2-099F-4F4E-37129355299F}"/>
              </a:ext>
            </a:extLst>
          </p:cNvPr>
          <p:cNvSpPr txBox="1">
            <a:spLocks/>
          </p:cNvSpPr>
          <p:nvPr/>
        </p:nvSpPr>
        <p:spPr>
          <a:xfrm>
            <a:off x="2345175" y="2951679"/>
            <a:ext cx="18753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RM 552894</a:t>
            </a:r>
          </a:p>
        </p:txBody>
      </p:sp>
      <p:grpSp>
        <p:nvGrpSpPr>
          <p:cNvPr id="4" name="Google Shape;1238;p70">
            <a:extLst>
              <a:ext uri="{FF2B5EF4-FFF2-40B4-BE49-F238E27FC236}">
                <a16:creationId xmlns:a16="http://schemas.microsoft.com/office/drawing/2014/main" id="{583A5745-4BE3-356E-2184-3008737EB301}"/>
              </a:ext>
            </a:extLst>
          </p:cNvPr>
          <p:cNvGrpSpPr/>
          <p:nvPr/>
        </p:nvGrpSpPr>
        <p:grpSpPr>
          <a:xfrm>
            <a:off x="911212" y="2651819"/>
            <a:ext cx="1393598" cy="953335"/>
            <a:chOff x="3089625" y="3421565"/>
            <a:chExt cx="1393598" cy="953335"/>
          </a:xfrm>
        </p:grpSpPr>
        <p:sp>
          <p:nvSpPr>
            <p:cNvPr id="5" name="Google Shape;1239;p70">
              <a:extLst>
                <a:ext uri="{FF2B5EF4-FFF2-40B4-BE49-F238E27FC236}">
                  <a16:creationId xmlns:a16="http://schemas.microsoft.com/office/drawing/2014/main" id="{3769DB2F-BC84-B23D-30F4-845172D94761}"/>
                </a:ext>
              </a:extLst>
            </p:cNvPr>
            <p:cNvSpPr/>
            <p:nvPr/>
          </p:nvSpPr>
          <p:spPr>
            <a:xfrm rot="21287867">
              <a:off x="3089625" y="3421565"/>
              <a:ext cx="1393598" cy="953335"/>
            </a:xfrm>
            <a:custGeom>
              <a:avLst/>
              <a:gdLst/>
              <a:ahLst/>
              <a:cxnLst/>
              <a:rect l="l" t="t" r="r" b="b"/>
              <a:pathLst>
                <a:path w="167363" h="114490" extrusionOk="0">
                  <a:moveTo>
                    <a:pt x="40553" y="0"/>
                  </a:moveTo>
                  <a:cubicBezTo>
                    <a:pt x="39308" y="0"/>
                    <a:pt x="38056" y="86"/>
                    <a:pt x="36796" y="274"/>
                  </a:cubicBezTo>
                  <a:cubicBezTo>
                    <a:pt x="29141" y="1405"/>
                    <a:pt x="22313" y="6406"/>
                    <a:pt x="18137" y="12974"/>
                  </a:cubicBezTo>
                  <a:cubicBezTo>
                    <a:pt x="13962" y="19498"/>
                    <a:pt x="12266" y="27414"/>
                    <a:pt x="12396" y="35199"/>
                  </a:cubicBezTo>
                  <a:cubicBezTo>
                    <a:pt x="12614" y="43419"/>
                    <a:pt x="14701" y="51944"/>
                    <a:pt x="11831" y="59642"/>
                  </a:cubicBezTo>
                  <a:cubicBezTo>
                    <a:pt x="10091" y="64209"/>
                    <a:pt x="6699" y="67819"/>
                    <a:pt x="4698" y="72212"/>
                  </a:cubicBezTo>
                  <a:cubicBezTo>
                    <a:pt x="3828" y="74125"/>
                    <a:pt x="2958" y="76039"/>
                    <a:pt x="2262" y="77953"/>
                  </a:cubicBezTo>
                  <a:cubicBezTo>
                    <a:pt x="914" y="81258"/>
                    <a:pt x="175" y="84738"/>
                    <a:pt x="88" y="88260"/>
                  </a:cubicBezTo>
                  <a:cubicBezTo>
                    <a:pt x="1" y="94784"/>
                    <a:pt x="3176" y="101700"/>
                    <a:pt x="9178" y="104353"/>
                  </a:cubicBezTo>
                  <a:cubicBezTo>
                    <a:pt x="11744" y="105484"/>
                    <a:pt x="14615" y="105745"/>
                    <a:pt x="17398" y="105875"/>
                  </a:cubicBezTo>
                  <a:cubicBezTo>
                    <a:pt x="18604" y="105923"/>
                    <a:pt x="19809" y="105945"/>
                    <a:pt x="21015" y="105945"/>
                  </a:cubicBezTo>
                  <a:cubicBezTo>
                    <a:pt x="33021" y="105945"/>
                    <a:pt x="45025" y="103784"/>
                    <a:pt x="57006" y="103784"/>
                  </a:cubicBezTo>
                  <a:cubicBezTo>
                    <a:pt x="59099" y="103784"/>
                    <a:pt x="61192" y="103850"/>
                    <a:pt x="63283" y="104005"/>
                  </a:cubicBezTo>
                  <a:cubicBezTo>
                    <a:pt x="77418" y="105049"/>
                    <a:pt x="90901" y="110094"/>
                    <a:pt x="104863" y="112660"/>
                  </a:cubicBezTo>
                  <a:cubicBezTo>
                    <a:pt x="111674" y="113879"/>
                    <a:pt x="118566" y="114489"/>
                    <a:pt x="125500" y="114489"/>
                  </a:cubicBezTo>
                  <a:cubicBezTo>
                    <a:pt x="125739" y="114489"/>
                    <a:pt x="125978" y="114488"/>
                    <a:pt x="126218" y="114487"/>
                  </a:cubicBezTo>
                  <a:cubicBezTo>
                    <a:pt x="131132" y="114487"/>
                    <a:pt x="136091" y="114139"/>
                    <a:pt x="140744" y="112530"/>
                  </a:cubicBezTo>
                  <a:cubicBezTo>
                    <a:pt x="145355" y="110877"/>
                    <a:pt x="149660" y="107876"/>
                    <a:pt x="152009" y="103527"/>
                  </a:cubicBezTo>
                  <a:cubicBezTo>
                    <a:pt x="157098" y="94089"/>
                    <a:pt x="151444" y="82432"/>
                    <a:pt x="152922" y="71777"/>
                  </a:cubicBezTo>
                  <a:cubicBezTo>
                    <a:pt x="154097" y="63295"/>
                    <a:pt x="159751" y="56119"/>
                    <a:pt x="162143" y="47942"/>
                  </a:cubicBezTo>
                  <a:cubicBezTo>
                    <a:pt x="167362" y="30067"/>
                    <a:pt x="156576" y="11452"/>
                    <a:pt x="138483" y="7146"/>
                  </a:cubicBezTo>
                  <a:cubicBezTo>
                    <a:pt x="134612" y="6232"/>
                    <a:pt x="130654" y="6015"/>
                    <a:pt x="126696" y="5841"/>
                  </a:cubicBezTo>
                  <a:cubicBezTo>
                    <a:pt x="121205" y="5556"/>
                    <a:pt x="115733" y="5067"/>
                    <a:pt x="110266" y="5067"/>
                  </a:cubicBezTo>
                  <a:cubicBezTo>
                    <a:pt x="107377" y="5067"/>
                    <a:pt x="104489" y="5204"/>
                    <a:pt x="101601" y="5580"/>
                  </a:cubicBezTo>
                  <a:cubicBezTo>
                    <a:pt x="93641" y="6580"/>
                    <a:pt x="86074" y="9364"/>
                    <a:pt x="77940" y="9364"/>
                  </a:cubicBezTo>
                  <a:cubicBezTo>
                    <a:pt x="65077" y="8770"/>
                    <a:pt x="53150" y="0"/>
                    <a:pt x="40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240;p70">
              <a:extLst>
                <a:ext uri="{FF2B5EF4-FFF2-40B4-BE49-F238E27FC236}">
                  <a16:creationId xmlns:a16="http://schemas.microsoft.com/office/drawing/2014/main" id="{694C444C-7777-94BA-1546-A77F7F1102F9}"/>
                </a:ext>
              </a:extLst>
            </p:cNvPr>
            <p:cNvGrpSpPr/>
            <p:nvPr/>
          </p:nvGrpSpPr>
          <p:grpSpPr>
            <a:xfrm>
              <a:off x="3575919" y="3658086"/>
              <a:ext cx="421003" cy="480324"/>
              <a:chOff x="-55576850" y="3198125"/>
              <a:chExt cx="279625" cy="319025"/>
            </a:xfrm>
          </p:grpSpPr>
          <p:sp>
            <p:nvSpPr>
              <p:cNvPr id="7" name="Google Shape;1241;p70">
                <a:extLst>
                  <a:ext uri="{FF2B5EF4-FFF2-40B4-BE49-F238E27FC236}">
                    <a16:creationId xmlns:a16="http://schemas.microsoft.com/office/drawing/2014/main" id="{9C096CFB-3F77-A9DF-214A-AE5677994447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42;p70">
                <a:extLst>
                  <a:ext uri="{FF2B5EF4-FFF2-40B4-BE49-F238E27FC236}">
                    <a16:creationId xmlns:a16="http://schemas.microsoft.com/office/drawing/2014/main" id="{13D252E6-D481-5C8F-C2E4-FC7268497186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43;p70">
                <a:extLst>
                  <a:ext uri="{FF2B5EF4-FFF2-40B4-BE49-F238E27FC236}">
                    <a16:creationId xmlns:a16="http://schemas.microsoft.com/office/drawing/2014/main" id="{6EDE9B25-45EE-B954-333F-25AA741D0CE8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18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44;p70">
                <a:extLst>
                  <a:ext uri="{FF2B5EF4-FFF2-40B4-BE49-F238E27FC236}">
                    <a16:creationId xmlns:a16="http://schemas.microsoft.com/office/drawing/2014/main" id="{7F16AFC2-9CB6-EA33-FCA5-0B215AB96E61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Imagem 10" descr="Homem de terno e gravata e posando para foto&#10;&#10;Descrição gerada automaticamente">
            <a:extLst>
              <a:ext uri="{FF2B5EF4-FFF2-40B4-BE49-F238E27FC236}">
                <a16:creationId xmlns:a16="http://schemas.microsoft.com/office/drawing/2014/main" id="{81DEDB0D-7123-D2E2-87D5-5EF3A3C909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69" t="8439" r="19991" b="42389"/>
          <a:stretch/>
        </p:blipFill>
        <p:spPr>
          <a:xfrm>
            <a:off x="5232186" y="3508843"/>
            <a:ext cx="718361" cy="72000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 descr="Homem de camisa preta&#10;&#10;Descrição gerada automaticamente">
            <a:extLst>
              <a:ext uri="{FF2B5EF4-FFF2-40B4-BE49-F238E27FC236}">
                <a16:creationId xmlns:a16="http://schemas.microsoft.com/office/drawing/2014/main" id="{869FBA18-6035-2432-03B5-B50073334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896" y="4137785"/>
            <a:ext cx="72000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 descr="Homem com a boca aberta&#10;&#10;Descrição gerada automaticamente">
            <a:extLst>
              <a:ext uri="{FF2B5EF4-FFF2-40B4-BE49-F238E27FC236}">
                <a16:creationId xmlns:a16="http://schemas.microsoft.com/office/drawing/2014/main" id="{B7F5D301-5E25-5910-F772-FD239A945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486" y="1360034"/>
            <a:ext cx="73341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Vídeo 23">
            <a:hlinkClick r:id="" action="ppaction://media"/>
            <a:extLst>
              <a:ext uri="{FF2B5EF4-FFF2-40B4-BE49-F238E27FC236}">
                <a16:creationId xmlns:a16="http://schemas.microsoft.com/office/drawing/2014/main" id="{197D94AF-99E8-4017-3202-FA6CC2265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7576303" y="13068"/>
            <a:ext cx="1543050" cy="1543050"/>
          </a:xfrm>
          <a:prstGeom prst="ellipse">
            <a:avLst/>
          </a:prstGeom>
        </p:spPr>
      </p:pic>
      <p:pic>
        <p:nvPicPr>
          <p:cNvPr id="26" name="Imagem 25" descr="Homem sorrindo em fundo branco&#10;&#10;Descrição gerada automaticamente">
            <a:extLst>
              <a:ext uri="{FF2B5EF4-FFF2-40B4-BE49-F238E27FC236}">
                <a16:creationId xmlns:a16="http://schemas.microsoft.com/office/drawing/2014/main" id="{6B2452C7-0099-4BFA-191E-57C0ACA1BB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846" r="11659"/>
          <a:stretch/>
        </p:blipFill>
        <p:spPr>
          <a:xfrm>
            <a:off x="5247294" y="1953441"/>
            <a:ext cx="714230" cy="72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95">
        <p:fade/>
      </p:transition>
    </mc:Choice>
    <mc:Fallback>
      <p:transition spd="med" advTm="5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D640356-73D5-AF9A-9D98-2D5C12923F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14" r="3785" b="2890"/>
          <a:stretch/>
        </p:blipFill>
        <p:spPr>
          <a:xfrm>
            <a:off x="4149220" y="1374277"/>
            <a:ext cx="4841214" cy="2692019"/>
          </a:xfrm>
          <a:prstGeom prst="rect">
            <a:avLst/>
          </a:prstGeom>
        </p:spPr>
      </p:pic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627980" y="608568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Custos com a saúde</a:t>
            </a:r>
            <a:endParaRPr dirty="0"/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627980" y="1451460"/>
            <a:ext cx="3423900" cy="2537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As despesas com saúde no Brasil somaram R$ 637 Bi no ano de 2018 (9,3% PIB)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Projeta-se que os gastos em saúde no Brasil aumentarão para 12,6% do PIB em 2040</a:t>
            </a:r>
          </a:p>
        </p:txBody>
      </p:sp>
      <p:sp>
        <p:nvSpPr>
          <p:cNvPr id="1566" name="Google Shape;1566;p76"/>
          <p:cNvSpPr/>
          <p:nvPr/>
        </p:nvSpPr>
        <p:spPr>
          <a:xfrm>
            <a:off x="745979" y="1154385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Vídeo 7">
            <a:hlinkClick r:id="" action="ppaction://media"/>
            <a:extLst>
              <a:ext uri="{FF2B5EF4-FFF2-40B4-BE49-F238E27FC236}">
                <a16:creationId xmlns:a16="http://schemas.microsoft.com/office/drawing/2014/main" id="{19DF5AE4-3271-3393-FA1F-62B51A5F0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600950" y="0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994">
        <p:fade/>
      </p:transition>
    </mc:Choice>
    <mc:Fallback>
      <p:transition spd="med" advTm="359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606428" y="1877372"/>
            <a:ext cx="2227428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Longa Espera e Superlotação de Hospitais</a:t>
            </a:r>
            <a:endParaRPr sz="1600" b="0" dirty="0"/>
          </a:p>
        </p:txBody>
      </p:sp>
      <p:sp>
        <p:nvSpPr>
          <p:cNvPr id="2725" name="Google Shape;2725;p95"/>
          <p:cNvSpPr txBox="1">
            <a:spLocks noGrp="1"/>
          </p:cNvSpPr>
          <p:nvPr>
            <p:ph type="subTitle" idx="4"/>
          </p:nvPr>
        </p:nvSpPr>
        <p:spPr>
          <a:xfrm>
            <a:off x="3527223" y="1877372"/>
            <a:ext cx="2089552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Serviços de Urgência Mal Utilizados</a:t>
            </a:r>
            <a:endParaRPr sz="1600" b="0"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990430" y="1877372"/>
            <a:ext cx="2867373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Baixa adesão populacional aos serviços de </a:t>
            </a:r>
            <a:r>
              <a:rPr lang="en" sz="1600" b="0" dirty="0" err="1"/>
              <a:t>atenção</a:t>
            </a:r>
            <a:r>
              <a:rPr lang="en" sz="1600" b="0" dirty="0"/>
              <a:t> </a:t>
            </a:r>
            <a:r>
              <a:rPr lang="en" sz="1600" b="0" dirty="0" err="1"/>
              <a:t>primária</a:t>
            </a:r>
            <a:endParaRPr sz="1600" b="0" dirty="0"/>
          </a:p>
        </p:txBody>
      </p:sp>
      <p:sp>
        <p:nvSpPr>
          <p:cNvPr id="2729" name="Google Shape;2729;p95"/>
          <p:cNvSpPr txBox="1">
            <a:spLocks noGrp="1"/>
          </p:cNvSpPr>
          <p:nvPr>
            <p:ph type="subTitle" idx="8"/>
          </p:nvPr>
        </p:nvSpPr>
        <p:spPr>
          <a:xfrm>
            <a:off x="614611" y="3712377"/>
            <a:ext cx="2327235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Foco no tratamento de doenças e não em prevenção</a:t>
            </a:r>
            <a:endParaRPr sz="1600" b="0" dirty="0"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3286372" y="3712372"/>
            <a:ext cx="2571254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err="1"/>
              <a:t>Uso</a:t>
            </a:r>
            <a:r>
              <a:rPr lang="en" sz="1600" b="0" dirty="0"/>
              <a:t> </a:t>
            </a:r>
            <a:r>
              <a:rPr lang="en" sz="1600" b="0" dirty="0" err="1"/>
              <a:t>errôneo</a:t>
            </a:r>
            <a:r>
              <a:rPr lang="en" sz="1600" b="0" dirty="0"/>
              <a:t> e inadvertido de medicamentos e </a:t>
            </a:r>
            <a:r>
              <a:rPr lang="en" sz="1600" b="0" dirty="0" err="1"/>
              <a:t>antibióticos</a:t>
            </a:r>
            <a:endParaRPr sz="1600" b="0" dirty="0"/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6434069" y="3712372"/>
            <a:ext cx="2089552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O modelo de  financiamento não se sustenta a longo prazo </a:t>
            </a:r>
            <a:endParaRPr sz="1600" b="0"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15787" y="-50409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– Modelo </a:t>
            </a:r>
            <a:br>
              <a:rPr lang="en" dirty="0"/>
            </a:br>
            <a:r>
              <a:rPr lang="en" dirty="0"/>
              <a:t>Hospitalocêntrico</a:t>
            </a:r>
            <a:endParaRPr dirty="0"/>
          </a:p>
        </p:txBody>
      </p:sp>
      <p:grpSp>
        <p:nvGrpSpPr>
          <p:cNvPr id="2800" name="Google Shape;3760;p121">
            <a:extLst>
              <a:ext uri="{FF2B5EF4-FFF2-40B4-BE49-F238E27FC236}">
                <a16:creationId xmlns:a16="http://schemas.microsoft.com/office/drawing/2014/main" id="{C15B9A0E-5846-62B3-1B62-4A02DBED1290}"/>
              </a:ext>
            </a:extLst>
          </p:cNvPr>
          <p:cNvGrpSpPr>
            <a:grpSpLocks noChangeAspect="1"/>
          </p:cNvGrpSpPr>
          <p:nvPr/>
        </p:nvGrpSpPr>
        <p:grpSpPr>
          <a:xfrm>
            <a:off x="7179208" y="1336879"/>
            <a:ext cx="599273" cy="540000"/>
            <a:chOff x="1314450" y="759075"/>
            <a:chExt cx="4963550" cy="4472625"/>
          </a:xfrm>
        </p:grpSpPr>
        <p:sp>
          <p:nvSpPr>
            <p:cNvPr id="2801" name="Google Shape;3761;p121">
              <a:extLst>
                <a:ext uri="{FF2B5EF4-FFF2-40B4-BE49-F238E27FC236}">
                  <a16:creationId xmlns:a16="http://schemas.microsoft.com/office/drawing/2014/main" id="{DDAE59F2-B677-BB64-FD19-2DB6B74D6662}"/>
                </a:ext>
              </a:extLst>
            </p:cNvPr>
            <p:cNvSpPr/>
            <p:nvPr/>
          </p:nvSpPr>
          <p:spPr>
            <a:xfrm>
              <a:off x="1314450" y="2364625"/>
              <a:ext cx="4963550" cy="2867075"/>
            </a:xfrm>
            <a:custGeom>
              <a:avLst/>
              <a:gdLst/>
              <a:ahLst/>
              <a:cxnLst/>
              <a:rect l="l" t="t" r="r" b="b"/>
              <a:pathLst>
                <a:path w="198542" h="114683" extrusionOk="0">
                  <a:moveTo>
                    <a:pt x="99271" y="1"/>
                  </a:moveTo>
                  <a:cubicBezTo>
                    <a:pt x="44432" y="1"/>
                    <a:pt x="0" y="25686"/>
                    <a:pt x="0" y="57342"/>
                  </a:cubicBezTo>
                  <a:cubicBezTo>
                    <a:pt x="0" y="88998"/>
                    <a:pt x="44432" y="114683"/>
                    <a:pt x="99271" y="114683"/>
                  </a:cubicBezTo>
                  <a:cubicBezTo>
                    <a:pt x="154110" y="114683"/>
                    <a:pt x="198542" y="88998"/>
                    <a:pt x="198542" y="57342"/>
                  </a:cubicBezTo>
                  <a:cubicBezTo>
                    <a:pt x="198542" y="25686"/>
                    <a:pt x="154110" y="1"/>
                    <a:pt x="99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3762;p121">
              <a:extLst>
                <a:ext uri="{FF2B5EF4-FFF2-40B4-BE49-F238E27FC236}">
                  <a16:creationId xmlns:a16="http://schemas.microsoft.com/office/drawing/2014/main" id="{72E89578-C323-DE3C-B269-FEBA3A56939E}"/>
                </a:ext>
              </a:extLst>
            </p:cNvPr>
            <p:cNvSpPr/>
            <p:nvPr/>
          </p:nvSpPr>
          <p:spPr>
            <a:xfrm>
              <a:off x="1811475" y="3098275"/>
              <a:ext cx="3435800" cy="1981650"/>
            </a:xfrm>
            <a:custGeom>
              <a:avLst/>
              <a:gdLst/>
              <a:ahLst/>
              <a:cxnLst/>
              <a:rect l="l" t="t" r="r" b="b"/>
              <a:pathLst>
                <a:path w="137432" h="79266" extrusionOk="0">
                  <a:moveTo>
                    <a:pt x="87475" y="1"/>
                  </a:moveTo>
                  <a:cubicBezTo>
                    <a:pt x="87204" y="1"/>
                    <a:pt x="86929" y="59"/>
                    <a:pt x="86662" y="176"/>
                  </a:cubicBezTo>
                  <a:lnTo>
                    <a:pt x="367" y="50012"/>
                  </a:lnTo>
                  <a:cubicBezTo>
                    <a:pt x="134" y="50078"/>
                    <a:pt x="0" y="50379"/>
                    <a:pt x="100" y="50645"/>
                  </a:cubicBezTo>
                  <a:cubicBezTo>
                    <a:pt x="134" y="50746"/>
                    <a:pt x="267" y="50879"/>
                    <a:pt x="367" y="50912"/>
                  </a:cubicBezTo>
                  <a:lnTo>
                    <a:pt x="49169" y="79066"/>
                  </a:lnTo>
                  <a:cubicBezTo>
                    <a:pt x="49419" y="79199"/>
                    <a:pt x="49686" y="79266"/>
                    <a:pt x="49961" y="79266"/>
                  </a:cubicBezTo>
                  <a:cubicBezTo>
                    <a:pt x="50236" y="79266"/>
                    <a:pt x="50519" y="79199"/>
                    <a:pt x="50803" y="79066"/>
                  </a:cubicBezTo>
                  <a:lnTo>
                    <a:pt x="137065" y="29230"/>
                  </a:lnTo>
                  <a:cubicBezTo>
                    <a:pt x="137298" y="29163"/>
                    <a:pt x="137432" y="28863"/>
                    <a:pt x="137365" y="28630"/>
                  </a:cubicBezTo>
                  <a:cubicBezTo>
                    <a:pt x="137298" y="28496"/>
                    <a:pt x="137198" y="28363"/>
                    <a:pt x="137065" y="28330"/>
                  </a:cubicBezTo>
                  <a:lnTo>
                    <a:pt x="88263" y="176"/>
                  </a:lnTo>
                  <a:cubicBezTo>
                    <a:pt x="88013" y="59"/>
                    <a:pt x="87746" y="1"/>
                    <a:pt x="87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3763;p121">
              <a:extLst>
                <a:ext uri="{FF2B5EF4-FFF2-40B4-BE49-F238E27FC236}">
                  <a16:creationId xmlns:a16="http://schemas.microsoft.com/office/drawing/2014/main" id="{04292D76-96AB-DAF2-428E-759B33AB84D2}"/>
                </a:ext>
              </a:extLst>
            </p:cNvPr>
            <p:cNvSpPr/>
            <p:nvPr/>
          </p:nvSpPr>
          <p:spPr>
            <a:xfrm>
              <a:off x="4535075" y="3954100"/>
              <a:ext cx="1330150" cy="769750"/>
            </a:xfrm>
            <a:custGeom>
              <a:avLst/>
              <a:gdLst/>
              <a:ahLst/>
              <a:cxnLst/>
              <a:rect l="l" t="t" r="r" b="b"/>
              <a:pathLst>
                <a:path w="53206" h="30790" extrusionOk="0">
                  <a:moveTo>
                    <a:pt x="26620" y="1"/>
                  </a:moveTo>
                  <a:cubicBezTo>
                    <a:pt x="11909" y="1"/>
                    <a:pt x="1" y="6906"/>
                    <a:pt x="1" y="15378"/>
                  </a:cubicBezTo>
                  <a:cubicBezTo>
                    <a:pt x="1" y="23885"/>
                    <a:pt x="11909" y="30789"/>
                    <a:pt x="26620" y="30789"/>
                  </a:cubicBezTo>
                  <a:cubicBezTo>
                    <a:pt x="41297" y="30789"/>
                    <a:pt x="53205" y="23885"/>
                    <a:pt x="53205" y="15378"/>
                  </a:cubicBezTo>
                  <a:cubicBezTo>
                    <a:pt x="53205" y="6906"/>
                    <a:pt x="41297" y="1"/>
                    <a:pt x="26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3764;p121">
              <a:extLst>
                <a:ext uri="{FF2B5EF4-FFF2-40B4-BE49-F238E27FC236}">
                  <a16:creationId xmlns:a16="http://schemas.microsoft.com/office/drawing/2014/main" id="{5497EB49-B0C4-502A-4442-052B9745A7AB}"/>
                </a:ext>
              </a:extLst>
            </p:cNvPr>
            <p:cNvSpPr/>
            <p:nvPr/>
          </p:nvSpPr>
          <p:spPr>
            <a:xfrm>
              <a:off x="1966575" y="1971025"/>
              <a:ext cx="2922950" cy="1687050"/>
            </a:xfrm>
            <a:custGeom>
              <a:avLst/>
              <a:gdLst/>
              <a:ahLst/>
              <a:cxnLst/>
              <a:rect l="l" t="t" r="r" b="b"/>
              <a:pathLst>
                <a:path w="116918" h="67482" extrusionOk="0">
                  <a:moveTo>
                    <a:pt x="73153" y="0"/>
                  </a:moveTo>
                  <a:lnTo>
                    <a:pt x="1" y="42231"/>
                  </a:lnTo>
                  <a:lnTo>
                    <a:pt x="43798" y="67482"/>
                  </a:lnTo>
                  <a:lnTo>
                    <a:pt x="116917" y="25285"/>
                  </a:lnTo>
                  <a:lnTo>
                    <a:pt x="73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3765;p121">
              <a:extLst>
                <a:ext uri="{FF2B5EF4-FFF2-40B4-BE49-F238E27FC236}">
                  <a16:creationId xmlns:a16="http://schemas.microsoft.com/office/drawing/2014/main" id="{DC3EF4EE-0B1A-79D1-37F0-A048341A8FFA}"/>
                </a:ext>
              </a:extLst>
            </p:cNvPr>
            <p:cNvSpPr/>
            <p:nvPr/>
          </p:nvSpPr>
          <p:spPr>
            <a:xfrm>
              <a:off x="1966575" y="3026775"/>
              <a:ext cx="1094975" cy="1896375"/>
            </a:xfrm>
            <a:custGeom>
              <a:avLst/>
              <a:gdLst/>
              <a:ahLst/>
              <a:cxnLst/>
              <a:rect l="l" t="t" r="r" b="b"/>
              <a:pathLst>
                <a:path w="43799" h="75855" extrusionOk="0">
                  <a:moveTo>
                    <a:pt x="1" y="1"/>
                  </a:moveTo>
                  <a:lnTo>
                    <a:pt x="1" y="50537"/>
                  </a:lnTo>
                  <a:lnTo>
                    <a:pt x="2336" y="51871"/>
                  </a:lnTo>
                  <a:lnTo>
                    <a:pt x="2336" y="17313"/>
                  </a:lnTo>
                  <a:lnTo>
                    <a:pt x="41497" y="39896"/>
                  </a:lnTo>
                  <a:lnTo>
                    <a:pt x="41497" y="74521"/>
                  </a:lnTo>
                  <a:lnTo>
                    <a:pt x="43798" y="75855"/>
                  </a:lnTo>
                  <a:lnTo>
                    <a:pt x="43798" y="25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3766;p121">
              <a:extLst>
                <a:ext uri="{FF2B5EF4-FFF2-40B4-BE49-F238E27FC236}">
                  <a16:creationId xmlns:a16="http://schemas.microsoft.com/office/drawing/2014/main" id="{779AB871-2F14-757E-FF39-97A06616E98C}"/>
                </a:ext>
              </a:extLst>
            </p:cNvPr>
            <p:cNvSpPr/>
            <p:nvPr/>
          </p:nvSpPr>
          <p:spPr>
            <a:xfrm>
              <a:off x="2024950" y="3459575"/>
              <a:ext cx="57575" cy="863975"/>
            </a:xfrm>
            <a:custGeom>
              <a:avLst/>
              <a:gdLst/>
              <a:ahLst/>
              <a:cxnLst/>
              <a:rect l="l" t="t" r="r" b="b"/>
              <a:pathLst>
                <a:path w="2303" h="34559" extrusionOk="0">
                  <a:moveTo>
                    <a:pt x="1" y="1"/>
                  </a:moveTo>
                  <a:lnTo>
                    <a:pt x="1" y="34559"/>
                  </a:lnTo>
                  <a:lnTo>
                    <a:pt x="2302" y="33225"/>
                  </a:lnTo>
                  <a:lnTo>
                    <a:pt x="2302" y="1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3767;p121">
              <a:extLst>
                <a:ext uri="{FF2B5EF4-FFF2-40B4-BE49-F238E27FC236}">
                  <a16:creationId xmlns:a16="http://schemas.microsoft.com/office/drawing/2014/main" id="{DF6F8A2A-201B-CDDC-8B23-F171265ED754}"/>
                </a:ext>
              </a:extLst>
            </p:cNvPr>
            <p:cNvSpPr/>
            <p:nvPr/>
          </p:nvSpPr>
          <p:spPr>
            <a:xfrm>
              <a:off x="3061525" y="2603150"/>
              <a:ext cx="1828000" cy="2320000"/>
            </a:xfrm>
            <a:custGeom>
              <a:avLst/>
              <a:gdLst/>
              <a:ahLst/>
              <a:cxnLst/>
              <a:rect l="l" t="t" r="r" b="b"/>
              <a:pathLst>
                <a:path w="73120" h="92800" extrusionOk="0">
                  <a:moveTo>
                    <a:pt x="73119" y="0"/>
                  </a:moveTo>
                  <a:lnTo>
                    <a:pt x="0" y="42197"/>
                  </a:lnTo>
                  <a:lnTo>
                    <a:pt x="0" y="92800"/>
                  </a:lnTo>
                  <a:lnTo>
                    <a:pt x="2335" y="91466"/>
                  </a:lnTo>
                  <a:lnTo>
                    <a:pt x="2335" y="56841"/>
                  </a:lnTo>
                  <a:lnTo>
                    <a:pt x="70851" y="17312"/>
                  </a:lnTo>
                  <a:lnTo>
                    <a:pt x="70851" y="51871"/>
                  </a:lnTo>
                  <a:lnTo>
                    <a:pt x="73119" y="50536"/>
                  </a:lnTo>
                  <a:lnTo>
                    <a:pt x="731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3768;p121">
              <a:extLst>
                <a:ext uri="{FF2B5EF4-FFF2-40B4-BE49-F238E27FC236}">
                  <a16:creationId xmlns:a16="http://schemas.microsoft.com/office/drawing/2014/main" id="{6417F6B8-7C04-B0B9-FDC9-598CEC4D5305}"/>
                </a:ext>
              </a:extLst>
            </p:cNvPr>
            <p:cNvSpPr/>
            <p:nvPr/>
          </p:nvSpPr>
          <p:spPr>
            <a:xfrm>
              <a:off x="4775250" y="3035950"/>
              <a:ext cx="57575" cy="863975"/>
            </a:xfrm>
            <a:custGeom>
              <a:avLst/>
              <a:gdLst/>
              <a:ahLst/>
              <a:cxnLst/>
              <a:rect l="l" t="t" r="r" b="b"/>
              <a:pathLst>
                <a:path w="2303" h="34559" extrusionOk="0">
                  <a:moveTo>
                    <a:pt x="2302" y="0"/>
                  </a:moveTo>
                  <a:lnTo>
                    <a:pt x="0" y="1335"/>
                  </a:lnTo>
                  <a:lnTo>
                    <a:pt x="0" y="33224"/>
                  </a:lnTo>
                  <a:lnTo>
                    <a:pt x="2302" y="3455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3769;p121">
              <a:extLst>
                <a:ext uri="{FF2B5EF4-FFF2-40B4-BE49-F238E27FC236}">
                  <a16:creationId xmlns:a16="http://schemas.microsoft.com/office/drawing/2014/main" id="{81B0EF41-2D58-3E81-55F0-7AF0D16E5E62}"/>
                </a:ext>
              </a:extLst>
            </p:cNvPr>
            <p:cNvSpPr/>
            <p:nvPr/>
          </p:nvSpPr>
          <p:spPr>
            <a:xfrm>
              <a:off x="2148375" y="2839975"/>
              <a:ext cx="731375" cy="420950"/>
            </a:xfrm>
            <a:custGeom>
              <a:avLst/>
              <a:gdLst/>
              <a:ahLst/>
              <a:cxnLst/>
              <a:rect l="l" t="t" r="r" b="b"/>
              <a:pathLst>
                <a:path w="29255" h="16838" extrusionOk="0">
                  <a:moveTo>
                    <a:pt x="12509" y="1"/>
                  </a:moveTo>
                  <a:cubicBezTo>
                    <a:pt x="12351" y="1"/>
                    <a:pt x="12192" y="34"/>
                    <a:pt x="12042" y="101"/>
                  </a:cubicBezTo>
                  <a:lnTo>
                    <a:pt x="201" y="6939"/>
                  </a:lnTo>
                  <a:cubicBezTo>
                    <a:pt x="0" y="7039"/>
                    <a:pt x="0" y="7272"/>
                    <a:pt x="234" y="7406"/>
                  </a:cubicBezTo>
                  <a:lnTo>
                    <a:pt x="16312" y="16712"/>
                  </a:lnTo>
                  <a:cubicBezTo>
                    <a:pt x="16445" y="16796"/>
                    <a:pt x="16596" y="16838"/>
                    <a:pt x="16750" y="16838"/>
                  </a:cubicBezTo>
                  <a:cubicBezTo>
                    <a:pt x="16904" y="16838"/>
                    <a:pt x="17063" y="16796"/>
                    <a:pt x="17213" y="16712"/>
                  </a:cubicBezTo>
                  <a:lnTo>
                    <a:pt x="29054" y="9874"/>
                  </a:lnTo>
                  <a:cubicBezTo>
                    <a:pt x="29188" y="9841"/>
                    <a:pt x="29255" y="9674"/>
                    <a:pt x="29221" y="9541"/>
                  </a:cubicBezTo>
                  <a:cubicBezTo>
                    <a:pt x="29188" y="9474"/>
                    <a:pt x="29155" y="9441"/>
                    <a:pt x="29054" y="9374"/>
                  </a:cubicBezTo>
                  <a:lnTo>
                    <a:pt x="12976" y="101"/>
                  </a:lnTo>
                  <a:cubicBezTo>
                    <a:pt x="12826" y="34"/>
                    <a:pt x="12668" y="1"/>
                    <a:pt x="12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3770;p121">
              <a:extLst>
                <a:ext uri="{FF2B5EF4-FFF2-40B4-BE49-F238E27FC236}">
                  <a16:creationId xmlns:a16="http://schemas.microsoft.com/office/drawing/2014/main" id="{4DDE6EAD-96F9-597C-40A5-79FF6C6C63D3}"/>
                </a:ext>
              </a:extLst>
            </p:cNvPr>
            <p:cNvSpPr/>
            <p:nvPr/>
          </p:nvSpPr>
          <p:spPr>
            <a:xfrm>
              <a:off x="2148375" y="2880000"/>
              <a:ext cx="732200" cy="422625"/>
            </a:xfrm>
            <a:custGeom>
              <a:avLst/>
              <a:gdLst/>
              <a:ahLst/>
              <a:cxnLst/>
              <a:rect l="l" t="t" r="r" b="b"/>
              <a:pathLst>
                <a:path w="29288" h="16905" extrusionOk="0">
                  <a:moveTo>
                    <a:pt x="12509" y="1"/>
                  </a:moveTo>
                  <a:cubicBezTo>
                    <a:pt x="12351" y="1"/>
                    <a:pt x="12192" y="34"/>
                    <a:pt x="12042" y="101"/>
                  </a:cubicBezTo>
                  <a:lnTo>
                    <a:pt x="201" y="6939"/>
                  </a:lnTo>
                  <a:cubicBezTo>
                    <a:pt x="67" y="7006"/>
                    <a:pt x="0" y="7139"/>
                    <a:pt x="34" y="7306"/>
                  </a:cubicBezTo>
                  <a:cubicBezTo>
                    <a:pt x="67" y="7406"/>
                    <a:pt x="167" y="7439"/>
                    <a:pt x="234" y="7473"/>
                  </a:cubicBezTo>
                  <a:lnTo>
                    <a:pt x="16312" y="16779"/>
                  </a:lnTo>
                  <a:cubicBezTo>
                    <a:pt x="16445" y="16863"/>
                    <a:pt x="16596" y="16904"/>
                    <a:pt x="16750" y="16904"/>
                  </a:cubicBezTo>
                  <a:cubicBezTo>
                    <a:pt x="16904" y="16904"/>
                    <a:pt x="17063" y="16863"/>
                    <a:pt x="17213" y="16779"/>
                  </a:cubicBezTo>
                  <a:lnTo>
                    <a:pt x="29054" y="9941"/>
                  </a:lnTo>
                  <a:cubicBezTo>
                    <a:pt x="29288" y="9774"/>
                    <a:pt x="29288" y="9574"/>
                    <a:pt x="29054" y="9441"/>
                  </a:cubicBezTo>
                  <a:lnTo>
                    <a:pt x="12976" y="101"/>
                  </a:lnTo>
                  <a:cubicBezTo>
                    <a:pt x="12826" y="34"/>
                    <a:pt x="12668" y="1"/>
                    <a:pt x="12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3771;p121">
              <a:extLst>
                <a:ext uri="{FF2B5EF4-FFF2-40B4-BE49-F238E27FC236}">
                  <a16:creationId xmlns:a16="http://schemas.microsoft.com/office/drawing/2014/main" id="{574E6739-BEF9-DBDC-47C4-1775F762890C}"/>
                </a:ext>
              </a:extLst>
            </p:cNvPr>
            <p:cNvSpPr/>
            <p:nvPr/>
          </p:nvSpPr>
          <p:spPr>
            <a:xfrm>
              <a:off x="2148375" y="2866650"/>
              <a:ext cx="732200" cy="422625"/>
            </a:xfrm>
            <a:custGeom>
              <a:avLst/>
              <a:gdLst/>
              <a:ahLst/>
              <a:cxnLst/>
              <a:rect l="l" t="t" r="r" b="b"/>
              <a:pathLst>
                <a:path w="29288" h="16905" extrusionOk="0">
                  <a:moveTo>
                    <a:pt x="12509" y="1"/>
                  </a:moveTo>
                  <a:cubicBezTo>
                    <a:pt x="12351" y="1"/>
                    <a:pt x="12192" y="34"/>
                    <a:pt x="12042" y="101"/>
                  </a:cubicBezTo>
                  <a:lnTo>
                    <a:pt x="201" y="6939"/>
                  </a:lnTo>
                  <a:cubicBezTo>
                    <a:pt x="67" y="6973"/>
                    <a:pt x="0" y="7139"/>
                    <a:pt x="34" y="7306"/>
                  </a:cubicBezTo>
                  <a:cubicBezTo>
                    <a:pt x="67" y="7406"/>
                    <a:pt x="167" y="7440"/>
                    <a:pt x="234" y="7473"/>
                  </a:cubicBezTo>
                  <a:lnTo>
                    <a:pt x="16312" y="16780"/>
                  </a:lnTo>
                  <a:cubicBezTo>
                    <a:pt x="16445" y="16863"/>
                    <a:pt x="16596" y="16905"/>
                    <a:pt x="16750" y="16905"/>
                  </a:cubicBezTo>
                  <a:cubicBezTo>
                    <a:pt x="16904" y="16905"/>
                    <a:pt x="17063" y="16863"/>
                    <a:pt x="17213" y="16780"/>
                  </a:cubicBezTo>
                  <a:lnTo>
                    <a:pt x="29054" y="9941"/>
                  </a:lnTo>
                  <a:cubicBezTo>
                    <a:pt x="29288" y="9775"/>
                    <a:pt x="29288" y="9574"/>
                    <a:pt x="29054" y="9441"/>
                  </a:cubicBezTo>
                  <a:lnTo>
                    <a:pt x="12976" y="101"/>
                  </a:lnTo>
                  <a:cubicBezTo>
                    <a:pt x="12826" y="34"/>
                    <a:pt x="12668" y="1"/>
                    <a:pt x="12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3772;p121">
              <a:extLst>
                <a:ext uri="{FF2B5EF4-FFF2-40B4-BE49-F238E27FC236}">
                  <a16:creationId xmlns:a16="http://schemas.microsoft.com/office/drawing/2014/main" id="{0A79630C-8FB0-27DC-1495-C0FFE2337DE7}"/>
                </a:ext>
              </a:extLst>
            </p:cNvPr>
            <p:cNvSpPr/>
            <p:nvPr/>
          </p:nvSpPr>
          <p:spPr>
            <a:xfrm>
              <a:off x="2168375" y="2866650"/>
              <a:ext cx="690525" cy="391975"/>
            </a:xfrm>
            <a:custGeom>
              <a:avLst/>
              <a:gdLst/>
              <a:ahLst/>
              <a:cxnLst/>
              <a:rect l="l" t="t" r="r" b="b"/>
              <a:pathLst>
                <a:path w="27621" h="15679" extrusionOk="0">
                  <a:moveTo>
                    <a:pt x="11709" y="1"/>
                  </a:moveTo>
                  <a:cubicBezTo>
                    <a:pt x="11551" y="1"/>
                    <a:pt x="11392" y="34"/>
                    <a:pt x="11242" y="101"/>
                  </a:cubicBezTo>
                  <a:lnTo>
                    <a:pt x="1" y="6606"/>
                  </a:lnTo>
                  <a:lnTo>
                    <a:pt x="15445" y="15579"/>
                  </a:lnTo>
                  <a:cubicBezTo>
                    <a:pt x="15595" y="15645"/>
                    <a:pt x="15754" y="15679"/>
                    <a:pt x="15912" y="15679"/>
                  </a:cubicBezTo>
                  <a:cubicBezTo>
                    <a:pt x="16071" y="15679"/>
                    <a:pt x="16229" y="15645"/>
                    <a:pt x="16379" y="15579"/>
                  </a:cubicBezTo>
                  <a:lnTo>
                    <a:pt x="27621" y="9074"/>
                  </a:lnTo>
                  <a:lnTo>
                    <a:pt x="12176" y="101"/>
                  </a:lnTo>
                  <a:cubicBezTo>
                    <a:pt x="12026" y="34"/>
                    <a:pt x="11868" y="1"/>
                    <a:pt x="11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3773;p121">
              <a:extLst>
                <a:ext uri="{FF2B5EF4-FFF2-40B4-BE49-F238E27FC236}">
                  <a16:creationId xmlns:a16="http://schemas.microsoft.com/office/drawing/2014/main" id="{CB939779-6974-BA5A-167F-3555F03EB710}"/>
                </a:ext>
              </a:extLst>
            </p:cNvPr>
            <p:cNvSpPr/>
            <p:nvPr/>
          </p:nvSpPr>
          <p:spPr>
            <a:xfrm>
              <a:off x="2148375" y="2825175"/>
              <a:ext cx="731375" cy="423250"/>
            </a:xfrm>
            <a:custGeom>
              <a:avLst/>
              <a:gdLst/>
              <a:ahLst/>
              <a:cxnLst/>
              <a:rect l="l" t="t" r="r" b="b"/>
              <a:pathLst>
                <a:path w="29255" h="16930" extrusionOk="0">
                  <a:moveTo>
                    <a:pt x="12509" y="0"/>
                  </a:moveTo>
                  <a:cubicBezTo>
                    <a:pt x="12351" y="0"/>
                    <a:pt x="12192" y="42"/>
                    <a:pt x="12042" y="126"/>
                  </a:cubicBezTo>
                  <a:lnTo>
                    <a:pt x="201" y="6964"/>
                  </a:lnTo>
                  <a:cubicBezTo>
                    <a:pt x="67" y="7030"/>
                    <a:pt x="0" y="7164"/>
                    <a:pt x="34" y="7331"/>
                  </a:cubicBezTo>
                  <a:cubicBezTo>
                    <a:pt x="67" y="7397"/>
                    <a:pt x="167" y="7464"/>
                    <a:pt x="234" y="7531"/>
                  </a:cubicBezTo>
                  <a:lnTo>
                    <a:pt x="16312" y="16804"/>
                  </a:lnTo>
                  <a:cubicBezTo>
                    <a:pt x="16445" y="16888"/>
                    <a:pt x="16596" y="16929"/>
                    <a:pt x="16750" y="16929"/>
                  </a:cubicBezTo>
                  <a:cubicBezTo>
                    <a:pt x="16904" y="16929"/>
                    <a:pt x="17063" y="16888"/>
                    <a:pt x="17213" y="16804"/>
                  </a:cubicBezTo>
                  <a:lnTo>
                    <a:pt x="29054" y="9966"/>
                  </a:lnTo>
                  <a:cubicBezTo>
                    <a:pt x="29188" y="9933"/>
                    <a:pt x="29255" y="9766"/>
                    <a:pt x="29221" y="9599"/>
                  </a:cubicBezTo>
                  <a:cubicBezTo>
                    <a:pt x="29188" y="9532"/>
                    <a:pt x="29155" y="9466"/>
                    <a:pt x="29054" y="9432"/>
                  </a:cubicBezTo>
                  <a:lnTo>
                    <a:pt x="12976" y="126"/>
                  </a:lnTo>
                  <a:cubicBezTo>
                    <a:pt x="12826" y="42"/>
                    <a:pt x="12668" y="0"/>
                    <a:pt x="12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3774;p121">
              <a:extLst>
                <a:ext uri="{FF2B5EF4-FFF2-40B4-BE49-F238E27FC236}">
                  <a16:creationId xmlns:a16="http://schemas.microsoft.com/office/drawing/2014/main" id="{757D5B57-E25E-F5ED-637E-9747D8F72860}"/>
                </a:ext>
              </a:extLst>
            </p:cNvPr>
            <p:cNvSpPr/>
            <p:nvPr/>
          </p:nvSpPr>
          <p:spPr>
            <a:xfrm>
              <a:off x="2602025" y="2394875"/>
              <a:ext cx="959050" cy="553325"/>
            </a:xfrm>
            <a:custGeom>
              <a:avLst/>
              <a:gdLst/>
              <a:ahLst/>
              <a:cxnLst/>
              <a:rect l="l" t="t" r="r" b="b"/>
              <a:pathLst>
                <a:path w="38362" h="22133" extrusionOk="0">
                  <a:moveTo>
                    <a:pt x="28888" y="0"/>
                  </a:moveTo>
                  <a:cubicBezTo>
                    <a:pt x="28705" y="0"/>
                    <a:pt x="28521" y="42"/>
                    <a:pt x="28354" y="125"/>
                  </a:cubicBezTo>
                  <a:lnTo>
                    <a:pt x="234" y="16337"/>
                  </a:lnTo>
                  <a:cubicBezTo>
                    <a:pt x="67" y="16403"/>
                    <a:pt x="1" y="16604"/>
                    <a:pt x="34" y="16770"/>
                  </a:cubicBezTo>
                  <a:cubicBezTo>
                    <a:pt x="67" y="16837"/>
                    <a:pt x="167" y="16937"/>
                    <a:pt x="234" y="16971"/>
                  </a:cubicBezTo>
                  <a:lnTo>
                    <a:pt x="8940" y="22008"/>
                  </a:lnTo>
                  <a:cubicBezTo>
                    <a:pt x="9107" y="22091"/>
                    <a:pt x="9299" y="22133"/>
                    <a:pt x="9491" y="22133"/>
                  </a:cubicBezTo>
                  <a:cubicBezTo>
                    <a:pt x="9683" y="22133"/>
                    <a:pt x="9874" y="22091"/>
                    <a:pt x="10041" y="22008"/>
                  </a:cubicBezTo>
                  <a:lnTo>
                    <a:pt x="38095" y="5796"/>
                  </a:lnTo>
                  <a:cubicBezTo>
                    <a:pt x="38261" y="5763"/>
                    <a:pt x="38361" y="5562"/>
                    <a:pt x="38295" y="5396"/>
                  </a:cubicBezTo>
                  <a:cubicBezTo>
                    <a:pt x="38261" y="5296"/>
                    <a:pt x="38195" y="5195"/>
                    <a:pt x="38095" y="5162"/>
                  </a:cubicBezTo>
                  <a:lnTo>
                    <a:pt x="29422" y="125"/>
                  </a:lnTo>
                  <a:cubicBezTo>
                    <a:pt x="29255" y="42"/>
                    <a:pt x="29071" y="0"/>
                    <a:pt x="28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3775;p121">
              <a:extLst>
                <a:ext uri="{FF2B5EF4-FFF2-40B4-BE49-F238E27FC236}">
                  <a16:creationId xmlns:a16="http://schemas.microsoft.com/office/drawing/2014/main" id="{8F2FF81B-A87D-CECB-CE85-D1AF8323F2C3}"/>
                </a:ext>
              </a:extLst>
            </p:cNvPr>
            <p:cNvSpPr/>
            <p:nvPr/>
          </p:nvSpPr>
          <p:spPr>
            <a:xfrm>
              <a:off x="2615375" y="2389025"/>
              <a:ext cx="893150" cy="540825"/>
            </a:xfrm>
            <a:custGeom>
              <a:avLst/>
              <a:gdLst/>
              <a:ahLst/>
              <a:cxnLst/>
              <a:rect l="l" t="t" r="r" b="b"/>
              <a:pathLst>
                <a:path w="35726" h="21633" extrusionOk="0">
                  <a:moveTo>
                    <a:pt x="26740" y="1"/>
                  </a:moveTo>
                  <a:cubicBezTo>
                    <a:pt x="26569" y="1"/>
                    <a:pt x="26403" y="42"/>
                    <a:pt x="26252" y="126"/>
                  </a:cubicBezTo>
                  <a:lnTo>
                    <a:pt x="501" y="15003"/>
                  </a:lnTo>
                  <a:cubicBezTo>
                    <a:pt x="201" y="15170"/>
                    <a:pt x="34" y="15503"/>
                    <a:pt x="0" y="15837"/>
                  </a:cubicBezTo>
                  <a:lnTo>
                    <a:pt x="0" y="16037"/>
                  </a:lnTo>
                  <a:cubicBezTo>
                    <a:pt x="34" y="16371"/>
                    <a:pt x="201" y="16704"/>
                    <a:pt x="501" y="16904"/>
                  </a:cubicBezTo>
                  <a:lnTo>
                    <a:pt x="8440" y="21508"/>
                  </a:lnTo>
                  <a:cubicBezTo>
                    <a:pt x="8607" y="21591"/>
                    <a:pt x="8790" y="21633"/>
                    <a:pt x="8965" y="21633"/>
                  </a:cubicBezTo>
                  <a:cubicBezTo>
                    <a:pt x="9140" y="21633"/>
                    <a:pt x="9307" y="21591"/>
                    <a:pt x="9440" y="21508"/>
                  </a:cubicBezTo>
                  <a:lnTo>
                    <a:pt x="35226" y="6630"/>
                  </a:lnTo>
                  <a:cubicBezTo>
                    <a:pt x="35526" y="6464"/>
                    <a:pt x="35693" y="6130"/>
                    <a:pt x="35726" y="5796"/>
                  </a:cubicBezTo>
                  <a:lnTo>
                    <a:pt x="35726" y="5563"/>
                  </a:lnTo>
                  <a:cubicBezTo>
                    <a:pt x="35693" y="5229"/>
                    <a:pt x="35526" y="4896"/>
                    <a:pt x="35226" y="4729"/>
                  </a:cubicBezTo>
                  <a:lnTo>
                    <a:pt x="27253" y="126"/>
                  </a:lnTo>
                  <a:cubicBezTo>
                    <a:pt x="27086" y="42"/>
                    <a:pt x="26911" y="1"/>
                    <a:pt x="26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3776;p121">
              <a:extLst>
                <a:ext uri="{FF2B5EF4-FFF2-40B4-BE49-F238E27FC236}">
                  <a16:creationId xmlns:a16="http://schemas.microsoft.com/office/drawing/2014/main" id="{8A7F186A-A1C0-9C2B-3927-F24199A88515}"/>
                </a:ext>
              </a:extLst>
            </p:cNvPr>
            <p:cNvSpPr/>
            <p:nvPr/>
          </p:nvSpPr>
          <p:spPr>
            <a:xfrm>
              <a:off x="2620375" y="2389025"/>
              <a:ext cx="882325" cy="507475"/>
            </a:xfrm>
            <a:custGeom>
              <a:avLst/>
              <a:gdLst/>
              <a:ahLst/>
              <a:cxnLst/>
              <a:rect l="l" t="t" r="r" b="b"/>
              <a:pathLst>
                <a:path w="35293" h="20299" extrusionOk="0">
                  <a:moveTo>
                    <a:pt x="26532" y="1"/>
                  </a:moveTo>
                  <a:cubicBezTo>
                    <a:pt x="26361" y="1"/>
                    <a:pt x="26186" y="42"/>
                    <a:pt x="26019" y="126"/>
                  </a:cubicBezTo>
                  <a:lnTo>
                    <a:pt x="267" y="15003"/>
                  </a:lnTo>
                  <a:cubicBezTo>
                    <a:pt x="101" y="15036"/>
                    <a:pt x="1" y="15236"/>
                    <a:pt x="101" y="15370"/>
                  </a:cubicBezTo>
                  <a:cubicBezTo>
                    <a:pt x="134" y="15470"/>
                    <a:pt x="201" y="15537"/>
                    <a:pt x="301" y="15537"/>
                  </a:cubicBezTo>
                  <a:lnTo>
                    <a:pt x="8273" y="20173"/>
                  </a:lnTo>
                  <a:cubicBezTo>
                    <a:pt x="8407" y="20257"/>
                    <a:pt x="8573" y="20298"/>
                    <a:pt x="8748" y="20298"/>
                  </a:cubicBezTo>
                  <a:cubicBezTo>
                    <a:pt x="8924" y="20298"/>
                    <a:pt x="9107" y="20257"/>
                    <a:pt x="9274" y="20173"/>
                  </a:cubicBezTo>
                  <a:lnTo>
                    <a:pt x="35026" y="5296"/>
                  </a:lnTo>
                  <a:cubicBezTo>
                    <a:pt x="35192" y="5229"/>
                    <a:pt x="35292" y="5063"/>
                    <a:pt x="35192" y="4896"/>
                  </a:cubicBezTo>
                  <a:cubicBezTo>
                    <a:pt x="35159" y="4829"/>
                    <a:pt x="35126" y="4729"/>
                    <a:pt x="35026" y="4729"/>
                  </a:cubicBezTo>
                  <a:lnTo>
                    <a:pt x="27020" y="126"/>
                  </a:lnTo>
                  <a:cubicBezTo>
                    <a:pt x="26870" y="42"/>
                    <a:pt x="26703" y="1"/>
                    <a:pt x="26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3777;p121">
              <a:extLst>
                <a:ext uri="{FF2B5EF4-FFF2-40B4-BE49-F238E27FC236}">
                  <a16:creationId xmlns:a16="http://schemas.microsoft.com/office/drawing/2014/main" id="{4C435A8E-965F-DE49-A934-D9FBD2C7556F}"/>
                </a:ext>
              </a:extLst>
            </p:cNvPr>
            <p:cNvSpPr/>
            <p:nvPr/>
          </p:nvSpPr>
          <p:spPr>
            <a:xfrm>
              <a:off x="3270000" y="2037100"/>
              <a:ext cx="860650" cy="1143775"/>
            </a:xfrm>
            <a:custGeom>
              <a:avLst/>
              <a:gdLst/>
              <a:ahLst/>
              <a:cxnLst/>
              <a:rect l="l" t="t" r="r" b="b"/>
              <a:pathLst>
                <a:path w="34426" h="45751" extrusionOk="0">
                  <a:moveTo>
                    <a:pt x="32216" y="0"/>
                  </a:moveTo>
                  <a:cubicBezTo>
                    <a:pt x="31793" y="0"/>
                    <a:pt x="31373" y="101"/>
                    <a:pt x="30990" y="293"/>
                  </a:cubicBezTo>
                  <a:lnTo>
                    <a:pt x="3470" y="16171"/>
                  </a:lnTo>
                  <a:cubicBezTo>
                    <a:pt x="2703" y="16671"/>
                    <a:pt x="2236" y="17438"/>
                    <a:pt x="2136" y="18306"/>
                  </a:cubicBezTo>
                  <a:lnTo>
                    <a:pt x="34" y="43424"/>
                  </a:lnTo>
                  <a:cubicBezTo>
                    <a:pt x="1" y="44258"/>
                    <a:pt x="368" y="45025"/>
                    <a:pt x="1068" y="45492"/>
                  </a:cubicBezTo>
                  <a:cubicBezTo>
                    <a:pt x="1434" y="45667"/>
                    <a:pt x="1823" y="45751"/>
                    <a:pt x="2213" y="45751"/>
                  </a:cubicBezTo>
                  <a:cubicBezTo>
                    <a:pt x="2641" y="45751"/>
                    <a:pt x="3069" y="45650"/>
                    <a:pt x="3470" y="45458"/>
                  </a:cubicBezTo>
                  <a:lnTo>
                    <a:pt x="30990" y="29580"/>
                  </a:lnTo>
                  <a:cubicBezTo>
                    <a:pt x="31690" y="29080"/>
                    <a:pt x="32190" y="28313"/>
                    <a:pt x="32324" y="27445"/>
                  </a:cubicBezTo>
                  <a:lnTo>
                    <a:pt x="34392" y="2361"/>
                  </a:lnTo>
                  <a:cubicBezTo>
                    <a:pt x="34425" y="1527"/>
                    <a:pt x="34058" y="726"/>
                    <a:pt x="33358" y="259"/>
                  </a:cubicBezTo>
                  <a:cubicBezTo>
                    <a:pt x="32992" y="84"/>
                    <a:pt x="32603" y="0"/>
                    <a:pt x="32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3778;p121">
              <a:extLst>
                <a:ext uri="{FF2B5EF4-FFF2-40B4-BE49-F238E27FC236}">
                  <a16:creationId xmlns:a16="http://schemas.microsoft.com/office/drawing/2014/main" id="{09074281-6C19-3EAD-871E-D993211AC9CF}"/>
                </a:ext>
              </a:extLst>
            </p:cNvPr>
            <p:cNvSpPr/>
            <p:nvPr/>
          </p:nvSpPr>
          <p:spPr>
            <a:xfrm>
              <a:off x="3270000" y="2037100"/>
              <a:ext cx="860650" cy="1143775"/>
            </a:xfrm>
            <a:custGeom>
              <a:avLst/>
              <a:gdLst/>
              <a:ahLst/>
              <a:cxnLst/>
              <a:rect l="l" t="t" r="r" b="b"/>
              <a:pathLst>
                <a:path w="34426" h="45751" extrusionOk="0">
                  <a:moveTo>
                    <a:pt x="32216" y="0"/>
                  </a:moveTo>
                  <a:cubicBezTo>
                    <a:pt x="31793" y="0"/>
                    <a:pt x="31373" y="101"/>
                    <a:pt x="30990" y="293"/>
                  </a:cubicBezTo>
                  <a:lnTo>
                    <a:pt x="3470" y="16171"/>
                  </a:lnTo>
                  <a:cubicBezTo>
                    <a:pt x="2703" y="16671"/>
                    <a:pt x="2236" y="17438"/>
                    <a:pt x="2136" y="18306"/>
                  </a:cubicBezTo>
                  <a:lnTo>
                    <a:pt x="34" y="43424"/>
                  </a:lnTo>
                  <a:cubicBezTo>
                    <a:pt x="1" y="44258"/>
                    <a:pt x="368" y="45025"/>
                    <a:pt x="1068" y="45492"/>
                  </a:cubicBezTo>
                  <a:cubicBezTo>
                    <a:pt x="1434" y="45667"/>
                    <a:pt x="1823" y="45751"/>
                    <a:pt x="2213" y="45751"/>
                  </a:cubicBezTo>
                  <a:cubicBezTo>
                    <a:pt x="2641" y="45751"/>
                    <a:pt x="3069" y="45650"/>
                    <a:pt x="3470" y="45458"/>
                  </a:cubicBezTo>
                  <a:lnTo>
                    <a:pt x="30990" y="29580"/>
                  </a:lnTo>
                  <a:cubicBezTo>
                    <a:pt x="31690" y="29080"/>
                    <a:pt x="32190" y="28313"/>
                    <a:pt x="32324" y="27445"/>
                  </a:cubicBezTo>
                  <a:lnTo>
                    <a:pt x="34392" y="2361"/>
                  </a:lnTo>
                  <a:cubicBezTo>
                    <a:pt x="34425" y="1527"/>
                    <a:pt x="34058" y="726"/>
                    <a:pt x="33358" y="259"/>
                  </a:cubicBezTo>
                  <a:cubicBezTo>
                    <a:pt x="32992" y="84"/>
                    <a:pt x="32603" y="0"/>
                    <a:pt x="32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3779;p121">
              <a:extLst>
                <a:ext uri="{FF2B5EF4-FFF2-40B4-BE49-F238E27FC236}">
                  <a16:creationId xmlns:a16="http://schemas.microsoft.com/office/drawing/2014/main" id="{5B99B1A0-13C5-C846-083A-1AD65B962AC0}"/>
                </a:ext>
              </a:extLst>
            </p:cNvPr>
            <p:cNvSpPr/>
            <p:nvPr/>
          </p:nvSpPr>
          <p:spPr>
            <a:xfrm>
              <a:off x="3334225" y="2037100"/>
              <a:ext cx="796425" cy="1087275"/>
            </a:xfrm>
            <a:custGeom>
              <a:avLst/>
              <a:gdLst/>
              <a:ahLst/>
              <a:cxnLst/>
              <a:rect l="l" t="t" r="r" b="b"/>
              <a:pathLst>
                <a:path w="31857" h="43491" extrusionOk="0">
                  <a:moveTo>
                    <a:pt x="29647" y="0"/>
                  </a:moveTo>
                  <a:cubicBezTo>
                    <a:pt x="29224" y="0"/>
                    <a:pt x="28804" y="101"/>
                    <a:pt x="28421" y="293"/>
                  </a:cubicBezTo>
                  <a:lnTo>
                    <a:pt x="901" y="16171"/>
                  </a:lnTo>
                  <a:cubicBezTo>
                    <a:pt x="501" y="16404"/>
                    <a:pt x="234" y="16738"/>
                    <a:pt x="0" y="17105"/>
                  </a:cubicBezTo>
                  <a:lnTo>
                    <a:pt x="4270" y="19573"/>
                  </a:lnTo>
                  <a:lnTo>
                    <a:pt x="4270" y="43490"/>
                  </a:lnTo>
                  <a:lnTo>
                    <a:pt x="28421" y="29580"/>
                  </a:lnTo>
                  <a:cubicBezTo>
                    <a:pt x="29121" y="29080"/>
                    <a:pt x="29621" y="28313"/>
                    <a:pt x="29755" y="27445"/>
                  </a:cubicBezTo>
                  <a:lnTo>
                    <a:pt x="31823" y="2361"/>
                  </a:lnTo>
                  <a:cubicBezTo>
                    <a:pt x="31856" y="1527"/>
                    <a:pt x="31489" y="726"/>
                    <a:pt x="30789" y="259"/>
                  </a:cubicBezTo>
                  <a:cubicBezTo>
                    <a:pt x="30423" y="84"/>
                    <a:pt x="30034" y="0"/>
                    <a:pt x="29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3780;p121">
              <a:extLst>
                <a:ext uri="{FF2B5EF4-FFF2-40B4-BE49-F238E27FC236}">
                  <a16:creationId xmlns:a16="http://schemas.microsoft.com/office/drawing/2014/main" id="{2B87B74A-E72C-C406-690F-B7E2863F2740}"/>
                </a:ext>
              </a:extLst>
            </p:cNvPr>
            <p:cNvSpPr/>
            <p:nvPr/>
          </p:nvSpPr>
          <p:spPr>
            <a:xfrm>
              <a:off x="3334225" y="2037100"/>
              <a:ext cx="796425" cy="1087275"/>
            </a:xfrm>
            <a:custGeom>
              <a:avLst/>
              <a:gdLst/>
              <a:ahLst/>
              <a:cxnLst/>
              <a:rect l="l" t="t" r="r" b="b"/>
              <a:pathLst>
                <a:path w="31857" h="43491" extrusionOk="0">
                  <a:moveTo>
                    <a:pt x="29647" y="0"/>
                  </a:moveTo>
                  <a:cubicBezTo>
                    <a:pt x="29224" y="0"/>
                    <a:pt x="28804" y="101"/>
                    <a:pt x="28421" y="293"/>
                  </a:cubicBezTo>
                  <a:lnTo>
                    <a:pt x="901" y="16171"/>
                  </a:lnTo>
                  <a:cubicBezTo>
                    <a:pt x="501" y="16404"/>
                    <a:pt x="234" y="16738"/>
                    <a:pt x="0" y="17105"/>
                  </a:cubicBezTo>
                  <a:lnTo>
                    <a:pt x="4270" y="19573"/>
                  </a:lnTo>
                  <a:lnTo>
                    <a:pt x="4270" y="43490"/>
                  </a:lnTo>
                  <a:lnTo>
                    <a:pt x="28421" y="29580"/>
                  </a:lnTo>
                  <a:cubicBezTo>
                    <a:pt x="29121" y="29080"/>
                    <a:pt x="29621" y="28313"/>
                    <a:pt x="29755" y="27445"/>
                  </a:cubicBezTo>
                  <a:lnTo>
                    <a:pt x="31823" y="2361"/>
                  </a:lnTo>
                  <a:cubicBezTo>
                    <a:pt x="31856" y="1527"/>
                    <a:pt x="31489" y="726"/>
                    <a:pt x="30789" y="259"/>
                  </a:cubicBezTo>
                  <a:cubicBezTo>
                    <a:pt x="30423" y="84"/>
                    <a:pt x="30034" y="0"/>
                    <a:pt x="29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3781;p121">
              <a:extLst>
                <a:ext uri="{FF2B5EF4-FFF2-40B4-BE49-F238E27FC236}">
                  <a16:creationId xmlns:a16="http://schemas.microsoft.com/office/drawing/2014/main" id="{949B95FF-B3DC-957C-CC9F-C538F0189DC6}"/>
                </a:ext>
              </a:extLst>
            </p:cNvPr>
            <p:cNvSpPr/>
            <p:nvPr/>
          </p:nvSpPr>
          <p:spPr>
            <a:xfrm>
              <a:off x="3327800" y="2073875"/>
              <a:ext cx="802600" cy="1103750"/>
            </a:xfrm>
            <a:custGeom>
              <a:avLst/>
              <a:gdLst/>
              <a:ahLst/>
              <a:cxnLst/>
              <a:rect l="l" t="t" r="r" b="b"/>
              <a:pathLst>
                <a:path w="32104" h="44150" extrusionOk="0">
                  <a:moveTo>
                    <a:pt x="31467" y="1"/>
                  </a:moveTo>
                  <a:cubicBezTo>
                    <a:pt x="31313" y="1"/>
                    <a:pt x="31136" y="51"/>
                    <a:pt x="30946" y="156"/>
                  </a:cubicBezTo>
                  <a:lnTo>
                    <a:pt x="3426" y="16067"/>
                  </a:lnTo>
                  <a:cubicBezTo>
                    <a:pt x="2726" y="16568"/>
                    <a:pt x="2225" y="17302"/>
                    <a:pt x="2092" y="18169"/>
                  </a:cubicBezTo>
                  <a:lnTo>
                    <a:pt x="24" y="43287"/>
                  </a:lnTo>
                  <a:cubicBezTo>
                    <a:pt x="0" y="43850"/>
                    <a:pt x="241" y="44149"/>
                    <a:pt x="607" y="44149"/>
                  </a:cubicBezTo>
                  <a:cubicBezTo>
                    <a:pt x="761" y="44149"/>
                    <a:pt x="937" y="44096"/>
                    <a:pt x="1125" y="43987"/>
                  </a:cubicBezTo>
                  <a:lnTo>
                    <a:pt x="28644" y="28109"/>
                  </a:lnTo>
                  <a:cubicBezTo>
                    <a:pt x="29378" y="27609"/>
                    <a:pt x="29878" y="26842"/>
                    <a:pt x="29978" y="25974"/>
                  </a:cubicBezTo>
                  <a:lnTo>
                    <a:pt x="32080" y="890"/>
                  </a:lnTo>
                  <a:cubicBezTo>
                    <a:pt x="32104" y="318"/>
                    <a:pt x="31855" y="1"/>
                    <a:pt x="3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3782;p121">
              <a:extLst>
                <a:ext uri="{FF2B5EF4-FFF2-40B4-BE49-F238E27FC236}">
                  <a16:creationId xmlns:a16="http://schemas.microsoft.com/office/drawing/2014/main" id="{B1297EB3-27FB-0C33-6E43-656933AF03C7}"/>
                </a:ext>
              </a:extLst>
            </p:cNvPr>
            <p:cNvSpPr/>
            <p:nvPr/>
          </p:nvSpPr>
          <p:spPr>
            <a:xfrm>
              <a:off x="3327800" y="2073875"/>
              <a:ext cx="802600" cy="1103750"/>
            </a:xfrm>
            <a:custGeom>
              <a:avLst/>
              <a:gdLst/>
              <a:ahLst/>
              <a:cxnLst/>
              <a:rect l="l" t="t" r="r" b="b"/>
              <a:pathLst>
                <a:path w="32104" h="44150" extrusionOk="0">
                  <a:moveTo>
                    <a:pt x="31467" y="1"/>
                  </a:moveTo>
                  <a:cubicBezTo>
                    <a:pt x="31313" y="1"/>
                    <a:pt x="31136" y="51"/>
                    <a:pt x="30946" y="156"/>
                  </a:cubicBezTo>
                  <a:lnTo>
                    <a:pt x="3426" y="16067"/>
                  </a:lnTo>
                  <a:cubicBezTo>
                    <a:pt x="2726" y="16568"/>
                    <a:pt x="2225" y="17302"/>
                    <a:pt x="2092" y="18169"/>
                  </a:cubicBezTo>
                  <a:lnTo>
                    <a:pt x="24" y="43287"/>
                  </a:lnTo>
                  <a:cubicBezTo>
                    <a:pt x="0" y="43850"/>
                    <a:pt x="241" y="44149"/>
                    <a:pt x="607" y="44149"/>
                  </a:cubicBezTo>
                  <a:cubicBezTo>
                    <a:pt x="761" y="44149"/>
                    <a:pt x="937" y="44096"/>
                    <a:pt x="1125" y="43987"/>
                  </a:cubicBezTo>
                  <a:lnTo>
                    <a:pt x="28644" y="28109"/>
                  </a:lnTo>
                  <a:cubicBezTo>
                    <a:pt x="29378" y="27609"/>
                    <a:pt x="29878" y="26842"/>
                    <a:pt x="29978" y="25974"/>
                  </a:cubicBezTo>
                  <a:lnTo>
                    <a:pt x="32080" y="890"/>
                  </a:lnTo>
                  <a:cubicBezTo>
                    <a:pt x="32104" y="318"/>
                    <a:pt x="31855" y="1"/>
                    <a:pt x="31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3783;p121">
              <a:extLst>
                <a:ext uri="{FF2B5EF4-FFF2-40B4-BE49-F238E27FC236}">
                  <a16:creationId xmlns:a16="http://schemas.microsoft.com/office/drawing/2014/main" id="{F47FB102-B126-C9BC-F2F7-6BC2ADBE5BD5}"/>
                </a:ext>
              </a:extLst>
            </p:cNvPr>
            <p:cNvSpPr/>
            <p:nvPr/>
          </p:nvSpPr>
          <p:spPr>
            <a:xfrm>
              <a:off x="3681150" y="2562275"/>
              <a:ext cx="95850" cy="127975"/>
            </a:xfrm>
            <a:custGeom>
              <a:avLst/>
              <a:gdLst/>
              <a:ahLst/>
              <a:cxnLst/>
              <a:rect l="l" t="t" r="r" b="b"/>
              <a:pathLst>
                <a:path w="3834" h="5119" extrusionOk="0">
                  <a:moveTo>
                    <a:pt x="2834" y="0"/>
                  </a:moveTo>
                  <a:cubicBezTo>
                    <a:pt x="2615" y="0"/>
                    <a:pt x="2366" y="75"/>
                    <a:pt x="2101" y="234"/>
                  </a:cubicBezTo>
                  <a:cubicBezTo>
                    <a:pt x="1101" y="801"/>
                    <a:pt x="233" y="2302"/>
                    <a:pt x="100" y="3603"/>
                  </a:cubicBezTo>
                  <a:cubicBezTo>
                    <a:pt x="1" y="4545"/>
                    <a:pt x="399" y="5118"/>
                    <a:pt x="1020" y="5118"/>
                  </a:cubicBezTo>
                  <a:cubicBezTo>
                    <a:pt x="1235" y="5118"/>
                    <a:pt x="1477" y="5050"/>
                    <a:pt x="1734" y="4904"/>
                  </a:cubicBezTo>
                  <a:cubicBezTo>
                    <a:pt x="2735" y="4304"/>
                    <a:pt x="3602" y="2803"/>
                    <a:pt x="3736" y="1535"/>
                  </a:cubicBezTo>
                  <a:cubicBezTo>
                    <a:pt x="3834" y="578"/>
                    <a:pt x="3445" y="0"/>
                    <a:pt x="2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3784;p121">
              <a:extLst>
                <a:ext uri="{FF2B5EF4-FFF2-40B4-BE49-F238E27FC236}">
                  <a16:creationId xmlns:a16="http://schemas.microsoft.com/office/drawing/2014/main" id="{43C5F0EA-25FA-4584-54D8-9A4E0C1F639F}"/>
                </a:ext>
              </a:extLst>
            </p:cNvPr>
            <p:cNvSpPr/>
            <p:nvPr/>
          </p:nvSpPr>
          <p:spPr>
            <a:xfrm>
              <a:off x="3671125" y="2727400"/>
              <a:ext cx="196825" cy="115100"/>
            </a:xfrm>
            <a:custGeom>
              <a:avLst/>
              <a:gdLst/>
              <a:ahLst/>
              <a:cxnLst/>
              <a:rect l="l" t="t" r="r" b="b"/>
              <a:pathLst>
                <a:path w="7873" h="4604" extrusionOk="0">
                  <a:moveTo>
                    <a:pt x="6772" y="0"/>
                  </a:moveTo>
                  <a:lnTo>
                    <a:pt x="1" y="3936"/>
                  </a:lnTo>
                  <a:lnTo>
                    <a:pt x="1135" y="4604"/>
                  </a:lnTo>
                  <a:lnTo>
                    <a:pt x="7873" y="634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3785;p121">
              <a:extLst>
                <a:ext uri="{FF2B5EF4-FFF2-40B4-BE49-F238E27FC236}">
                  <a16:creationId xmlns:a16="http://schemas.microsoft.com/office/drawing/2014/main" id="{0FB72CEF-E1B8-0D0C-34DD-CF466184EE11}"/>
                </a:ext>
              </a:extLst>
            </p:cNvPr>
            <p:cNvSpPr/>
            <p:nvPr/>
          </p:nvSpPr>
          <p:spPr>
            <a:xfrm>
              <a:off x="3671125" y="2727400"/>
              <a:ext cx="196825" cy="115100"/>
            </a:xfrm>
            <a:custGeom>
              <a:avLst/>
              <a:gdLst/>
              <a:ahLst/>
              <a:cxnLst/>
              <a:rect l="l" t="t" r="r" b="b"/>
              <a:pathLst>
                <a:path w="7873" h="4604" extrusionOk="0">
                  <a:moveTo>
                    <a:pt x="6772" y="0"/>
                  </a:moveTo>
                  <a:lnTo>
                    <a:pt x="1" y="3936"/>
                  </a:lnTo>
                  <a:lnTo>
                    <a:pt x="1135" y="4604"/>
                  </a:lnTo>
                  <a:lnTo>
                    <a:pt x="7873" y="634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3786;p121">
              <a:extLst>
                <a:ext uri="{FF2B5EF4-FFF2-40B4-BE49-F238E27FC236}">
                  <a16:creationId xmlns:a16="http://schemas.microsoft.com/office/drawing/2014/main" id="{0BC198A8-E0E7-3BF9-8482-9D7D236A3C00}"/>
                </a:ext>
              </a:extLst>
            </p:cNvPr>
            <p:cNvSpPr/>
            <p:nvPr/>
          </p:nvSpPr>
          <p:spPr>
            <a:xfrm>
              <a:off x="3613575" y="2744075"/>
              <a:ext cx="344450" cy="409475"/>
            </a:xfrm>
            <a:custGeom>
              <a:avLst/>
              <a:gdLst/>
              <a:ahLst/>
              <a:cxnLst/>
              <a:rect l="l" t="t" r="r" b="b"/>
              <a:pathLst>
                <a:path w="13778" h="16379" extrusionOk="0">
                  <a:moveTo>
                    <a:pt x="10242" y="0"/>
                  </a:moveTo>
                  <a:lnTo>
                    <a:pt x="3470" y="3937"/>
                  </a:lnTo>
                  <a:lnTo>
                    <a:pt x="2303" y="3269"/>
                  </a:lnTo>
                  <a:lnTo>
                    <a:pt x="2303" y="3269"/>
                  </a:lnTo>
                  <a:lnTo>
                    <a:pt x="3070" y="13877"/>
                  </a:lnTo>
                  <a:lnTo>
                    <a:pt x="3170" y="14444"/>
                  </a:lnTo>
                  <a:lnTo>
                    <a:pt x="2669" y="14144"/>
                  </a:lnTo>
                  <a:lnTo>
                    <a:pt x="501" y="12876"/>
                  </a:lnTo>
                  <a:cubicBezTo>
                    <a:pt x="423" y="12828"/>
                    <a:pt x="348" y="12805"/>
                    <a:pt x="281" y="12805"/>
                  </a:cubicBezTo>
                  <a:cubicBezTo>
                    <a:pt x="118" y="12805"/>
                    <a:pt x="1" y="12940"/>
                    <a:pt x="1" y="13177"/>
                  </a:cubicBezTo>
                  <a:lnTo>
                    <a:pt x="1" y="13343"/>
                  </a:lnTo>
                  <a:cubicBezTo>
                    <a:pt x="1" y="13677"/>
                    <a:pt x="168" y="13977"/>
                    <a:pt x="468" y="14177"/>
                  </a:cubicBezTo>
                  <a:lnTo>
                    <a:pt x="501" y="14177"/>
                  </a:lnTo>
                  <a:lnTo>
                    <a:pt x="4137" y="16245"/>
                  </a:lnTo>
                  <a:cubicBezTo>
                    <a:pt x="4304" y="16345"/>
                    <a:pt x="4437" y="16379"/>
                    <a:pt x="4604" y="16379"/>
                  </a:cubicBezTo>
                  <a:cubicBezTo>
                    <a:pt x="4804" y="16379"/>
                    <a:pt x="4971" y="16345"/>
                    <a:pt x="5138" y="16245"/>
                  </a:cubicBezTo>
                  <a:lnTo>
                    <a:pt x="13344" y="11509"/>
                  </a:lnTo>
                  <a:cubicBezTo>
                    <a:pt x="13611" y="11342"/>
                    <a:pt x="13777" y="11008"/>
                    <a:pt x="13711" y="10675"/>
                  </a:cubicBezTo>
                  <a:lnTo>
                    <a:pt x="10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3787;p121">
              <a:extLst>
                <a:ext uri="{FF2B5EF4-FFF2-40B4-BE49-F238E27FC236}">
                  <a16:creationId xmlns:a16="http://schemas.microsoft.com/office/drawing/2014/main" id="{B2EBB8AB-638D-EBB6-E8A3-90A5B73A3A41}"/>
                </a:ext>
              </a:extLst>
            </p:cNvPr>
            <p:cNvSpPr/>
            <p:nvPr/>
          </p:nvSpPr>
          <p:spPr>
            <a:xfrm>
              <a:off x="3613575" y="2744075"/>
              <a:ext cx="344450" cy="409475"/>
            </a:xfrm>
            <a:custGeom>
              <a:avLst/>
              <a:gdLst/>
              <a:ahLst/>
              <a:cxnLst/>
              <a:rect l="l" t="t" r="r" b="b"/>
              <a:pathLst>
                <a:path w="13778" h="16379" extrusionOk="0">
                  <a:moveTo>
                    <a:pt x="10242" y="0"/>
                  </a:moveTo>
                  <a:lnTo>
                    <a:pt x="3470" y="3937"/>
                  </a:lnTo>
                  <a:lnTo>
                    <a:pt x="2303" y="3269"/>
                  </a:lnTo>
                  <a:lnTo>
                    <a:pt x="2303" y="3269"/>
                  </a:lnTo>
                  <a:lnTo>
                    <a:pt x="3070" y="13877"/>
                  </a:lnTo>
                  <a:lnTo>
                    <a:pt x="3170" y="14444"/>
                  </a:lnTo>
                  <a:lnTo>
                    <a:pt x="2669" y="14144"/>
                  </a:lnTo>
                  <a:lnTo>
                    <a:pt x="501" y="12876"/>
                  </a:lnTo>
                  <a:cubicBezTo>
                    <a:pt x="423" y="12828"/>
                    <a:pt x="348" y="12805"/>
                    <a:pt x="281" y="12805"/>
                  </a:cubicBezTo>
                  <a:cubicBezTo>
                    <a:pt x="118" y="12805"/>
                    <a:pt x="1" y="12940"/>
                    <a:pt x="1" y="13177"/>
                  </a:cubicBezTo>
                  <a:lnTo>
                    <a:pt x="1" y="13343"/>
                  </a:lnTo>
                  <a:cubicBezTo>
                    <a:pt x="1" y="13677"/>
                    <a:pt x="168" y="13977"/>
                    <a:pt x="468" y="14177"/>
                  </a:cubicBezTo>
                  <a:lnTo>
                    <a:pt x="501" y="14177"/>
                  </a:lnTo>
                  <a:lnTo>
                    <a:pt x="4137" y="16245"/>
                  </a:lnTo>
                  <a:cubicBezTo>
                    <a:pt x="4304" y="16345"/>
                    <a:pt x="4437" y="16379"/>
                    <a:pt x="4604" y="16379"/>
                  </a:cubicBezTo>
                  <a:cubicBezTo>
                    <a:pt x="4804" y="16379"/>
                    <a:pt x="4971" y="16345"/>
                    <a:pt x="5138" y="16245"/>
                  </a:cubicBezTo>
                  <a:lnTo>
                    <a:pt x="13344" y="11509"/>
                  </a:lnTo>
                  <a:cubicBezTo>
                    <a:pt x="13611" y="11342"/>
                    <a:pt x="13777" y="11008"/>
                    <a:pt x="13711" y="10675"/>
                  </a:cubicBezTo>
                  <a:lnTo>
                    <a:pt x="10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3788;p121">
              <a:extLst>
                <a:ext uri="{FF2B5EF4-FFF2-40B4-BE49-F238E27FC236}">
                  <a16:creationId xmlns:a16="http://schemas.microsoft.com/office/drawing/2014/main" id="{476813D2-F854-C6A5-83CB-DFE3CACFE56C}"/>
                </a:ext>
              </a:extLst>
            </p:cNvPr>
            <p:cNvSpPr/>
            <p:nvPr/>
          </p:nvSpPr>
          <p:spPr>
            <a:xfrm>
              <a:off x="3616925" y="3023450"/>
              <a:ext cx="84250" cy="95075"/>
            </a:xfrm>
            <a:custGeom>
              <a:avLst/>
              <a:gdLst/>
              <a:ahLst/>
              <a:cxnLst/>
              <a:rect l="l" t="t" r="r" b="b"/>
              <a:pathLst>
                <a:path w="3370" h="3803" extrusionOk="0">
                  <a:moveTo>
                    <a:pt x="2836" y="0"/>
                  </a:moveTo>
                  <a:lnTo>
                    <a:pt x="0" y="1635"/>
                  </a:lnTo>
                  <a:lnTo>
                    <a:pt x="3369" y="3803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3789;p121">
              <a:extLst>
                <a:ext uri="{FF2B5EF4-FFF2-40B4-BE49-F238E27FC236}">
                  <a16:creationId xmlns:a16="http://schemas.microsoft.com/office/drawing/2014/main" id="{4FF437B7-AB30-9AD4-E170-9137ACC4196B}"/>
                </a:ext>
              </a:extLst>
            </p:cNvPr>
            <p:cNvSpPr/>
            <p:nvPr/>
          </p:nvSpPr>
          <p:spPr>
            <a:xfrm>
              <a:off x="3616925" y="3023450"/>
              <a:ext cx="84250" cy="95075"/>
            </a:xfrm>
            <a:custGeom>
              <a:avLst/>
              <a:gdLst/>
              <a:ahLst/>
              <a:cxnLst/>
              <a:rect l="l" t="t" r="r" b="b"/>
              <a:pathLst>
                <a:path w="3370" h="3803" extrusionOk="0">
                  <a:moveTo>
                    <a:pt x="2836" y="0"/>
                  </a:moveTo>
                  <a:lnTo>
                    <a:pt x="0" y="1635"/>
                  </a:lnTo>
                  <a:lnTo>
                    <a:pt x="3369" y="3803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3790;p121">
              <a:extLst>
                <a:ext uri="{FF2B5EF4-FFF2-40B4-BE49-F238E27FC236}">
                  <a16:creationId xmlns:a16="http://schemas.microsoft.com/office/drawing/2014/main" id="{C8C5E7A1-B3C5-D1EA-69BE-9A04A911BCAD}"/>
                </a:ext>
              </a:extLst>
            </p:cNvPr>
            <p:cNvSpPr/>
            <p:nvPr/>
          </p:nvSpPr>
          <p:spPr>
            <a:xfrm>
              <a:off x="3613575" y="2825800"/>
              <a:ext cx="115125" cy="327750"/>
            </a:xfrm>
            <a:custGeom>
              <a:avLst/>
              <a:gdLst/>
              <a:ahLst/>
              <a:cxnLst/>
              <a:rect l="l" t="t" r="r" b="b"/>
              <a:pathLst>
                <a:path w="4605" h="13110" extrusionOk="0">
                  <a:moveTo>
                    <a:pt x="2269" y="0"/>
                  </a:moveTo>
                  <a:lnTo>
                    <a:pt x="3070" y="10575"/>
                  </a:lnTo>
                  <a:cubicBezTo>
                    <a:pt x="3093" y="10786"/>
                    <a:pt x="3018" y="10914"/>
                    <a:pt x="2878" y="10914"/>
                  </a:cubicBezTo>
                  <a:cubicBezTo>
                    <a:pt x="2819" y="10914"/>
                    <a:pt x="2749" y="10891"/>
                    <a:pt x="2669" y="10842"/>
                  </a:cubicBezTo>
                  <a:lnTo>
                    <a:pt x="501" y="9574"/>
                  </a:lnTo>
                  <a:cubicBezTo>
                    <a:pt x="423" y="9525"/>
                    <a:pt x="348" y="9502"/>
                    <a:pt x="281" y="9502"/>
                  </a:cubicBezTo>
                  <a:cubicBezTo>
                    <a:pt x="118" y="9502"/>
                    <a:pt x="1" y="9638"/>
                    <a:pt x="1" y="9874"/>
                  </a:cubicBezTo>
                  <a:lnTo>
                    <a:pt x="1" y="10074"/>
                  </a:lnTo>
                  <a:cubicBezTo>
                    <a:pt x="1" y="10408"/>
                    <a:pt x="234" y="10708"/>
                    <a:pt x="468" y="10908"/>
                  </a:cubicBezTo>
                  <a:lnTo>
                    <a:pt x="501" y="10908"/>
                  </a:lnTo>
                  <a:lnTo>
                    <a:pt x="4137" y="13010"/>
                  </a:lnTo>
                  <a:cubicBezTo>
                    <a:pt x="4271" y="13076"/>
                    <a:pt x="4437" y="13110"/>
                    <a:pt x="4604" y="13110"/>
                  </a:cubicBezTo>
                  <a:lnTo>
                    <a:pt x="3437" y="668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3791;p121">
              <a:extLst>
                <a:ext uri="{FF2B5EF4-FFF2-40B4-BE49-F238E27FC236}">
                  <a16:creationId xmlns:a16="http://schemas.microsoft.com/office/drawing/2014/main" id="{BD48100D-BAB1-FFBB-043E-7CD6CD29F1F6}"/>
                </a:ext>
              </a:extLst>
            </p:cNvPr>
            <p:cNvSpPr/>
            <p:nvPr/>
          </p:nvSpPr>
          <p:spPr>
            <a:xfrm>
              <a:off x="3613575" y="2825800"/>
              <a:ext cx="115125" cy="327750"/>
            </a:xfrm>
            <a:custGeom>
              <a:avLst/>
              <a:gdLst/>
              <a:ahLst/>
              <a:cxnLst/>
              <a:rect l="l" t="t" r="r" b="b"/>
              <a:pathLst>
                <a:path w="4605" h="13110" extrusionOk="0">
                  <a:moveTo>
                    <a:pt x="2269" y="0"/>
                  </a:moveTo>
                  <a:lnTo>
                    <a:pt x="3070" y="10575"/>
                  </a:lnTo>
                  <a:cubicBezTo>
                    <a:pt x="3093" y="10786"/>
                    <a:pt x="3018" y="10914"/>
                    <a:pt x="2878" y="10914"/>
                  </a:cubicBezTo>
                  <a:cubicBezTo>
                    <a:pt x="2819" y="10914"/>
                    <a:pt x="2749" y="10891"/>
                    <a:pt x="2669" y="10842"/>
                  </a:cubicBezTo>
                  <a:lnTo>
                    <a:pt x="501" y="9574"/>
                  </a:lnTo>
                  <a:cubicBezTo>
                    <a:pt x="423" y="9525"/>
                    <a:pt x="348" y="9502"/>
                    <a:pt x="281" y="9502"/>
                  </a:cubicBezTo>
                  <a:cubicBezTo>
                    <a:pt x="118" y="9502"/>
                    <a:pt x="1" y="9638"/>
                    <a:pt x="1" y="9874"/>
                  </a:cubicBezTo>
                  <a:lnTo>
                    <a:pt x="1" y="10074"/>
                  </a:lnTo>
                  <a:cubicBezTo>
                    <a:pt x="1" y="10408"/>
                    <a:pt x="234" y="10708"/>
                    <a:pt x="468" y="10908"/>
                  </a:cubicBezTo>
                  <a:lnTo>
                    <a:pt x="501" y="10908"/>
                  </a:lnTo>
                  <a:lnTo>
                    <a:pt x="4137" y="13010"/>
                  </a:lnTo>
                  <a:cubicBezTo>
                    <a:pt x="4271" y="13076"/>
                    <a:pt x="4437" y="13110"/>
                    <a:pt x="4604" y="13110"/>
                  </a:cubicBezTo>
                  <a:lnTo>
                    <a:pt x="3437" y="668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3792;p121">
              <a:extLst>
                <a:ext uri="{FF2B5EF4-FFF2-40B4-BE49-F238E27FC236}">
                  <a16:creationId xmlns:a16="http://schemas.microsoft.com/office/drawing/2014/main" id="{D3ACD230-C3BE-9281-E4D4-B9630572CD7C}"/>
                </a:ext>
              </a:extLst>
            </p:cNvPr>
            <p:cNvSpPr/>
            <p:nvPr/>
          </p:nvSpPr>
          <p:spPr>
            <a:xfrm>
              <a:off x="5145500" y="1454825"/>
              <a:ext cx="619650" cy="685500"/>
            </a:xfrm>
            <a:custGeom>
              <a:avLst/>
              <a:gdLst/>
              <a:ahLst/>
              <a:cxnLst/>
              <a:rect l="l" t="t" r="r" b="b"/>
              <a:pathLst>
                <a:path w="24786" h="27420" extrusionOk="0">
                  <a:moveTo>
                    <a:pt x="1" y="0"/>
                  </a:moveTo>
                  <a:lnTo>
                    <a:pt x="2569" y="13877"/>
                  </a:lnTo>
                  <a:cubicBezTo>
                    <a:pt x="2569" y="13877"/>
                    <a:pt x="8807" y="24318"/>
                    <a:pt x="9708" y="24751"/>
                  </a:cubicBezTo>
                  <a:cubicBezTo>
                    <a:pt x="10575" y="25218"/>
                    <a:pt x="23484" y="27420"/>
                    <a:pt x="23484" y="27420"/>
                  </a:cubicBezTo>
                  <a:lnTo>
                    <a:pt x="24785" y="21749"/>
                  </a:lnTo>
                  <a:lnTo>
                    <a:pt x="15112" y="18046"/>
                  </a:lnTo>
                  <a:cubicBezTo>
                    <a:pt x="15112" y="18046"/>
                    <a:pt x="8274" y="7172"/>
                    <a:pt x="6272" y="4303"/>
                  </a:cubicBezTo>
                  <a:cubicBezTo>
                    <a:pt x="4271" y="1401"/>
                    <a:pt x="3337" y="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3793;p121">
              <a:extLst>
                <a:ext uri="{FF2B5EF4-FFF2-40B4-BE49-F238E27FC236}">
                  <a16:creationId xmlns:a16="http://schemas.microsoft.com/office/drawing/2014/main" id="{7116F433-5BAF-C349-4972-E10A9B757DDC}"/>
                </a:ext>
              </a:extLst>
            </p:cNvPr>
            <p:cNvSpPr/>
            <p:nvPr/>
          </p:nvSpPr>
          <p:spPr>
            <a:xfrm>
              <a:off x="4924525" y="1451850"/>
              <a:ext cx="463675" cy="1652425"/>
            </a:xfrm>
            <a:custGeom>
              <a:avLst/>
              <a:gdLst/>
              <a:ahLst/>
              <a:cxnLst/>
              <a:rect l="l" t="t" r="r" b="b"/>
              <a:pathLst>
                <a:path w="18547" h="66097" extrusionOk="0">
                  <a:moveTo>
                    <a:pt x="7673" y="0"/>
                  </a:moveTo>
                  <a:cubicBezTo>
                    <a:pt x="7239" y="0"/>
                    <a:pt x="6764" y="59"/>
                    <a:pt x="6238" y="186"/>
                  </a:cubicBezTo>
                  <a:lnTo>
                    <a:pt x="0" y="63665"/>
                  </a:lnTo>
                  <a:cubicBezTo>
                    <a:pt x="2921" y="65513"/>
                    <a:pt x="6215" y="66096"/>
                    <a:pt x="9208" y="66096"/>
                  </a:cubicBezTo>
                  <a:cubicBezTo>
                    <a:pt x="14316" y="66096"/>
                    <a:pt x="18547" y="64399"/>
                    <a:pt x="18547" y="64399"/>
                  </a:cubicBezTo>
                  <a:cubicBezTo>
                    <a:pt x="18547" y="64399"/>
                    <a:pt x="16612" y="11861"/>
                    <a:pt x="11842" y="3121"/>
                  </a:cubicBezTo>
                  <a:cubicBezTo>
                    <a:pt x="10952" y="1480"/>
                    <a:pt x="9852" y="0"/>
                    <a:pt x="7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3794;p121">
              <a:extLst>
                <a:ext uri="{FF2B5EF4-FFF2-40B4-BE49-F238E27FC236}">
                  <a16:creationId xmlns:a16="http://schemas.microsoft.com/office/drawing/2014/main" id="{FF3C00C2-0A9D-4DFA-3E44-CE0B875020CB}"/>
                </a:ext>
              </a:extLst>
            </p:cNvPr>
            <p:cNvSpPr/>
            <p:nvPr/>
          </p:nvSpPr>
          <p:spPr>
            <a:xfrm>
              <a:off x="5138000" y="3598850"/>
              <a:ext cx="196850" cy="320075"/>
            </a:xfrm>
            <a:custGeom>
              <a:avLst/>
              <a:gdLst/>
              <a:ahLst/>
              <a:cxnLst/>
              <a:rect l="l" t="t" r="r" b="b"/>
              <a:pathLst>
                <a:path w="7874" h="12803" extrusionOk="0">
                  <a:moveTo>
                    <a:pt x="401" y="1"/>
                  </a:moveTo>
                  <a:lnTo>
                    <a:pt x="201" y="8807"/>
                  </a:lnTo>
                  <a:lnTo>
                    <a:pt x="134" y="9941"/>
                  </a:lnTo>
                  <a:cubicBezTo>
                    <a:pt x="134" y="9941"/>
                    <a:pt x="1" y="11175"/>
                    <a:pt x="1569" y="12209"/>
                  </a:cubicBezTo>
                  <a:cubicBezTo>
                    <a:pt x="2236" y="12654"/>
                    <a:pt x="2936" y="12802"/>
                    <a:pt x="3574" y="12802"/>
                  </a:cubicBezTo>
                  <a:cubicBezTo>
                    <a:pt x="4849" y="12802"/>
                    <a:pt x="5872" y="12209"/>
                    <a:pt x="5872" y="12209"/>
                  </a:cubicBezTo>
                  <a:lnTo>
                    <a:pt x="7873" y="46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3795;p121">
              <a:extLst>
                <a:ext uri="{FF2B5EF4-FFF2-40B4-BE49-F238E27FC236}">
                  <a16:creationId xmlns:a16="http://schemas.microsoft.com/office/drawing/2014/main" id="{9A5DF031-690B-BD33-CD7A-1864F7473DDD}"/>
                </a:ext>
              </a:extLst>
            </p:cNvPr>
            <p:cNvSpPr/>
            <p:nvPr/>
          </p:nvSpPr>
          <p:spPr>
            <a:xfrm>
              <a:off x="5072950" y="3949100"/>
              <a:ext cx="97600" cy="180150"/>
            </a:xfrm>
            <a:custGeom>
              <a:avLst/>
              <a:gdLst/>
              <a:ahLst/>
              <a:cxnLst/>
              <a:rect l="l" t="t" r="r" b="b"/>
              <a:pathLst>
                <a:path w="3904" h="7206" extrusionOk="0">
                  <a:moveTo>
                    <a:pt x="902" y="1"/>
                  </a:moveTo>
                  <a:cubicBezTo>
                    <a:pt x="334" y="1201"/>
                    <a:pt x="1" y="4771"/>
                    <a:pt x="1" y="4771"/>
                  </a:cubicBezTo>
                  <a:cubicBezTo>
                    <a:pt x="1" y="4771"/>
                    <a:pt x="334" y="6038"/>
                    <a:pt x="2136" y="7206"/>
                  </a:cubicBezTo>
                  <a:lnTo>
                    <a:pt x="3904" y="2536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3796;p121">
              <a:extLst>
                <a:ext uri="{FF2B5EF4-FFF2-40B4-BE49-F238E27FC236}">
                  <a16:creationId xmlns:a16="http://schemas.microsoft.com/office/drawing/2014/main" id="{30F18FB6-67AE-5B70-BC53-6CD2EC47FB0D}"/>
                </a:ext>
              </a:extLst>
            </p:cNvPr>
            <p:cNvSpPr/>
            <p:nvPr/>
          </p:nvSpPr>
          <p:spPr>
            <a:xfrm>
              <a:off x="5127175" y="4023325"/>
              <a:ext cx="157625" cy="107600"/>
            </a:xfrm>
            <a:custGeom>
              <a:avLst/>
              <a:gdLst/>
              <a:ahLst/>
              <a:cxnLst/>
              <a:rect l="l" t="t" r="r" b="b"/>
              <a:pathLst>
                <a:path w="6305" h="4304" extrusionOk="0">
                  <a:moveTo>
                    <a:pt x="6305" y="0"/>
                  </a:moveTo>
                  <a:lnTo>
                    <a:pt x="1001" y="1568"/>
                  </a:lnTo>
                  <a:lnTo>
                    <a:pt x="0" y="4303"/>
                  </a:lnTo>
                  <a:lnTo>
                    <a:pt x="4603" y="3636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3797;p121">
              <a:extLst>
                <a:ext uri="{FF2B5EF4-FFF2-40B4-BE49-F238E27FC236}">
                  <a16:creationId xmlns:a16="http://schemas.microsoft.com/office/drawing/2014/main" id="{765A3C02-E7E3-BED7-4BDC-DEFA218C9C95}"/>
                </a:ext>
              </a:extLst>
            </p:cNvPr>
            <p:cNvSpPr/>
            <p:nvPr/>
          </p:nvSpPr>
          <p:spPr>
            <a:xfrm>
              <a:off x="5093800" y="3817650"/>
              <a:ext cx="385300" cy="482775"/>
            </a:xfrm>
            <a:custGeom>
              <a:avLst/>
              <a:gdLst/>
              <a:ahLst/>
              <a:cxnLst/>
              <a:rect l="l" t="t" r="r" b="b"/>
              <a:pathLst>
                <a:path w="15412" h="19311" extrusionOk="0">
                  <a:moveTo>
                    <a:pt x="1926" y="1"/>
                  </a:moveTo>
                  <a:cubicBezTo>
                    <a:pt x="1584" y="1"/>
                    <a:pt x="1231" y="1196"/>
                    <a:pt x="735" y="2190"/>
                  </a:cubicBezTo>
                  <a:cubicBezTo>
                    <a:pt x="234" y="3124"/>
                    <a:pt x="1" y="4158"/>
                    <a:pt x="68" y="5259"/>
                  </a:cubicBezTo>
                  <a:cubicBezTo>
                    <a:pt x="168" y="6493"/>
                    <a:pt x="1669" y="8061"/>
                    <a:pt x="2169" y="9228"/>
                  </a:cubicBezTo>
                  <a:cubicBezTo>
                    <a:pt x="2669" y="10396"/>
                    <a:pt x="2603" y="11830"/>
                    <a:pt x="2769" y="13098"/>
                  </a:cubicBezTo>
                  <a:cubicBezTo>
                    <a:pt x="2970" y="14599"/>
                    <a:pt x="3270" y="16500"/>
                    <a:pt x="4604" y="17467"/>
                  </a:cubicBezTo>
                  <a:cubicBezTo>
                    <a:pt x="5972" y="18435"/>
                    <a:pt x="7606" y="19068"/>
                    <a:pt x="9274" y="19235"/>
                  </a:cubicBezTo>
                  <a:cubicBezTo>
                    <a:pt x="9758" y="19285"/>
                    <a:pt x="10233" y="19310"/>
                    <a:pt x="10708" y="19310"/>
                  </a:cubicBezTo>
                  <a:cubicBezTo>
                    <a:pt x="11184" y="19310"/>
                    <a:pt x="11659" y="19285"/>
                    <a:pt x="12143" y="19235"/>
                  </a:cubicBezTo>
                  <a:cubicBezTo>
                    <a:pt x="13110" y="19102"/>
                    <a:pt x="13977" y="18702"/>
                    <a:pt x="14678" y="18034"/>
                  </a:cubicBezTo>
                  <a:cubicBezTo>
                    <a:pt x="15112" y="17601"/>
                    <a:pt x="15412" y="17000"/>
                    <a:pt x="15178" y="16500"/>
                  </a:cubicBezTo>
                  <a:cubicBezTo>
                    <a:pt x="15078" y="16266"/>
                    <a:pt x="14811" y="16066"/>
                    <a:pt x="14578" y="15900"/>
                  </a:cubicBezTo>
                  <a:cubicBezTo>
                    <a:pt x="13577" y="15232"/>
                    <a:pt x="12310" y="14632"/>
                    <a:pt x="11609" y="13598"/>
                  </a:cubicBezTo>
                  <a:cubicBezTo>
                    <a:pt x="10909" y="12564"/>
                    <a:pt x="10642" y="11363"/>
                    <a:pt x="10241" y="10162"/>
                  </a:cubicBezTo>
                  <a:cubicBezTo>
                    <a:pt x="9808" y="8961"/>
                    <a:pt x="9508" y="7727"/>
                    <a:pt x="9341" y="6459"/>
                  </a:cubicBezTo>
                  <a:cubicBezTo>
                    <a:pt x="9141" y="5359"/>
                    <a:pt x="9074" y="4225"/>
                    <a:pt x="8907" y="3057"/>
                  </a:cubicBezTo>
                  <a:cubicBezTo>
                    <a:pt x="8840" y="2623"/>
                    <a:pt x="8941" y="1256"/>
                    <a:pt x="8240" y="1222"/>
                  </a:cubicBezTo>
                  <a:lnTo>
                    <a:pt x="7973" y="2123"/>
                  </a:lnTo>
                  <a:cubicBezTo>
                    <a:pt x="7571" y="2694"/>
                    <a:pt x="6660" y="2903"/>
                    <a:pt x="5800" y="2903"/>
                  </a:cubicBezTo>
                  <a:cubicBezTo>
                    <a:pt x="5304" y="2903"/>
                    <a:pt x="4825" y="2833"/>
                    <a:pt x="4471" y="2723"/>
                  </a:cubicBezTo>
                  <a:cubicBezTo>
                    <a:pt x="2326" y="2229"/>
                    <a:pt x="1976" y="755"/>
                    <a:pt x="1969" y="755"/>
                  </a:cubicBezTo>
                  <a:cubicBezTo>
                    <a:pt x="1969" y="755"/>
                    <a:pt x="1969" y="755"/>
                    <a:pt x="1969" y="755"/>
                  </a:cubicBezTo>
                  <a:lnTo>
                    <a:pt x="1969" y="755"/>
                  </a:lnTo>
                  <a:lnTo>
                    <a:pt x="2002" y="22"/>
                  </a:lnTo>
                  <a:cubicBezTo>
                    <a:pt x="1977" y="8"/>
                    <a:pt x="1951" y="1"/>
                    <a:pt x="19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3798;p121">
              <a:extLst>
                <a:ext uri="{FF2B5EF4-FFF2-40B4-BE49-F238E27FC236}">
                  <a16:creationId xmlns:a16="http://schemas.microsoft.com/office/drawing/2014/main" id="{2A89BCB8-30A0-9420-2793-162072436591}"/>
                </a:ext>
              </a:extLst>
            </p:cNvPr>
            <p:cNvSpPr/>
            <p:nvPr/>
          </p:nvSpPr>
          <p:spPr>
            <a:xfrm>
              <a:off x="5043775" y="4033550"/>
              <a:ext cx="211000" cy="301250"/>
            </a:xfrm>
            <a:custGeom>
              <a:avLst/>
              <a:gdLst/>
              <a:ahLst/>
              <a:cxnLst/>
              <a:rect l="l" t="t" r="r" b="b"/>
              <a:pathLst>
                <a:path w="8440" h="12050" extrusionOk="0">
                  <a:moveTo>
                    <a:pt x="2018" y="0"/>
                  </a:moveTo>
                  <a:cubicBezTo>
                    <a:pt x="1352" y="0"/>
                    <a:pt x="693" y="281"/>
                    <a:pt x="0" y="1059"/>
                  </a:cubicBezTo>
                  <a:cubicBezTo>
                    <a:pt x="301" y="2627"/>
                    <a:pt x="501" y="4228"/>
                    <a:pt x="634" y="5796"/>
                  </a:cubicBezTo>
                  <a:cubicBezTo>
                    <a:pt x="701" y="6997"/>
                    <a:pt x="401" y="7597"/>
                    <a:pt x="968" y="8665"/>
                  </a:cubicBezTo>
                  <a:cubicBezTo>
                    <a:pt x="1468" y="9665"/>
                    <a:pt x="1902" y="10866"/>
                    <a:pt x="2902" y="11533"/>
                  </a:cubicBezTo>
                  <a:cubicBezTo>
                    <a:pt x="3403" y="11900"/>
                    <a:pt x="4003" y="12034"/>
                    <a:pt x="4604" y="12034"/>
                  </a:cubicBezTo>
                  <a:cubicBezTo>
                    <a:pt x="4726" y="12044"/>
                    <a:pt x="4848" y="12050"/>
                    <a:pt x="4970" y="12050"/>
                  </a:cubicBezTo>
                  <a:cubicBezTo>
                    <a:pt x="5973" y="12050"/>
                    <a:pt x="6936" y="11684"/>
                    <a:pt x="7739" y="11000"/>
                  </a:cubicBezTo>
                  <a:cubicBezTo>
                    <a:pt x="7906" y="10833"/>
                    <a:pt x="8073" y="10633"/>
                    <a:pt x="8173" y="10432"/>
                  </a:cubicBezTo>
                  <a:cubicBezTo>
                    <a:pt x="8440" y="9932"/>
                    <a:pt x="8006" y="9265"/>
                    <a:pt x="7806" y="8765"/>
                  </a:cubicBezTo>
                  <a:cubicBezTo>
                    <a:pt x="7639" y="8331"/>
                    <a:pt x="7472" y="7897"/>
                    <a:pt x="7339" y="7430"/>
                  </a:cubicBezTo>
                  <a:cubicBezTo>
                    <a:pt x="7105" y="6296"/>
                    <a:pt x="6772" y="5496"/>
                    <a:pt x="6739" y="4328"/>
                  </a:cubicBezTo>
                  <a:cubicBezTo>
                    <a:pt x="6739" y="3728"/>
                    <a:pt x="6772" y="3127"/>
                    <a:pt x="6739" y="1726"/>
                  </a:cubicBezTo>
                  <a:cubicBezTo>
                    <a:pt x="4878" y="1272"/>
                    <a:pt x="3433" y="0"/>
                    <a:pt x="2018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3799;p121">
              <a:extLst>
                <a:ext uri="{FF2B5EF4-FFF2-40B4-BE49-F238E27FC236}">
                  <a16:creationId xmlns:a16="http://schemas.microsoft.com/office/drawing/2014/main" id="{EA610A94-57F7-030C-63F8-E972AD468A04}"/>
                </a:ext>
              </a:extLst>
            </p:cNvPr>
            <p:cNvSpPr/>
            <p:nvPr/>
          </p:nvSpPr>
          <p:spPr>
            <a:xfrm>
              <a:off x="5087125" y="2343775"/>
              <a:ext cx="427000" cy="1444200"/>
            </a:xfrm>
            <a:custGeom>
              <a:avLst/>
              <a:gdLst/>
              <a:ahLst/>
              <a:cxnLst/>
              <a:rect l="l" t="t" r="r" b="b"/>
              <a:pathLst>
                <a:path w="17080" h="57768" extrusionOk="0">
                  <a:moveTo>
                    <a:pt x="8340" y="1"/>
                  </a:moveTo>
                  <a:lnTo>
                    <a:pt x="1" y="11376"/>
                  </a:lnTo>
                  <a:cubicBezTo>
                    <a:pt x="1" y="11376"/>
                    <a:pt x="1335" y="49303"/>
                    <a:pt x="1736" y="54874"/>
                  </a:cubicBezTo>
                  <a:cubicBezTo>
                    <a:pt x="2850" y="57241"/>
                    <a:pt x="5127" y="57767"/>
                    <a:pt x="7061" y="57767"/>
                  </a:cubicBezTo>
                  <a:cubicBezTo>
                    <a:pt x="7906" y="57767"/>
                    <a:pt x="8686" y="57667"/>
                    <a:pt x="9274" y="57576"/>
                  </a:cubicBezTo>
                  <a:cubicBezTo>
                    <a:pt x="9274" y="57576"/>
                    <a:pt x="14378" y="41164"/>
                    <a:pt x="15545" y="36661"/>
                  </a:cubicBezTo>
                  <a:cubicBezTo>
                    <a:pt x="17080" y="30656"/>
                    <a:pt x="11576" y="11342"/>
                    <a:pt x="8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3800;p121">
              <a:extLst>
                <a:ext uri="{FF2B5EF4-FFF2-40B4-BE49-F238E27FC236}">
                  <a16:creationId xmlns:a16="http://schemas.microsoft.com/office/drawing/2014/main" id="{17F24983-4E30-67A2-544B-A1C43F9373C1}"/>
                </a:ext>
              </a:extLst>
            </p:cNvPr>
            <p:cNvSpPr/>
            <p:nvPr/>
          </p:nvSpPr>
          <p:spPr>
            <a:xfrm>
              <a:off x="5087125" y="2343775"/>
              <a:ext cx="427000" cy="1444200"/>
            </a:xfrm>
            <a:custGeom>
              <a:avLst/>
              <a:gdLst/>
              <a:ahLst/>
              <a:cxnLst/>
              <a:rect l="l" t="t" r="r" b="b"/>
              <a:pathLst>
                <a:path w="17080" h="57768" extrusionOk="0">
                  <a:moveTo>
                    <a:pt x="8340" y="1"/>
                  </a:moveTo>
                  <a:lnTo>
                    <a:pt x="1" y="11376"/>
                  </a:lnTo>
                  <a:cubicBezTo>
                    <a:pt x="1" y="11376"/>
                    <a:pt x="1335" y="49303"/>
                    <a:pt x="1736" y="54874"/>
                  </a:cubicBezTo>
                  <a:cubicBezTo>
                    <a:pt x="2850" y="57241"/>
                    <a:pt x="5127" y="57767"/>
                    <a:pt x="7061" y="57767"/>
                  </a:cubicBezTo>
                  <a:cubicBezTo>
                    <a:pt x="7906" y="57767"/>
                    <a:pt x="8686" y="57667"/>
                    <a:pt x="9274" y="57576"/>
                  </a:cubicBezTo>
                  <a:cubicBezTo>
                    <a:pt x="9274" y="57576"/>
                    <a:pt x="14378" y="41164"/>
                    <a:pt x="15545" y="36661"/>
                  </a:cubicBezTo>
                  <a:cubicBezTo>
                    <a:pt x="17080" y="30656"/>
                    <a:pt x="11576" y="11342"/>
                    <a:pt x="8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3801;p121">
              <a:extLst>
                <a:ext uri="{FF2B5EF4-FFF2-40B4-BE49-F238E27FC236}">
                  <a16:creationId xmlns:a16="http://schemas.microsoft.com/office/drawing/2014/main" id="{911DD404-98F0-FFC3-2F9A-E640DB6936DC}"/>
                </a:ext>
              </a:extLst>
            </p:cNvPr>
            <p:cNvSpPr/>
            <p:nvPr/>
          </p:nvSpPr>
          <p:spPr>
            <a:xfrm>
              <a:off x="5087125" y="2469700"/>
              <a:ext cx="196000" cy="1290950"/>
            </a:xfrm>
            <a:custGeom>
              <a:avLst/>
              <a:gdLst/>
              <a:ahLst/>
              <a:cxnLst/>
              <a:rect l="l" t="t" r="r" b="b"/>
              <a:pathLst>
                <a:path w="7840" h="51638" extrusionOk="0">
                  <a:moveTo>
                    <a:pt x="5738" y="1"/>
                  </a:moveTo>
                  <a:lnTo>
                    <a:pt x="5738" y="1"/>
                  </a:lnTo>
                  <a:cubicBezTo>
                    <a:pt x="4004" y="2269"/>
                    <a:pt x="2069" y="4337"/>
                    <a:pt x="1" y="6305"/>
                  </a:cubicBezTo>
                  <a:lnTo>
                    <a:pt x="5705" y="51638"/>
                  </a:lnTo>
                  <a:cubicBezTo>
                    <a:pt x="5705" y="51638"/>
                    <a:pt x="7740" y="37895"/>
                    <a:pt x="7773" y="34125"/>
                  </a:cubicBezTo>
                  <a:cubicBezTo>
                    <a:pt x="7840" y="30323"/>
                    <a:pt x="1602" y="6405"/>
                    <a:pt x="1602" y="6405"/>
                  </a:cubicBezTo>
                  <a:cubicBezTo>
                    <a:pt x="5338" y="2670"/>
                    <a:pt x="5738" y="1"/>
                    <a:pt x="5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3802;p121">
              <a:extLst>
                <a:ext uri="{FF2B5EF4-FFF2-40B4-BE49-F238E27FC236}">
                  <a16:creationId xmlns:a16="http://schemas.microsoft.com/office/drawing/2014/main" id="{92E3318E-4EE2-A717-5BEB-A72D2FF41ED2}"/>
                </a:ext>
              </a:extLst>
            </p:cNvPr>
            <p:cNvSpPr/>
            <p:nvPr/>
          </p:nvSpPr>
          <p:spPr>
            <a:xfrm>
              <a:off x="4627650" y="2253725"/>
              <a:ext cx="668000" cy="1847900"/>
            </a:xfrm>
            <a:custGeom>
              <a:avLst/>
              <a:gdLst/>
              <a:ahLst/>
              <a:cxnLst/>
              <a:rect l="l" t="t" r="r" b="b"/>
              <a:pathLst>
                <a:path w="26720" h="73916" extrusionOk="0">
                  <a:moveTo>
                    <a:pt x="3303" y="0"/>
                  </a:moveTo>
                  <a:cubicBezTo>
                    <a:pt x="2102" y="2736"/>
                    <a:pt x="0" y="6605"/>
                    <a:pt x="567" y="11675"/>
                  </a:cubicBezTo>
                  <a:cubicBezTo>
                    <a:pt x="634" y="13110"/>
                    <a:pt x="901" y="14577"/>
                    <a:pt x="1301" y="15945"/>
                  </a:cubicBezTo>
                  <a:cubicBezTo>
                    <a:pt x="3770" y="23984"/>
                    <a:pt x="10541" y="35159"/>
                    <a:pt x="13543" y="42831"/>
                  </a:cubicBezTo>
                  <a:cubicBezTo>
                    <a:pt x="13410" y="44299"/>
                    <a:pt x="12476" y="49302"/>
                    <a:pt x="13210" y="54873"/>
                  </a:cubicBezTo>
                  <a:cubicBezTo>
                    <a:pt x="14144" y="62478"/>
                    <a:pt x="16245" y="70918"/>
                    <a:pt x="16879" y="73286"/>
                  </a:cubicBezTo>
                  <a:cubicBezTo>
                    <a:pt x="17463" y="73710"/>
                    <a:pt x="18610" y="73916"/>
                    <a:pt x="19790" y="73916"/>
                  </a:cubicBezTo>
                  <a:cubicBezTo>
                    <a:pt x="21306" y="73916"/>
                    <a:pt x="22877" y="73576"/>
                    <a:pt x="23384" y="72919"/>
                  </a:cubicBezTo>
                  <a:cubicBezTo>
                    <a:pt x="23717" y="67749"/>
                    <a:pt x="24718" y="50670"/>
                    <a:pt x="24284" y="43098"/>
                  </a:cubicBezTo>
                  <a:cubicBezTo>
                    <a:pt x="24051" y="38561"/>
                    <a:pt x="18380" y="14944"/>
                    <a:pt x="18380" y="14944"/>
                  </a:cubicBezTo>
                  <a:cubicBezTo>
                    <a:pt x="22983" y="11308"/>
                    <a:pt x="24051" y="9107"/>
                    <a:pt x="26719" y="3603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3803;p121">
              <a:extLst>
                <a:ext uri="{FF2B5EF4-FFF2-40B4-BE49-F238E27FC236}">
                  <a16:creationId xmlns:a16="http://schemas.microsoft.com/office/drawing/2014/main" id="{0F00061E-4A15-000A-9769-36B14268180F}"/>
                </a:ext>
              </a:extLst>
            </p:cNvPr>
            <p:cNvSpPr/>
            <p:nvPr/>
          </p:nvSpPr>
          <p:spPr>
            <a:xfrm>
              <a:off x="4627650" y="2253725"/>
              <a:ext cx="668000" cy="1847900"/>
            </a:xfrm>
            <a:custGeom>
              <a:avLst/>
              <a:gdLst/>
              <a:ahLst/>
              <a:cxnLst/>
              <a:rect l="l" t="t" r="r" b="b"/>
              <a:pathLst>
                <a:path w="26720" h="73916" extrusionOk="0">
                  <a:moveTo>
                    <a:pt x="3303" y="0"/>
                  </a:moveTo>
                  <a:cubicBezTo>
                    <a:pt x="2102" y="2736"/>
                    <a:pt x="0" y="6605"/>
                    <a:pt x="567" y="11675"/>
                  </a:cubicBezTo>
                  <a:cubicBezTo>
                    <a:pt x="634" y="13110"/>
                    <a:pt x="901" y="14577"/>
                    <a:pt x="1301" y="15945"/>
                  </a:cubicBezTo>
                  <a:cubicBezTo>
                    <a:pt x="3770" y="23984"/>
                    <a:pt x="10541" y="35159"/>
                    <a:pt x="13543" y="42831"/>
                  </a:cubicBezTo>
                  <a:cubicBezTo>
                    <a:pt x="13410" y="44299"/>
                    <a:pt x="12476" y="49302"/>
                    <a:pt x="13210" y="54873"/>
                  </a:cubicBezTo>
                  <a:cubicBezTo>
                    <a:pt x="14144" y="62478"/>
                    <a:pt x="16245" y="70918"/>
                    <a:pt x="16879" y="73286"/>
                  </a:cubicBezTo>
                  <a:cubicBezTo>
                    <a:pt x="17463" y="73710"/>
                    <a:pt x="18610" y="73916"/>
                    <a:pt x="19790" y="73916"/>
                  </a:cubicBezTo>
                  <a:cubicBezTo>
                    <a:pt x="21306" y="73916"/>
                    <a:pt x="22877" y="73576"/>
                    <a:pt x="23384" y="72919"/>
                  </a:cubicBezTo>
                  <a:cubicBezTo>
                    <a:pt x="23717" y="67749"/>
                    <a:pt x="24718" y="50670"/>
                    <a:pt x="24284" y="43098"/>
                  </a:cubicBezTo>
                  <a:cubicBezTo>
                    <a:pt x="24051" y="38561"/>
                    <a:pt x="18380" y="14944"/>
                    <a:pt x="18380" y="14944"/>
                  </a:cubicBezTo>
                  <a:cubicBezTo>
                    <a:pt x="22983" y="11308"/>
                    <a:pt x="24051" y="9107"/>
                    <a:pt x="26719" y="3603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3804;p121">
              <a:extLst>
                <a:ext uri="{FF2B5EF4-FFF2-40B4-BE49-F238E27FC236}">
                  <a16:creationId xmlns:a16="http://schemas.microsoft.com/office/drawing/2014/main" id="{9DEBF81B-9A9B-B131-029E-32734EFC8BB3}"/>
                </a:ext>
              </a:extLst>
            </p:cNvPr>
            <p:cNvSpPr/>
            <p:nvPr/>
          </p:nvSpPr>
          <p:spPr>
            <a:xfrm>
              <a:off x="5024600" y="4276825"/>
              <a:ext cx="93425" cy="171825"/>
            </a:xfrm>
            <a:custGeom>
              <a:avLst/>
              <a:gdLst/>
              <a:ahLst/>
              <a:cxnLst/>
              <a:rect l="l" t="t" r="r" b="b"/>
              <a:pathLst>
                <a:path w="3737" h="6873" extrusionOk="0">
                  <a:moveTo>
                    <a:pt x="334" y="1"/>
                  </a:moveTo>
                  <a:cubicBezTo>
                    <a:pt x="0" y="1269"/>
                    <a:pt x="267" y="4838"/>
                    <a:pt x="267" y="4838"/>
                  </a:cubicBezTo>
                  <a:cubicBezTo>
                    <a:pt x="267" y="4838"/>
                    <a:pt x="834" y="6039"/>
                    <a:pt x="2836" y="6873"/>
                  </a:cubicBezTo>
                  <a:lnTo>
                    <a:pt x="3736" y="193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3805;p121">
              <a:extLst>
                <a:ext uri="{FF2B5EF4-FFF2-40B4-BE49-F238E27FC236}">
                  <a16:creationId xmlns:a16="http://schemas.microsoft.com/office/drawing/2014/main" id="{C34B5CFA-6AAC-B2BD-5F77-C571571A70DC}"/>
                </a:ext>
              </a:extLst>
            </p:cNvPr>
            <p:cNvSpPr/>
            <p:nvPr/>
          </p:nvSpPr>
          <p:spPr>
            <a:xfrm>
              <a:off x="5095475" y="4316025"/>
              <a:ext cx="137625" cy="132625"/>
            </a:xfrm>
            <a:custGeom>
              <a:avLst/>
              <a:gdLst/>
              <a:ahLst/>
              <a:cxnLst/>
              <a:rect l="l" t="t" r="r" b="b"/>
              <a:pathLst>
                <a:path w="5505" h="5305" extrusionOk="0">
                  <a:moveTo>
                    <a:pt x="5504" y="1"/>
                  </a:moveTo>
                  <a:lnTo>
                    <a:pt x="534" y="2436"/>
                  </a:lnTo>
                  <a:lnTo>
                    <a:pt x="1" y="5305"/>
                  </a:lnTo>
                  <a:lnTo>
                    <a:pt x="4370" y="3870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3806;p121">
              <a:extLst>
                <a:ext uri="{FF2B5EF4-FFF2-40B4-BE49-F238E27FC236}">
                  <a16:creationId xmlns:a16="http://schemas.microsoft.com/office/drawing/2014/main" id="{FCC4D4F6-35E2-8999-4D21-780FB854FE07}"/>
                </a:ext>
              </a:extLst>
            </p:cNvPr>
            <p:cNvSpPr/>
            <p:nvPr/>
          </p:nvSpPr>
          <p:spPr>
            <a:xfrm>
              <a:off x="5025425" y="4134225"/>
              <a:ext cx="452000" cy="451200"/>
            </a:xfrm>
            <a:custGeom>
              <a:avLst/>
              <a:gdLst/>
              <a:ahLst/>
              <a:cxnLst/>
              <a:rect l="l" t="t" r="r" b="b"/>
              <a:pathLst>
                <a:path w="18080" h="18048" extrusionOk="0">
                  <a:moveTo>
                    <a:pt x="1201" y="1"/>
                  </a:moveTo>
                  <a:cubicBezTo>
                    <a:pt x="668" y="101"/>
                    <a:pt x="668" y="1268"/>
                    <a:pt x="334" y="2369"/>
                  </a:cubicBezTo>
                  <a:cubicBezTo>
                    <a:pt x="34" y="3470"/>
                    <a:pt x="1" y="4604"/>
                    <a:pt x="301" y="5738"/>
                  </a:cubicBezTo>
                  <a:cubicBezTo>
                    <a:pt x="668" y="6939"/>
                    <a:pt x="2369" y="8207"/>
                    <a:pt x="3069" y="9274"/>
                  </a:cubicBezTo>
                  <a:cubicBezTo>
                    <a:pt x="3803" y="10375"/>
                    <a:pt x="4070" y="13044"/>
                    <a:pt x="4971" y="14478"/>
                  </a:cubicBezTo>
                  <a:cubicBezTo>
                    <a:pt x="5838" y="15946"/>
                    <a:pt x="9074" y="17313"/>
                    <a:pt x="11242" y="17814"/>
                  </a:cubicBezTo>
                  <a:cubicBezTo>
                    <a:pt x="11966" y="17975"/>
                    <a:pt x="12646" y="18047"/>
                    <a:pt x="13269" y="18047"/>
                  </a:cubicBezTo>
                  <a:cubicBezTo>
                    <a:pt x="16377" y="18047"/>
                    <a:pt x="18080" y="16251"/>
                    <a:pt x="16913" y="14778"/>
                  </a:cubicBezTo>
                  <a:cubicBezTo>
                    <a:pt x="15879" y="13444"/>
                    <a:pt x="12676" y="11743"/>
                    <a:pt x="11075" y="8740"/>
                  </a:cubicBezTo>
                  <a:cubicBezTo>
                    <a:pt x="9374" y="5405"/>
                    <a:pt x="8073" y="601"/>
                    <a:pt x="7506" y="301"/>
                  </a:cubicBezTo>
                  <a:lnTo>
                    <a:pt x="7473" y="1235"/>
                  </a:lnTo>
                  <a:cubicBezTo>
                    <a:pt x="6972" y="2202"/>
                    <a:pt x="5971" y="2303"/>
                    <a:pt x="4871" y="2303"/>
                  </a:cubicBezTo>
                  <a:cubicBezTo>
                    <a:pt x="2702" y="2202"/>
                    <a:pt x="1568" y="1469"/>
                    <a:pt x="1301" y="902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3807;p121">
              <a:extLst>
                <a:ext uri="{FF2B5EF4-FFF2-40B4-BE49-F238E27FC236}">
                  <a16:creationId xmlns:a16="http://schemas.microsoft.com/office/drawing/2014/main" id="{BB4674DB-C7F9-AFDB-70F7-C897046A660E}"/>
                </a:ext>
              </a:extLst>
            </p:cNvPr>
            <p:cNvSpPr/>
            <p:nvPr/>
          </p:nvSpPr>
          <p:spPr>
            <a:xfrm>
              <a:off x="4718550" y="824375"/>
              <a:ext cx="577100" cy="580425"/>
            </a:xfrm>
            <a:custGeom>
              <a:avLst/>
              <a:gdLst/>
              <a:ahLst/>
              <a:cxnLst/>
              <a:rect l="l" t="t" r="r" b="b"/>
              <a:pathLst>
                <a:path w="23084" h="23217" extrusionOk="0">
                  <a:moveTo>
                    <a:pt x="10007" y="0"/>
                  </a:moveTo>
                  <a:cubicBezTo>
                    <a:pt x="3903" y="0"/>
                    <a:pt x="0" y="5070"/>
                    <a:pt x="0" y="11208"/>
                  </a:cubicBezTo>
                  <a:cubicBezTo>
                    <a:pt x="0" y="17279"/>
                    <a:pt x="3769" y="23217"/>
                    <a:pt x="9840" y="23217"/>
                  </a:cubicBezTo>
                  <a:lnTo>
                    <a:pt x="12009" y="15778"/>
                  </a:lnTo>
                  <a:cubicBezTo>
                    <a:pt x="18113" y="15778"/>
                    <a:pt x="23083" y="14110"/>
                    <a:pt x="23083" y="10141"/>
                  </a:cubicBezTo>
                  <a:cubicBezTo>
                    <a:pt x="23083" y="4036"/>
                    <a:pt x="18146" y="0"/>
                    <a:pt x="1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3808;p121">
              <a:extLst>
                <a:ext uri="{FF2B5EF4-FFF2-40B4-BE49-F238E27FC236}">
                  <a16:creationId xmlns:a16="http://schemas.microsoft.com/office/drawing/2014/main" id="{BEF59D4F-0A4C-6203-85B3-55EFDA9D495A}"/>
                </a:ext>
              </a:extLst>
            </p:cNvPr>
            <p:cNvSpPr/>
            <p:nvPr/>
          </p:nvSpPr>
          <p:spPr>
            <a:xfrm>
              <a:off x="4942025" y="759075"/>
              <a:ext cx="408650" cy="301525"/>
            </a:xfrm>
            <a:custGeom>
              <a:avLst/>
              <a:gdLst/>
              <a:ahLst/>
              <a:cxnLst/>
              <a:rect l="l" t="t" r="r" b="b"/>
              <a:pathLst>
                <a:path w="16346" h="12061" extrusionOk="0">
                  <a:moveTo>
                    <a:pt x="7786" y="0"/>
                  </a:moveTo>
                  <a:cubicBezTo>
                    <a:pt x="7705" y="0"/>
                    <a:pt x="7622" y="4"/>
                    <a:pt x="7540" y="10"/>
                  </a:cubicBezTo>
                  <a:cubicBezTo>
                    <a:pt x="6539" y="110"/>
                    <a:pt x="5638" y="644"/>
                    <a:pt x="4738" y="1178"/>
                  </a:cubicBezTo>
                  <a:cubicBezTo>
                    <a:pt x="3236" y="1912"/>
                    <a:pt x="1669" y="2445"/>
                    <a:pt x="1" y="2645"/>
                  </a:cubicBezTo>
                  <a:lnTo>
                    <a:pt x="1869" y="3346"/>
                  </a:lnTo>
                  <a:cubicBezTo>
                    <a:pt x="1368" y="4147"/>
                    <a:pt x="1235" y="5147"/>
                    <a:pt x="1535" y="6015"/>
                  </a:cubicBezTo>
                  <a:cubicBezTo>
                    <a:pt x="1635" y="6181"/>
                    <a:pt x="1702" y="6348"/>
                    <a:pt x="1835" y="6515"/>
                  </a:cubicBezTo>
                  <a:cubicBezTo>
                    <a:pt x="4149" y="10001"/>
                    <a:pt x="8060" y="12060"/>
                    <a:pt x="12197" y="12060"/>
                  </a:cubicBezTo>
                  <a:cubicBezTo>
                    <a:pt x="12533" y="12060"/>
                    <a:pt x="12871" y="12046"/>
                    <a:pt x="13210" y="12019"/>
                  </a:cubicBezTo>
                  <a:cubicBezTo>
                    <a:pt x="13844" y="12019"/>
                    <a:pt x="14478" y="11852"/>
                    <a:pt x="14978" y="11518"/>
                  </a:cubicBezTo>
                  <a:cubicBezTo>
                    <a:pt x="15312" y="11318"/>
                    <a:pt x="15545" y="11018"/>
                    <a:pt x="15745" y="10685"/>
                  </a:cubicBezTo>
                  <a:cubicBezTo>
                    <a:pt x="16146" y="10117"/>
                    <a:pt x="16346" y="9450"/>
                    <a:pt x="16312" y="8716"/>
                  </a:cubicBezTo>
                  <a:cubicBezTo>
                    <a:pt x="16312" y="8049"/>
                    <a:pt x="15879" y="7449"/>
                    <a:pt x="15245" y="7115"/>
                  </a:cubicBezTo>
                  <a:cubicBezTo>
                    <a:pt x="15712" y="6348"/>
                    <a:pt x="15979" y="5447"/>
                    <a:pt x="15879" y="4547"/>
                  </a:cubicBezTo>
                  <a:cubicBezTo>
                    <a:pt x="15845" y="3646"/>
                    <a:pt x="15345" y="2812"/>
                    <a:pt x="14578" y="2312"/>
                  </a:cubicBezTo>
                  <a:cubicBezTo>
                    <a:pt x="14165" y="2049"/>
                    <a:pt x="13682" y="1932"/>
                    <a:pt x="13185" y="1932"/>
                  </a:cubicBezTo>
                  <a:cubicBezTo>
                    <a:pt x="12356" y="1932"/>
                    <a:pt x="11488" y="2258"/>
                    <a:pt x="10842" y="2779"/>
                  </a:cubicBezTo>
                  <a:cubicBezTo>
                    <a:pt x="10683" y="1194"/>
                    <a:pt x="9350" y="0"/>
                    <a:pt x="7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3809;p121">
              <a:extLst>
                <a:ext uri="{FF2B5EF4-FFF2-40B4-BE49-F238E27FC236}">
                  <a16:creationId xmlns:a16="http://schemas.microsoft.com/office/drawing/2014/main" id="{A52F52D4-ED4C-E9A1-015F-F388DE4E46BF}"/>
                </a:ext>
              </a:extLst>
            </p:cNvPr>
            <p:cNvSpPr/>
            <p:nvPr/>
          </p:nvSpPr>
          <p:spPr>
            <a:xfrm>
              <a:off x="4671000" y="1479000"/>
              <a:ext cx="666350" cy="958425"/>
            </a:xfrm>
            <a:custGeom>
              <a:avLst/>
              <a:gdLst/>
              <a:ahLst/>
              <a:cxnLst/>
              <a:rect l="l" t="t" r="r" b="b"/>
              <a:pathLst>
                <a:path w="26654" h="38337" extrusionOk="0">
                  <a:moveTo>
                    <a:pt x="9174" y="1"/>
                  </a:moveTo>
                  <a:lnTo>
                    <a:pt x="5171" y="401"/>
                  </a:lnTo>
                  <a:cubicBezTo>
                    <a:pt x="2503" y="1068"/>
                    <a:pt x="1335" y="2202"/>
                    <a:pt x="1035" y="4570"/>
                  </a:cubicBezTo>
                  <a:cubicBezTo>
                    <a:pt x="901" y="5671"/>
                    <a:pt x="234" y="8573"/>
                    <a:pt x="1168" y="12243"/>
                  </a:cubicBezTo>
                  <a:cubicBezTo>
                    <a:pt x="2002" y="15545"/>
                    <a:pt x="4237" y="23617"/>
                    <a:pt x="4237" y="23617"/>
                  </a:cubicBezTo>
                  <a:cubicBezTo>
                    <a:pt x="4237" y="23617"/>
                    <a:pt x="1368" y="30889"/>
                    <a:pt x="1" y="34592"/>
                  </a:cubicBezTo>
                  <a:cubicBezTo>
                    <a:pt x="4147" y="37297"/>
                    <a:pt x="8727" y="38337"/>
                    <a:pt x="12884" y="38337"/>
                  </a:cubicBezTo>
                  <a:cubicBezTo>
                    <a:pt x="18160" y="38337"/>
                    <a:pt x="22755" y="36663"/>
                    <a:pt x="24919" y="34592"/>
                  </a:cubicBezTo>
                  <a:cubicBezTo>
                    <a:pt x="24585" y="31089"/>
                    <a:pt x="23351" y="27787"/>
                    <a:pt x="23084" y="24685"/>
                  </a:cubicBezTo>
                  <a:cubicBezTo>
                    <a:pt x="23084" y="24685"/>
                    <a:pt x="23317" y="19781"/>
                    <a:pt x="23684" y="17680"/>
                  </a:cubicBezTo>
                  <a:cubicBezTo>
                    <a:pt x="26653" y="14411"/>
                    <a:pt x="26253" y="11342"/>
                    <a:pt x="24919" y="8773"/>
                  </a:cubicBezTo>
                  <a:cubicBezTo>
                    <a:pt x="22493" y="4189"/>
                    <a:pt x="18745" y="100"/>
                    <a:pt x="17561" y="100"/>
                  </a:cubicBezTo>
                  <a:cubicBezTo>
                    <a:pt x="17556" y="100"/>
                    <a:pt x="17551" y="100"/>
                    <a:pt x="17547" y="101"/>
                  </a:cubicBezTo>
                  <a:lnTo>
                    <a:pt x="91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3810;p121">
              <a:extLst>
                <a:ext uri="{FF2B5EF4-FFF2-40B4-BE49-F238E27FC236}">
                  <a16:creationId xmlns:a16="http://schemas.microsoft.com/office/drawing/2014/main" id="{ED41CD86-0415-D818-00EC-50A0B0C465A1}"/>
                </a:ext>
              </a:extLst>
            </p:cNvPr>
            <p:cNvSpPr/>
            <p:nvPr/>
          </p:nvSpPr>
          <p:spPr>
            <a:xfrm>
              <a:off x="5078800" y="1413125"/>
              <a:ext cx="171800" cy="212675"/>
            </a:xfrm>
            <a:custGeom>
              <a:avLst/>
              <a:gdLst/>
              <a:ahLst/>
              <a:cxnLst/>
              <a:rect l="l" t="t" r="r" b="b"/>
              <a:pathLst>
                <a:path w="6872" h="8507" extrusionOk="0">
                  <a:moveTo>
                    <a:pt x="0" y="0"/>
                  </a:moveTo>
                  <a:lnTo>
                    <a:pt x="0" y="2802"/>
                  </a:lnTo>
                  <a:cubicBezTo>
                    <a:pt x="534" y="2836"/>
                    <a:pt x="1068" y="3002"/>
                    <a:pt x="1535" y="3303"/>
                  </a:cubicBezTo>
                  <a:cubicBezTo>
                    <a:pt x="3836" y="4504"/>
                    <a:pt x="6872" y="8506"/>
                    <a:pt x="6872" y="8506"/>
                  </a:cubicBezTo>
                  <a:cubicBezTo>
                    <a:pt x="6872" y="8506"/>
                    <a:pt x="3069" y="2535"/>
                    <a:pt x="2602" y="1668"/>
                  </a:cubicBezTo>
                  <a:cubicBezTo>
                    <a:pt x="2169" y="801"/>
                    <a:pt x="1235" y="301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3811;p121">
              <a:extLst>
                <a:ext uri="{FF2B5EF4-FFF2-40B4-BE49-F238E27FC236}">
                  <a16:creationId xmlns:a16="http://schemas.microsoft.com/office/drawing/2014/main" id="{DF7B4D9A-ED66-C049-9E55-E90749853CEA}"/>
                </a:ext>
              </a:extLst>
            </p:cNvPr>
            <p:cNvSpPr/>
            <p:nvPr/>
          </p:nvSpPr>
          <p:spPr>
            <a:xfrm>
              <a:off x="4618475" y="1478925"/>
              <a:ext cx="423650" cy="1677125"/>
            </a:xfrm>
            <a:custGeom>
              <a:avLst/>
              <a:gdLst/>
              <a:ahLst/>
              <a:cxnLst/>
              <a:rect l="l" t="t" r="r" b="b"/>
              <a:pathLst>
                <a:path w="16946" h="67085" extrusionOk="0">
                  <a:moveTo>
                    <a:pt x="10847" y="0"/>
                  </a:moveTo>
                  <a:cubicBezTo>
                    <a:pt x="9670" y="0"/>
                    <a:pt x="6319" y="66"/>
                    <a:pt x="4070" y="771"/>
                  </a:cubicBezTo>
                  <a:cubicBezTo>
                    <a:pt x="1068" y="1638"/>
                    <a:pt x="834" y="4807"/>
                    <a:pt x="834" y="4807"/>
                  </a:cubicBezTo>
                  <a:lnTo>
                    <a:pt x="5671" y="23254"/>
                  </a:lnTo>
                  <a:cubicBezTo>
                    <a:pt x="5671" y="23254"/>
                    <a:pt x="1902" y="31960"/>
                    <a:pt x="968" y="39065"/>
                  </a:cubicBezTo>
                  <a:cubicBezTo>
                    <a:pt x="0" y="46537"/>
                    <a:pt x="467" y="62215"/>
                    <a:pt x="467" y="62215"/>
                  </a:cubicBezTo>
                  <a:cubicBezTo>
                    <a:pt x="2168" y="64250"/>
                    <a:pt x="5004" y="65484"/>
                    <a:pt x="7406" y="66151"/>
                  </a:cubicBezTo>
                  <a:cubicBezTo>
                    <a:pt x="10641" y="67085"/>
                    <a:pt x="15411" y="67085"/>
                    <a:pt x="15411" y="67085"/>
                  </a:cubicBezTo>
                  <a:cubicBezTo>
                    <a:pt x="15411" y="67085"/>
                    <a:pt x="15345" y="54443"/>
                    <a:pt x="15345" y="46770"/>
                  </a:cubicBezTo>
                  <a:cubicBezTo>
                    <a:pt x="15345" y="40432"/>
                    <a:pt x="16946" y="20385"/>
                    <a:pt x="16178" y="14547"/>
                  </a:cubicBezTo>
                  <a:cubicBezTo>
                    <a:pt x="15445" y="8710"/>
                    <a:pt x="11275" y="4"/>
                    <a:pt x="11275" y="4"/>
                  </a:cubicBezTo>
                  <a:cubicBezTo>
                    <a:pt x="11275" y="4"/>
                    <a:pt x="11119" y="0"/>
                    <a:pt x="10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3812;p121">
              <a:extLst>
                <a:ext uri="{FF2B5EF4-FFF2-40B4-BE49-F238E27FC236}">
                  <a16:creationId xmlns:a16="http://schemas.microsoft.com/office/drawing/2014/main" id="{F3EF192F-BEBB-E116-AA82-503248AD19AF}"/>
                </a:ext>
              </a:extLst>
            </p:cNvPr>
            <p:cNvSpPr/>
            <p:nvPr/>
          </p:nvSpPr>
          <p:spPr>
            <a:xfrm>
              <a:off x="4657675" y="1573225"/>
              <a:ext cx="155125" cy="795600"/>
            </a:xfrm>
            <a:custGeom>
              <a:avLst/>
              <a:gdLst/>
              <a:ahLst/>
              <a:cxnLst/>
              <a:rect l="l" t="t" r="r" b="b"/>
              <a:pathLst>
                <a:path w="6205" h="31824" extrusionOk="0">
                  <a:moveTo>
                    <a:pt x="5771" y="1"/>
                  </a:moveTo>
                  <a:lnTo>
                    <a:pt x="867" y="7239"/>
                  </a:lnTo>
                  <a:lnTo>
                    <a:pt x="4070" y="19448"/>
                  </a:lnTo>
                  <a:cubicBezTo>
                    <a:pt x="4070" y="19448"/>
                    <a:pt x="1101" y="25753"/>
                    <a:pt x="0" y="31824"/>
                  </a:cubicBezTo>
                  <a:cubicBezTo>
                    <a:pt x="2935" y="23418"/>
                    <a:pt x="5671" y="20916"/>
                    <a:pt x="5671" y="20916"/>
                  </a:cubicBezTo>
                  <a:lnTo>
                    <a:pt x="3903" y="13777"/>
                  </a:lnTo>
                  <a:cubicBezTo>
                    <a:pt x="3903" y="13777"/>
                    <a:pt x="4537" y="11509"/>
                    <a:pt x="5371" y="7740"/>
                  </a:cubicBezTo>
                  <a:cubicBezTo>
                    <a:pt x="6204" y="3937"/>
                    <a:pt x="6071" y="1669"/>
                    <a:pt x="5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3813;p121">
              <a:extLst>
                <a:ext uri="{FF2B5EF4-FFF2-40B4-BE49-F238E27FC236}">
                  <a16:creationId xmlns:a16="http://schemas.microsoft.com/office/drawing/2014/main" id="{8E50D6EC-AC49-6B12-E446-F8933BFAC960}"/>
                </a:ext>
              </a:extLst>
            </p:cNvPr>
            <p:cNvSpPr/>
            <p:nvPr/>
          </p:nvSpPr>
          <p:spPr>
            <a:xfrm>
              <a:off x="4856150" y="1450650"/>
              <a:ext cx="45050" cy="293575"/>
            </a:xfrm>
            <a:custGeom>
              <a:avLst/>
              <a:gdLst/>
              <a:ahLst/>
              <a:cxnLst/>
              <a:rect l="l" t="t" r="r" b="b"/>
              <a:pathLst>
                <a:path w="1802" h="11743" extrusionOk="0">
                  <a:moveTo>
                    <a:pt x="1635" y="0"/>
                  </a:moveTo>
                  <a:cubicBezTo>
                    <a:pt x="0" y="367"/>
                    <a:pt x="167" y="4737"/>
                    <a:pt x="467" y="9574"/>
                  </a:cubicBezTo>
                  <a:cubicBezTo>
                    <a:pt x="500" y="10541"/>
                    <a:pt x="567" y="11342"/>
                    <a:pt x="567" y="11709"/>
                  </a:cubicBezTo>
                  <a:lnTo>
                    <a:pt x="1234" y="11742"/>
                  </a:lnTo>
                  <a:cubicBezTo>
                    <a:pt x="1268" y="11342"/>
                    <a:pt x="1234" y="10541"/>
                    <a:pt x="1134" y="9541"/>
                  </a:cubicBezTo>
                  <a:cubicBezTo>
                    <a:pt x="1001" y="7172"/>
                    <a:pt x="600" y="901"/>
                    <a:pt x="1801" y="668"/>
                  </a:cubicBezTo>
                  <a:lnTo>
                    <a:pt x="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3814;p121">
              <a:extLst>
                <a:ext uri="{FF2B5EF4-FFF2-40B4-BE49-F238E27FC236}">
                  <a16:creationId xmlns:a16="http://schemas.microsoft.com/office/drawing/2014/main" id="{83A15E91-74A6-5CD6-1925-F8F83FB121E6}"/>
                </a:ext>
              </a:extLst>
            </p:cNvPr>
            <p:cNvSpPr/>
            <p:nvPr/>
          </p:nvSpPr>
          <p:spPr>
            <a:xfrm>
              <a:off x="4832800" y="1413125"/>
              <a:ext cx="205150" cy="683000"/>
            </a:xfrm>
            <a:custGeom>
              <a:avLst/>
              <a:gdLst/>
              <a:ahLst/>
              <a:cxnLst/>
              <a:rect l="l" t="t" r="r" b="b"/>
              <a:pathLst>
                <a:path w="8206" h="27320" extrusionOk="0">
                  <a:moveTo>
                    <a:pt x="2702" y="0"/>
                  </a:moveTo>
                  <a:cubicBezTo>
                    <a:pt x="2068" y="0"/>
                    <a:pt x="1534" y="334"/>
                    <a:pt x="1234" y="901"/>
                  </a:cubicBezTo>
                  <a:cubicBezTo>
                    <a:pt x="867" y="1568"/>
                    <a:pt x="33" y="2702"/>
                    <a:pt x="33" y="2702"/>
                  </a:cubicBezTo>
                  <a:cubicBezTo>
                    <a:pt x="33" y="2702"/>
                    <a:pt x="0" y="7172"/>
                    <a:pt x="434" y="8306"/>
                  </a:cubicBezTo>
                  <a:cubicBezTo>
                    <a:pt x="834" y="9307"/>
                    <a:pt x="5537" y="13010"/>
                    <a:pt x="5537" y="13010"/>
                  </a:cubicBezTo>
                  <a:cubicBezTo>
                    <a:pt x="5537" y="13010"/>
                    <a:pt x="5070" y="16912"/>
                    <a:pt x="5037" y="18313"/>
                  </a:cubicBezTo>
                  <a:cubicBezTo>
                    <a:pt x="5004" y="19681"/>
                    <a:pt x="7405" y="24651"/>
                    <a:pt x="7706" y="27320"/>
                  </a:cubicBezTo>
                  <a:cubicBezTo>
                    <a:pt x="7706" y="27320"/>
                    <a:pt x="8206" y="20849"/>
                    <a:pt x="7839" y="17846"/>
                  </a:cubicBezTo>
                  <a:cubicBezTo>
                    <a:pt x="7172" y="12576"/>
                    <a:pt x="3869" y="4804"/>
                    <a:pt x="2702" y="2636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3815;p121">
              <a:extLst>
                <a:ext uri="{FF2B5EF4-FFF2-40B4-BE49-F238E27FC236}">
                  <a16:creationId xmlns:a16="http://schemas.microsoft.com/office/drawing/2014/main" id="{78FF1E4A-BC6A-8843-C0FF-1182DA91368F}"/>
                </a:ext>
              </a:extLst>
            </p:cNvPr>
            <p:cNvSpPr/>
            <p:nvPr/>
          </p:nvSpPr>
          <p:spPr>
            <a:xfrm>
              <a:off x="4789425" y="1736675"/>
              <a:ext cx="190150" cy="412000"/>
            </a:xfrm>
            <a:custGeom>
              <a:avLst/>
              <a:gdLst/>
              <a:ahLst/>
              <a:cxnLst/>
              <a:rect l="l" t="t" r="r" b="b"/>
              <a:pathLst>
                <a:path w="7606" h="16480" extrusionOk="0">
                  <a:moveTo>
                    <a:pt x="3570" y="435"/>
                  </a:moveTo>
                  <a:cubicBezTo>
                    <a:pt x="4304" y="435"/>
                    <a:pt x="5738" y="2603"/>
                    <a:pt x="6472" y="4371"/>
                  </a:cubicBezTo>
                  <a:cubicBezTo>
                    <a:pt x="7106" y="5872"/>
                    <a:pt x="6071" y="12810"/>
                    <a:pt x="5438" y="13811"/>
                  </a:cubicBezTo>
                  <a:cubicBezTo>
                    <a:pt x="5104" y="14311"/>
                    <a:pt x="4670" y="14745"/>
                    <a:pt x="4170" y="15112"/>
                  </a:cubicBezTo>
                  <a:cubicBezTo>
                    <a:pt x="3670" y="14778"/>
                    <a:pt x="3236" y="14411"/>
                    <a:pt x="2836" y="13944"/>
                  </a:cubicBezTo>
                  <a:cubicBezTo>
                    <a:pt x="2102" y="12977"/>
                    <a:pt x="501" y="6105"/>
                    <a:pt x="968" y="4604"/>
                  </a:cubicBezTo>
                  <a:cubicBezTo>
                    <a:pt x="1568" y="2736"/>
                    <a:pt x="2836" y="468"/>
                    <a:pt x="3570" y="435"/>
                  </a:cubicBezTo>
                  <a:close/>
                  <a:moveTo>
                    <a:pt x="3536" y="1"/>
                  </a:moveTo>
                  <a:cubicBezTo>
                    <a:pt x="2335" y="68"/>
                    <a:pt x="968" y="3136"/>
                    <a:pt x="568" y="4537"/>
                  </a:cubicBezTo>
                  <a:cubicBezTo>
                    <a:pt x="0" y="6205"/>
                    <a:pt x="1668" y="13277"/>
                    <a:pt x="2469" y="14278"/>
                  </a:cubicBezTo>
                  <a:cubicBezTo>
                    <a:pt x="2836" y="14745"/>
                    <a:pt x="3269" y="15112"/>
                    <a:pt x="3770" y="15445"/>
                  </a:cubicBezTo>
                  <a:cubicBezTo>
                    <a:pt x="3303" y="15779"/>
                    <a:pt x="2769" y="15979"/>
                    <a:pt x="2169" y="16046"/>
                  </a:cubicBezTo>
                  <a:lnTo>
                    <a:pt x="2169" y="16479"/>
                  </a:lnTo>
                  <a:lnTo>
                    <a:pt x="2235" y="16479"/>
                  </a:lnTo>
                  <a:cubicBezTo>
                    <a:pt x="2936" y="16413"/>
                    <a:pt x="3636" y="16146"/>
                    <a:pt x="4237" y="15746"/>
                  </a:cubicBezTo>
                  <a:cubicBezTo>
                    <a:pt x="4837" y="16112"/>
                    <a:pt x="5571" y="16313"/>
                    <a:pt x="6305" y="16313"/>
                  </a:cubicBezTo>
                  <a:lnTo>
                    <a:pt x="6272" y="15846"/>
                  </a:lnTo>
                  <a:cubicBezTo>
                    <a:pt x="5671" y="15846"/>
                    <a:pt x="5137" y="15679"/>
                    <a:pt x="4637" y="15412"/>
                  </a:cubicBezTo>
                  <a:cubicBezTo>
                    <a:pt x="5104" y="15012"/>
                    <a:pt x="5504" y="14611"/>
                    <a:pt x="5838" y="14111"/>
                  </a:cubicBezTo>
                  <a:cubicBezTo>
                    <a:pt x="6505" y="13077"/>
                    <a:pt x="7606" y="5838"/>
                    <a:pt x="6939" y="4237"/>
                  </a:cubicBezTo>
                  <a:cubicBezTo>
                    <a:pt x="6405" y="2903"/>
                    <a:pt x="4804" y="1"/>
                    <a:pt x="3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3816;p121">
              <a:extLst>
                <a:ext uri="{FF2B5EF4-FFF2-40B4-BE49-F238E27FC236}">
                  <a16:creationId xmlns:a16="http://schemas.microsoft.com/office/drawing/2014/main" id="{41717352-B21A-6D36-8955-3D09BA46FC84}"/>
                </a:ext>
              </a:extLst>
            </p:cNvPr>
            <p:cNvSpPr/>
            <p:nvPr/>
          </p:nvSpPr>
          <p:spPr>
            <a:xfrm>
              <a:off x="4929525" y="2121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8" y="1"/>
                  </a:moveTo>
                  <a:cubicBezTo>
                    <a:pt x="301" y="1"/>
                    <a:pt x="0" y="301"/>
                    <a:pt x="0" y="701"/>
                  </a:cubicBezTo>
                  <a:cubicBezTo>
                    <a:pt x="0" y="1068"/>
                    <a:pt x="334" y="1368"/>
                    <a:pt x="701" y="1368"/>
                  </a:cubicBezTo>
                  <a:cubicBezTo>
                    <a:pt x="1068" y="1368"/>
                    <a:pt x="1368" y="1035"/>
                    <a:pt x="1368" y="668"/>
                  </a:cubicBezTo>
                  <a:cubicBezTo>
                    <a:pt x="1368" y="267"/>
                    <a:pt x="1035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3817;p121">
              <a:extLst>
                <a:ext uri="{FF2B5EF4-FFF2-40B4-BE49-F238E27FC236}">
                  <a16:creationId xmlns:a16="http://schemas.microsoft.com/office/drawing/2014/main" id="{9D79E385-65CA-1E03-C85E-61EB381EFB8F}"/>
                </a:ext>
              </a:extLst>
            </p:cNvPr>
            <p:cNvSpPr/>
            <p:nvPr/>
          </p:nvSpPr>
          <p:spPr>
            <a:xfrm>
              <a:off x="4826950" y="2125300"/>
              <a:ext cx="35050" cy="34225"/>
            </a:xfrm>
            <a:custGeom>
              <a:avLst/>
              <a:gdLst/>
              <a:ahLst/>
              <a:cxnLst/>
              <a:rect l="l" t="t" r="r" b="b"/>
              <a:pathLst>
                <a:path w="1402" h="1369" extrusionOk="0">
                  <a:moveTo>
                    <a:pt x="668" y="0"/>
                  </a:moveTo>
                  <a:cubicBezTo>
                    <a:pt x="301" y="0"/>
                    <a:pt x="1" y="334"/>
                    <a:pt x="1" y="701"/>
                  </a:cubicBezTo>
                  <a:cubicBezTo>
                    <a:pt x="1" y="1068"/>
                    <a:pt x="334" y="1368"/>
                    <a:pt x="734" y="1368"/>
                  </a:cubicBezTo>
                  <a:cubicBezTo>
                    <a:pt x="1101" y="1368"/>
                    <a:pt x="1402" y="1034"/>
                    <a:pt x="1402" y="668"/>
                  </a:cubicBezTo>
                  <a:cubicBezTo>
                    <a:pt x="1402" y="267"/>
                    <a:pt x="1068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3818;p121">
              <a:extLst>
                <a:ext uri="{FF2B5EF4-FFF2-40B4-BE49-F238E27FC236}">
                  <a16:creationId xmlns:a16="http://schemas.microsoft.com/office/drawing/2014/main" id="{BFA8A42E-6E95-6236-1854-3388EF49272F}"/>
                </a:ext>
              </a:extLst>
            </p:cNvPr>
            <p:cNvSpPr/>
            <p:nvPr/>
          </p:nvSpPr>
          <p:spPr>
            <a:xfrm>
              <a:off x="4796925" y="1730850"/>
              <a:ext cx="176000" cy="194325"/>
            </a:xfrm>
            <a:custGeom>
              <a:avLst/>
              <a:gdLst/>
              <a:ahLst/>
              <a:cxnLst/>
              <a:rect l="l" t="t" r="r" b="b"/>
              <a:pathLst>
                <a:path w="7040" h="7773" extrusionOk="0">
                  <a:moveTo>
                    <a:pt x="3324" y="0"/>
                  </a:moveTo>
                  <a:cubicBezTo>
                    <a:pt x="3317" y="0"/>
                    <a:pt x="3310" y="0"/>
                    <a:pt x="3303" y="0"/>
                  </a:cubicBezTo>
                  <a:cubicBezTo>
                    <a:pt x="1869" y="34"/>
                    <a:pt x="468" y="3636"/>
                    <a:pt x="167" y="4570"/>
                  </a:cubicBezTo>
                  <a:cubicBezTo>
                    <a:pt x="1" y="5137"/>
                    <a:pt x="34" y="6138"/>
                    <a:pt x="268" y="7639"/>
                  </a:cubicBezTo>
                  <a:cubicBezTo>
                    <a:pt x="268" y="7706"/>
                    <a:pt x="334" y="7773"/>
                    <a:pt x="434" y="7773"/>
                  </a:cubicBezTo>
                  <a:lnTo>
                    <a:pt x="835" y="7706"/>
                  </a:lnTo>
                  <a:cubicBezTo>
                    <a:pt x="935" y="7706"/>
                    <a:pt x="968" y="7639"/>
                    <a:pt x="968" y="7539"/>
                  </a:cubicBezTo>
                  <a:cubicBezTo>
                    <a:pt x="768" y="6205"/>
                    <a:pt x="701" y="5271"/>
                    <a:pt x="835" y="4837"/>
                  </a:cubicBezTo>
                  <a:cubicBezTo>
                    <a:pt x="1368" y="3036"/>
                    <a:pt x="2669" y="768"/>
                    <a:pt x="3303" y="768"/>
                  </a:cubicBezTo>
                  <a:cubicBezTo>
                    <a:pt x="3937" y="768"/>
                    <a:pt x="5371" y="2936"/>
                    <a:pt x="6105" y="4637"/>
                  </a:cubicBezTo>
                  <a:cubicBezTo>
                    <a:pt x="6272" y="5004"/>
                    <a:pt x="6305" y="6005"/>
                    <a:pt x="6205" y="7339"/>
                  </a:cubicBezTo>
                  <a:cubicBezTo>
                    <a:pt x="6172" y="7439"/>
                    <a:pt x="6272" y="7506"/>
                    <a:pt x="6339" y="7506"/>
                  </a:cubicBezTo>
                  <a:lnTo>
                    <a:pt x="6772" y="7539"/>
                  </a:lnTo>
                  <a:cubicBezTo>
                    <a:pt x="6806" y="7539"/>
                    <a:pt x="6872" y="7506"/>
                    <a:pt x="6972" y="7339"/>
                  </a:cubicBezTo>
                  <a:cubicBezTo>
                    <a:pt x="7039" y="5838"/>
                    <a:pt x="7006" y="4804"/>
                    <a:pt x="6806" y="4303"/>
                  </a:cubicBezTo>
                  <a:cubicBezTo>
                    <a:pt x="6440" y="3374"/>
                    <a:pt x="4721" y="0"/>
                    <a:pt x="3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3819;p121">
              <a:extLst>
                <a:ext uri="{FF2B5EF4-FFF2-40B4-BE49-F238E27FC236}">
                  <a16:creationId xmlns:a16="http://schemas.microsoft.com/office/drawing/2014/main" id="{D75B4B7F-FCFE-120B-5174-0E016D1216FB}"/>
                </a:ext>
              </a:extLst>
            </p:cNvPr>
            <p:cNvSpPr/>
            <p:nvPr/>
          </p:nvSpPr>
          <p:spPr>
            <a:xfrm>
              <a:off x="4424175" y="1498800"/>
              <a:ext cx="376125" cy="1425375"/>
            </a:xfrm>
            <a:custGeom>
              <a:avLst/>
              <a:gdLst/>
              <a:ahLst/>
              <a:cxnLst/>
              <a:rect l="l" t="t" r="r" b="b"/>
              <a:pathLst>
                <a:path w="15045" h="57015" extrusionOk="0">
                  <a:moveTo>
                    <a:pt x="13772" y="0"/>
                  </a:moveTo>
                  <a:cubicBezTo>
                    <a:pt x="12884" y="0"/>
                    <a:pt x="10231" y="180"/>
                    <a:pt x="8206" y="2177"/>
                  </a:cubicBezTo>
                  <a:cubicBezTo>
                    <a:pt x="5371" y="5046"/>
                    <a:pt x="2135" y="19056"/>
                    <a:pt x="1434" y="21858"/>
                  </a:cubicBezTo>
                  <a:cubicBezTo>
                    <a:pt x="434" y="25461"/>
                    <a:pt x="0" y="29163"/>
                    <a:pt x="100" y="32933"/>
                  </a:cubicBezTo>
                  <a:cubicBezTo>
                    <a:pt x="267" y="37469"/>
                    <a:pt x="267" y="46976"/>
                    <a:pt x="901" y="49044"/>
                  </a:cubicBezTo>
                  <a:cubicBezTo>
                    <a:pt x="1534" y="51146"/>
                    <a:pt x="3236" y="51346"/>
                    <a:pt x="5204" y="53181"/>
                  </a:cubicBezTo>
                  <a:cubicBezTo>
                    <a:pt x="5904" y="53848"/>
                    <a:pt x="6305" y="54782"/>
                    <a:pt x="7072" y="56149"/>
                  </a:cubicBezTo>
                  <a:cubicBezTo>
                    <a:pt x="7367" y="56676"/>
                    <a:pt x="8094" y="57015"/>
                    <a:pt x="8890" y="57015"/>
                  </a:cubicBezTo>
                  <a:cubicBezTo>
                    <a:pt x="10161" y="57015"/>
                    <a:pt x="11611" y="56152"/>
                    <a:pt x="11775" y="53814"/>
                  </a:cubicBezTo>
                  <a:cubicBezTo>
                    <a:pt x="12009" y="50946"/>
                    <a:pt x="11008" y="49978"/>
                    <a:pt x="9006" y="47777"/>
                  </a:cubicBezTo>
                  <a:cubicBezTo>
                    <a:pt x="6905" y="45442"/>
                    <a:pt x="6071" y="45075"/>
                    <a:pt x="6171" y="42840"/>
                  </a:cubicBezTo>
                  <a:cubicBezTo>
                    <a:pt x="6204" y="41772"/>
                    <a:pt x="7839" y="26261"/>
                    <a:pt x="7839" y="26261"/>
                  </a:cubicBezTo>
                  <a:lnTo>
                    <a:pt x="13109" y="11617"/>
                  </a:lnTo>
                  <a:cubicBezTo>
                    <a:pt x="13109" y="11617"/>
                    <a:pt x="15044" y="4779"/>
                    <a:pt x="14077" y="9"/>
                  </a:cubicBezTo>
                  <a:cubicBezTo>
                    <a:pt x="14077" y="9"/>
                    <a:pt x="13967" y="0"/>
                    <a:pt x="137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3820;p121">
              <a:extLst>
                <a:ext uri="{FF2B5EF4-FFF2-40B4-BE49-F238E27FC236}">
                  <a16:creationId xmlns:a16="http://schemas.microsoft.com/office/drawing/2014/main" id="{0D0539B3-855C-AB6F-7D69-7A8C7B179705}"/>
                </a:ext>
              </a:extLst>
            </p:cNvPr>
            <p:cNvSpPr/>
            <p:nvPr/>
          </p:nvSpPr>
          <p:spPr>
            <a:xfrm>
              <a:off x="4414150" y="1484575"/>
              <a:ext cx="397825" cy="1111225"/>
            </a:xfrm>
            <a:custGeom>
              <a:avLst/>
              <a:gdLst/>
              <a:ahLst/>
              <a:cxnLst/>
              <a:rect l="l" t="t" r="r" b="b"/>
              <a:pathLst>
                <a:path w="15913" h="44449" extrusionOk="0">
                  <a:moveTo>
                    <a:pt x="14345" y="1"/>
                  </a:moveTo>
                  <a:cubicBezTo>
                    <a:pt x="13312" y="1"/>
                    <a:pt x="10663" y="147"/>
                    <a:pt x="8974" y="1545"/>
                  </a:cubicBezTo>
                  <a:cubicBezTo>
                    <a:pt x="6839" y="3347"/>
                    <a:pt x="5505" y="8184"/>
                    <a:pt x="3937" y="13120"/>
                  </a:cubicBezTo>
                  <a:cubicBezTo>
                    <a:pt x="2336" y="18024"/>
                    <a:pt x="968" y="22794"/>
                    <a:pt x="434" y="26196"/>
                  </a:cubicBezTo>
                  <a:cubicBezTo>
                    <a:pt x="1" y="29065"/>
                    <a:pt x="835" y="44209"/>
                    <a:pt x="835" y="44209"/>
                  </a:cubicBezTo>
                  <a:cubicBezTo>
                    <a:pt x="835" y="44209"/>
                    <a:pt x="1507" y="44449"/>
                    <a:pt x="2628" y="44449"/>
                  </a:cubicBezTo>
                  <a:cubicBezTo>
                    <a:pt x="3641" y="44449"/>
                    <a:pt x="5022" y="44253"/>
                    <a:pt x="6605" y="43509"/>
                  </a:cubicBezTo>
                  <a:lnTo>
                    <a:pt x="8640" y="26864"/>
                  </a:lnTo>
                  <a:lnTo>
                    <a:pt x="14778" y="10218"/>
                  </a:lnTo>
                  <a:cubicBezTo>
                    <a:pt x="15912" y="6916"/>
                    <a:pt x="15912" y="3313"/>
                    <a:pt x="14778" y="11"/>
                  </a:cubicBezTo>
                  <a:cubicBezTo>
                    <a:pt x="14778" y="11"/>
                    <a:pt x="14618" y="1"/>
                    <a:pt x="14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3821;p121">
              <a:extLst>
                <a:ext uri="{FF2B5EF4-FFF2-40B4-BE49-F238E27FC236}">
                  <a16:creationId xmlns:a16="http://schemas.microsoft.com/office/drawing/2014/main" id="{67C07F68-E25B-53D2-6CC3-5A7D9612AEBF}"/>
                </a:ext>
              </a:extLst>
            </p:cNvPr>
            <p:cNvSpPr/>
            <p:nvPr/>
          </p:nvSpPr>
          <p:spPr>
            <a:xfrm>
              <a:off x="4774425" y="963625"/>
              <a:ext cx="493700" cy="668000"/>
            </a:xfrm>
            <a:custGeom>
              <a:avLst/>
              <a:gdLst/>
              <a:ahLst/>
              <a:cxnLst/>
              <a:rect l="l" t="t" r="r" b="b"/>
              <a:pathLst>
                <a:path w="19748" h="26720" extrusionOk="0">
                  <a:moveTo>
                    <a:pt x="14610" y="1"/>
                  </a:moveTo>
                  <a:cubicBezTo>
                    <a:pt x="13843" y="2703"/>
                    <a:pt x="12109" y="5104"/>
                    <a:pt x="9840" y="6706"/>
                  </a:cubicBezTo>
                  <a:cubicBezTo>
                    <a:pt x="6738" y="8874"/>
                    <a:pt x="5070" y="8941"/>
                    <a:pt x="5070" y="8941"/>
                  </a:cubicBezTo>
                  <a:cubicBezTo>
                    <a:pt x="4787" y="7989"/>
                    <a:pt x="3804" y="7480"/>
                    <a:pt x="2821" y="7480"/>
                  </a:cubicBezTo>
                  <a:cubicBezTo>
                    <a:pt x="2184" y="7480"/>
                    <a:pt x="1547" y="7694"/>
                    <a:pt x="1101" y="8140"/>
                  </a:cubicBezTo>
                  <a:cubicBezTo>
                    <a:pt x="0" y="9274"/>
                    <a:pt x="67" y="12443"/>
                    <a:pt x="2001" y="13677"/>
                  </a:cubicBezTo>
                  <a:cubicBezTo>
                    <a:pt x="2594" y="14072"/>
                    <a:pt x="3115" y="14208"/>
                    <a:pt x="3551" y="14208"/>
                  </a:cubicBezTo>
                  <a:cubicBezTo>
                    <a:pt x="4517" y="14208"/>
                    <a:pt x="5070" y="13544"/>
                    <a:pt x="5070" y="13544"/>
                  </a:cubicBezTo>
                  <a:lnTo>
                    <a:pt x="5070" y="20616"/>
                  </a:lnTo>
                  <a:cubicBezTo>
                    <a:pt x="5070" y="20616"/>
                    <a:pt x="8606" y="24785"/>
                    <a:pt x="13376" y="26720"/>
                  </a:cubicBezTo>
                  <a:cubicBezTo>
                    <a:pt x="14210" y="25152"/>
                    <a:pt x="12209" y="20716"/>
                    <a:pt x="12209" y="20716"/>
                  </a:cubicBezTo>
                  <a:lnTo>
                    <a:pt x="12209" y="17647"/>
                  </a:lnTo>
                  <a:cubicBezTo>
                    <a:pt x="12932" y="17772"/>
                    <a:pt x="13667" y="17833"/>
                    <a:pt x="14343" y="17833"/>
                  </a:cubicBezTo>
                  <a:cubicBezTo>
                    <a:pt x="15289" y="17833"/>
                    <a:pt x="16120" y="17713"/>
                    <a:pt x="16645" y="17480"/>
                  </a:cubicBezTo>
                  <a:cubicBezTo>
                    <a:pt x="17579" y="17046"/>
                    <a:pt x="19447" y="15679"/>
                    <a:pt x="19581" y="9975"/>
                  </a:cubicBezTo>
                  <a:cubicBezTo>
                    <a:pt x="19747" y="3236"/>
                    <a:pt x="17412" y="301"/>
                    <a:pt x="14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3822;p121">
              <a:extLst>
                <a:ext uri="{FF2B5EF4-FFF2-40B4-BE49-F238E27FC236}">
                  <a16:creationId xmlns:a16="http://schemas.microsoft.com/office/drawing/2014/main" id="{93CF4584-64FF-3848-89B3-71CC2C4A54D7}"/>
                </a:ext>
              </a:extLst>
            </p:cNvPr>
            <p:cNvSpPr/>
            <p:nvPr/>
          </p:nvSpPr>
          <p:spPr>
            <a:xfrm>
              <a:off x="5029600" y="1139600"/>
              <a:ext cx="41725" cy="39275"/>
            </a:xfrm>
            <a:custGeom>
              <a:avLst/>
              <a:gdLst/>
              <a:ahLst/>
              <a:cxnLst/>
              <a:rect l="l" t="t" r="r" b="b"/>
              <a:pathLst>
                <a:path w="1669" h="1571" extrusionOk="0">
                  <a:moveTo>
                    <a:pt x="734" y="0"/>
                  </a:moveTo>
                  <a:cubicBezTo>
                    <a:pt x="334" y="0"/>
                    <a:pt x="0" y="434"/>
                    <a:pt x="34" y="834"/>
                  </a:cubicBezTo>
                  <a:cubicBezTo>
                    <a:pt x="34" y="1248"/>
                    <a:pt x="428" y="1570"/>
                    <a:pt x="812" y="1570"/>
                  </a:cubicBezTo>
                  <a:cubicBezTo>
                    <a:pt x="831" y="1570"/>
                    <a:pt x="849" y="1569"/>
                    <a:pt x="868" y="1568"/>
                  </a:cubicBezTo>
                  <a:lnTo>
                    <a:pt x="901" y="1568"/>
                  </a:lnTo>
                  <a:cubicBezTo>
                    <a:pt x="1335" y="1501"/>
                    <a:pt x="1668" y="1134"/>
                    <a:pt x="1635" y="734"/>
                  </a:cubicBezTo>
                  <a:cubicBezTo>
                    <a:pt x="1568" y="267"/>
                    <a:pt x="1168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3823;p121">
              <a:extLst>
                <a:ext uri="{FF2B5EF4-FFF2-40B4-BE49-F238E27FC236}">
                  <a16:creationId xmlns:a16="http://schemas.microsoft.com/office/drawing/2014/main" id="{75E1EA70-396D-BB23-7FF0-109EA438EC53}"/>
                </a:ext>
              </a:extLst>
            </p:cNvPr>
            <p:cNvSpPr/>
            <p:nvPr/>
          </p:nvSpPr>
          <p:spPr>
            <a:xfrm>
              <a:off x="5085475" y="1291375"/>
              <a:ext cx="60900" cy="39375"/>
            </a:xfrm>
            <a:custGeom>
              <a:avLst/>
              <a:gdLst/>
              <a:ahLst/>
              <a:cxnLst/>
              <a:rect l="l" t="t" r="r" b="b"/>
              <a:pathLst>
                <a:path w="2436" h="1575" extrusionOk="0">
                  <a:moveTo>
                    <a:pt x="167" y="0"/>
                  </a:moveTo>
                  <a:cubicBezTo>
                    <a:pt x="0" y="601"/>
                    <a:pt x="334" y="1268"/>
                    <a:pt x="968" y="1535"/>
                  </a:cubicBezTo>
                  <a:lnTo>
                    <a:pt x="1001" y="1535"/>
                  </a:lnTo>
                  <a:cubicBezTo>
                    <a:pt x="1104" y="1562"/>
                    <a:pt x="1207" y="1575"/>
                    <a:pt x="1309" y="1575"/>
                  </a:cubicBezTo>
                  <a:cubicBezTo>
                    <a:pt x="1829" y="1575"/>
                    <a:pt x="2296" y="1231"/>
                    <a:pt x="2435" y="701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3824;p121">
              <a:extLst>
                <a:ext uri="{FF2B5EF4-FFF2-40B4-BE49-F238E27FC236}">
                  <a16:creationId xmlns:a16="http://schemas.microsoft.com/office/drawing/2014/main" id="{C3414278-75FD-4CC9-74DB-48427B5A041D}"/>
                </a:ext>
              </a:extLst>
            </p:cNvPr>
            <p:cNvSpPr/>
            <p:nvPr/>
          </p:nvSpPr>
          <p:spPr>
            <a:xfrm>
              <a:off x="5199725" y="1076125"/>
              <a:ext cx="45875" cy="37650"/>
            </a:xfrm>
            <a:custGeom>
              <a:avLst/>
              <a:gdLst/>
              <a:ahLst/>
              <a:cxnLst/>
              <a:rect l="l" t="t" r="r" b="b"/>
              <a:pathLst>
                <a:path w="1835" h="1506" extrusionOk="0">
                  <a:moveTo>
                    <a:pt x="767" y="0"/>
                  </a:moveTo>
                  <a:cubicBezTo>
                    <a:pt x="460" y="0"/>
                    <a:pt x="152" y="155"/>
                    <a:pt x="0" y="438"/>
                  </a:cubicBezTo>
                  <a:lnTo>
                    <a:pt x="1535" y="1505"/>
                  </a:lnTo>
                  <a:cubicBezTo>
                    <a:pt x="1835" y="1038"/>
                    <a:pt x="1701" y="471"/>
                    <a:pt x="1268" y="171"/>
                  </a:cubicBezTo>
                  <a:cubicBezTo>
                    <a:pt x="1268" y="137"/>
                    <a:pt x="1234" y="137"/>
                    <a:pt x="1234" y="137"/>
                  </a:cubicBezTo>
                  <a:cubicBezTo>
                    <a:pt x="1095" y="44"/>
                    <a:pt x="931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3825;p121">
              <a:extLst>
                <a:ext uri="{FF2B5EF4-FFF2-40B4-BE49-F238E27FC236}">
                  <a16:creationId xmlns:a16="http://schemas.microsoft.com/office/drawing/2014/main" id="{37AFBC78-3A76-47BA-772F-CDA857695815}"/>
                </a:ext>
              </a:extLst>
            </p:cNvPr>
            <p:cNvSpPr/>
            <p:nvPr/>
          </p:nvSpPr>
          <p:spPr>
            <a:xfrm>
              <a:off x="5187200" y="1135375"/>
              <a:ext cx="37550" cy="37600"/>
            </a:xfrm>
            <a:custGeom>
              <a:avLst/>
              <a:gdLst/>
              <a:ahLst/>
              <a:cxnLst/>
              <a:rect l="l" t="t" r="r" b="b"/>
              <a:pathLst>
                <a:path w="1502" h="1504" extrusionOk="0">
                  <a:moveTo>
                    <a:pt x="757" y="0"/>
                  </a:moveTo>
                  <a:cubicBezTo>
                    <a:pt x="738" y="0"/>
                    <a:pt x="720" y="1"/>
                    <a:pt x="701" y="2"/>
                  </a:cubicBezTo>
                  <a:cubicBezTo>
                    <a:pt x="334" y="2"/>
                    <a:pt x="1" y="336"/>
                    <a:pt x="1" y="770"/>
                  </a:cubicBezTo>
                  <a:cubicBezTo>
                    <a:pt x="1" y="1170"/>
                    <a:pt x="334" y="1503"/>
                    <a:pt x="735" y="1503"/>
                  </a:cubicBezTo>
                  <a:cubicBezTo>
                    <a:pt x="1168" y="1503"/>
                    <a:pt x="1502" y="1170"/>
                    <a:pt x="1502" y="770"/>
                  </a:cubicBezTo>
                  <a:cubicBezTo>
                    <a:pt x="1502" y="324"/>
                    <a:pt x="1138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3826;p121">
              <a:extLst>
                <a:ext uri="{FF2B5EF4-FFF2-40B4-BE49-F238E27FC236}">
                  <a16:creationId xmlns:a16="http://schemas.microsoft.com/office/drawing/2014/main" id="{1D82F342-F565-BDEA-4ED0-2D7EA1C80446}"/>
                </a:ext>
              </a:extLst>
            </p:cNvPr>
            <p:cNvSpPr/>
            <p:nvPr/>
          </p:nvSpPr>
          <p:spPr>
            <a:xfrm>
              <a:off x="5128825" y="1142925"/>
              <a:ext cx="62575" cy="115100"/>
            </a:xfrm>
            <a:custGeom>
              <a:avLst/>
              <a:gdLst/>
              <a:ahLst/>
              <a:cxnLst/>
              <a:rect l="l" t="t" r="r" b="b"/>
              <a:pathLst>
                <a:path w="2503" h="4604" extrusionOk="0">
                  <a:moveTo>
                    <a:pt x="1" y="1"/>
                  </a:moveTo>
                  <a:lnTo>
                    <a:pt x="101" y="4604"/>
                  </a:lnTo>
                  <a:lnTo>
                    <a:pt x="2503" y="3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3827;p121">
              <a:extLst>
                <a:ext uri="{FF2B5EF4-FFF2-40B4-BE49-F238E27FC236}">
                  <a16:creationId xmlns:a16="http://schemas.microsoft.com/office/drawing/2014/main" id="{9B0E9764-0B87-6C83-2E6C-6B11EDA75921}"/>
                </a:ext>
              </a:extLst>
            </p:cNvPr>
            <p:cNvSpPr/>
            <p:nvPr/>
          </p:nvSpPr>
          <p:spPr>
            <a:xfrm>
              <a:off x="4925350" y="1326400"/>
              <a:ext cx="155150" cy="99250"/>
            </a:xfrm>
            <a:custGeom>
              <a:avLst/>
              <a:gdLst/>
              <a:ahLst/>
              <a:cxnLst/>
              <a:rect l="l" t="t" r="r" b="b"/>
              <a:pathLst>
                <a:path w="6206" h="3970" extrusionOk="0">
                  <a:moveTo>
                    <a:pt x="1" y="0"/>
                  </a:moveTo>
                  <a:cubicBezTo>
                    <a:pt x="234" y="767"/>
                    <a:pt x="701" y="1435"/>
                    <a:pt x="1335" y="1935"/>
                  </a:cubicBezTo>
                  <a:cubicBezTo>
                    <a:pt x="2469" y="2869"/>
                    <a:pt x="6205" y="3970"/>
                    <a:pt x="6205" y="3970"/>
                  </a:cubicBezTo>
                  <a:lnTo>
                    <a:pt x="6172" y="3136"/>
                  </a:lnTo>
                  <a:cubicBezTo>
                    <a:pt x="4337" y="2869"/>
                    <a:pt x="568" y="15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3828;p121">
              <a:extLst>
                <a:ext uri="{FF2B5EF4-FFF2-40B4-BE49-F238E27FC236}">
                  <a16:creationId xmlns:a16="http://schemas.microsoft.com/office/drawing/2014/main" id="{C7E89A6B-AA3A-8D6F-2618-C140F084A2DD}"/>
                </a:ext>
              </a:extLst>
            </p:cNvPr>
            <p:cNvSpPr/>
            <p:nvPr/>
          </p:nvSpPr>
          <p:spPr>
            <a:xfrm>
              <a:off x="5267275" y="1859275"/>
              <a:ext cx="587925" cy="764725"/>
            </a:xfrm>
            <a:custGeom>
              <a:avLst/>
              <a:gdLst/>
              <a:ahLst/>
              <a:cxnLst/>
              <a:rect l="l" t="t" r="r" b="b"/>
              <a:pathLst>
                <a:path w="23517" h="30589" extrusionOk="0">
                  <a:moveTo>
                    <a:pt x="23083" y="0"/>
                  </a:moveTo>
                  <a:lnTo>
                    <a:pt x="5004" y="8640"/>
                  </a:lnTo>
                  <a:lnTo>
                    <a:pt x="0" y="30189"/>
                  </a:lnTo>
                  <a:lnTo>
                    <a:pt x="400" y="30589"/>
                  </a:lnTo>
                  <a:lnTo>
                    <a:pt x="17646" y="21916"/>
                  </a:lnTo>
                  <a:lnTo>
                    <a:pt x="23517" y="401"/>
                  </a:lnTo>
                  <a:lnTo>
                    <a:pt x="230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3829;p121">
              <a:extLst>
                <a:ext uri="{FF2B5EF4-FFF2-40B4-BE49-F238E27FC236}">
                  <a16:creationId xmlns:a16="http://schemas.microsoft.com/office/drawing/2014/main" id="{A8C97B84-9FB3-FE01-1743-6F68543D3409}"/>
                </a:ext>
              </a:extLst>
            </p:cNvPr>
            <p:cNvSpPr/>
            <p:nvPr/>
          </p:nvSpPr>
          <p:spPr>
            <a:xfrm>
              <a:off x="5267275" y="2075250"/>
              <a:ext cx="134275" cy="548750"/>
            </a:xfrm>
            <a:custGeom>
              <a:avLst/>
              <a:gdLst/>
              <a:ahLst/>
              <a:cxnLst/>
              <a:rect l="l" t="t" r="r" b="b"/>
              <a:pathLst>
                <a:path w="5371" h="21950" extrusionOk="0">
                  <a:moveTo>
                    <a:pt x="5004" y="1"/>
                  </a:moveTo>
                  <a:lnTo>
                    <a:pt x="0" y="21550"/>
                  </a:lnTo>
                  <a:lnTo>
                    <a:pt x="400" y="21950"/>
                  </a:lnTo>
                  <a:lnTo>
                    <a:pt x="5371" y="401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3830;p121">
              <a:extLst>
                <a:ext uri="{FF2B5EF4-FFF2-40B4-BE49-F238E27FC236}">
                  <a16:creationId xmlns:a16="http://schemas.microsoft.com/office/drawing/2014/main" id="{EE8F7AEA-2707-67F6-32D5-C0E84EFFC836}"/>
                </a:ext>
              </a:extLst>
            </p:cNvPr>
            <p:cNvSpPr/>
            <p:nvPr/>
          </p:nvSpPr>
          <p:spPr>
            <a:xfrm>
              <a:off x="5641700" y="2297075"/>
              <a:ext cx="97600" cy="31375"/>
            </a:xfrm>
            <a:custGeom>
              <a:avLst/>
              <a:gdLst/>
              <a:ahLst/>
              <a:cxnLst/>
              <a:rect l="l" t="t" r="r" b="b"/>
              <a:pathLst>
                <a:path w="3904" h="1255" extrusionOk="0">
                  <a:moveTo>
                    <a:pt x="3903" y="1"/>
                  </a:moveTo>
                  <a:lnTo>
                    <a:pt x="0" y="34"/>
                  </a:lnTo>
                  <a:cubicBezTo>
                    <a:pt x="154" y="433"/>
                    <a:pt x="1323" y="1255"/>
                    <a:pt x="3092" y="1255"/>
                  </a:cubicBezTo>
                  <a:cubicBezTo>
                    <a:pt x="3247" y="1255"/>
                    <a:pt x="3406" y="1249"/>
                    <a:pt x="3570" y="1235"/>
                  </a:cubicBezTo>
                  <a:lnTo>
                    <a:pt x="3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3831;p121">
              <a:extLst>
                <a:ext uri="{FF2B5EF4-FFF2-40B4-BE49-F238E27FC236}">
                  <a16:creationId xmlns:a16="http://schemas.microsoft.com/office/drawing/2014/main" id="{4CD24625-A742-A144-35D2-6D0E2EA479C0}"/>
                </a:ext>
              </a:extLst>
            </p:cNvPr>
            <p:cNvSpPr/>
            <p:nvPr/>
          </p:nvSpPr>
          <p:spPr>
            <a:xfrm>
              <a:off x="5525775" y="1956950"/>
              <a:ext cx="197450" cy="114175"/>
            </a:xfrm>
            <a:custGeom>
              <a:avLst/>
              <a:gdLst/>
              <a:ahLst/>
              <a:cxnLst/>
              <a:rect l="l" t="t" r="r" b="b"/>
              <a:pathLst>
                <a:path w="7898" h="4567" extrusionOk="0">
                  <a:moveTo>
                    <a:pt x="7545" y="0"/>
                  </a:moveTo>
                  <a:cubicBezTo>
                    <a:pt x="7135" y="0"/>
                    <a:pt x="6381" y="236"/>
                    <a:pt x="5505" y="663"/>
                  </a:cubicBezTo>
                  <a:lnTo>
                    <a:pt x="2836" y="1931"/>
                  </a:lnTo>
                  <a:cubicBezTo>
                    <a:pt x="1402" y="2598"/>
                    <a:pt x="234" y="3432"/>
                    <a:pt x="168" y="3832"/>
                  </a:cubicBezTo>
                  <a:lnTo>
                    <a:pt x="1" y="4566"/>
                  </a:lnTo>
                  <a:lnTo>
                    <a:pt x="7706" y="930"/>
                  </a:lnTo>
                  <a:lnTo>
                    <a:pt x="7873" y="230"/>
                  </a:lnTo>
                  <a:cubicBezTo>
                    <a:pt x="7897" y="74"/>
                    <a:pt x="7775" y="0"/>
                    <a:pt x="7545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3832;p121">
              <a:extLst>
                <a:ext uri="{FF2B5EF4-FFF2-40B4-BE49-F238E27FC236}">
                  <a16:creationId xmlns:a16="http://schemas.microsoft.com/office/drawing/2014/main" id="{5AFCA3ED-A281-B0DA-8074-55F689B2D436}"/>
                </a:ext>
              </a:extLst>
            </p:cNvPr>
            <p:cNvSpPr/>
            <p:nvPr/>
          </p:nvSpPr>
          <p:spPr>
            <a:xfrm>
              <a:off x="5510775" y="1887625"/>
              <a:ext cx="236400" cy="130950"/>
            </a:xfrm>
            <a:custGeom>
              <a:avLst/>
              <a:gdLst/>
              <a:ahLst/>
              <a:cxnLst/>
              <a:rect l="l" t="t" r="r" b="b"/>
              <a:pathLst>
                <a:path w="9456" h="5238" extrusionOk="0">
                  <a:moveTo>
                    <a:pt x="6721" y="1"/>
                  </a:moveTo>
                  <a:cubicBezTo>
                    <a:pt x="6420" y="1"/>
                    <a:pt x="5996" y="101"/>
                    <a:pt x="5404" y="367"/>
                  </a:cubicBezTo>
                  <a:cubicBezTo>
                    <a:pt x="3003" y="1402"/>
                    <a:pt x="2502" y="3203"/>
                    <a:pt x="2502" y="3203"/>
                  </a:cubicBezTo>
                  <a:lnTo>
                    <a:pt x="1401" y="3770"/>
                  </a:lnTo>
                  <a:cubicBezTo>
                    <a:pt x="768" y="4070"/>
                    <a:pt x="167" y="4537"/>
                    <a:pt x="134" y="4771"/>
                  </a:cubicBezTo>
                  <a:lnTo>
                    <a:pt x="0" y="5238"/>
                  </a:lnTo>
                  <a:lnTo>
                    <a:pt x="9340" y="801"/>
                  </a:lnTo>
                  <a:cubicBezTo>
                    <a:pt x="9307" y="768"/>
                    <a:pt x="9340" y="568"/>
                    <a:pt x="9440" y="334"/>
                  </a:cubicBezTo>
                  <a:cubicBezTo>
                    <a:pt x="9456" y="212"/>
                    <a:pt x="9381" y="153"/>
                    <a:pt x="9238" y="153"/>
                  </a:cubicBezTo>
                  <a:cubicBezTo>
                    <a:pt x="9067" y="153"/>
                    <a:pt x="8800" y="238"/>
                    <a:pt x="8473" y="401"/>
                  </a:cubicBezTo>
                  <a:lnTo>
                    <a:pt x="7439" y="901"/>
                  </a:lnTo>
                  <a:cubicBezTo>
                    <a:pt x="7439" y="901"/>
                    <a:pt x="7627" y="1"/>
                    <a:pt x="6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3833;p121">
              <a:extLst>
                <a:ext uri="{FF2B5EF4-FFF2-40B4-BE49-F238E27FC236}">
                  <a16:creationId xmlns:a16="http://schemas.microsoft.com/office/drawing/2014/main" id="{0AD599CF-32E8-1BFE-ACB9-3BDCA05A30FB}"/>
                </a:ext>
              </a:extLst>
            </p:cNvPr>
            <p:cNvSpPr/>
            <p:nvPr/>
          </p:nvSpPr>
          <p:spPr>
            <a:xfrm>
              <a:off x="5560800" y="1910150"/>
              <a:ext cx="166825" cy="132625"/>
            </a:xfrm>
            <a:custGeom>
              <a:avLst/>
              <a:gdLst/>
              <a:ahLst/>
              <a:cxnLst/>
              <a:rect l="l" t="t" r="r" b="b"/>
              <a:pathLst>
                <a:path w="6673" h="5305" extrusionOk="0">
                  <a:moveTo>
                    <a:pt x="6672" y="0"/>
                  </a:moveTo>
                  <a:lnTo>
                    <a:pt x="1" y="3136"/>
                  </a:lnTo>
                  <a:lnTo>
                    <a:pt x="268" y="3836"/>
                  </a:lnTo>
                  <a:cubicBezTo>
                    <a:pt x="521" y="3722"/>
                    <a:pt x="697" y="3671"/>
                    <a:pt x="815" y="3671"/>
                  </a:cubicBezTo>
                  <a:cubicBezTo>
                    <a:pt x="1007" y="3671"/>
                    <a:pt x="1043" y="3809"/>
                    <a:pt x="1002" y="4036"/>
                  </a:cubicBezTo>
                  <a:cubicBezTo>
                    <a:pt x="968" y="4437"/>
                    <a:pt x="768" y="5304"/>
                    <a:pt x="768" y="5304"/>
                  </a:cubicBezTo>
                  <a:lnTo>
                    <a:pt x="4904" y="3336"/>
                  </a:lnTo>
                  <a:cubicBezTo>
                    <a:pt x="4904" y="3336"/>
                    <a:pt x="4938" y="2836"/>
                    <a:pt x="5104" y="2135"/>
                  </a:cubicBezTo>
                  <a:cubicBezTo>
                    <a:pt x="5238" y="1501"/>
                    <a:pt x="5605" y="1301"/>
                    <a:pt x="6439" y="934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3834;p121">
              <a:extLst>
                <a:ext uri="{FF2B5EF4-FFF2-40B4-BE49-F238E27FC236}">
                  <a16:creationId xmlns:a16="http://schemas.microsoft.com/office/drawing/2014/main" id="{8655F4AD-054E-B544-1845-03716DEAC721}"/>
                </a:ext>
              </a:extLst>
            </p:cNvPr>
            <p:cNvSpPr/>
            <p:nvPr/>
          </p:nvSpPr>
          <p:spPr>
            <a:xfrm>
              <a:off x="5531625" y="1957300"/>
              <a:ext cx="198275" cy="113825"/>
            </a:xfrm>
            <a:custGeom>
              <a:avLst/>
              <a:gdLst/>
              <a:ahLst/>
              <a:cxnLst/>
              <a:rect l="l" t="t" r="r" b="b"/>
              <a:pathLst>
                <a:path w="7931" h="4553" extrusionOk="0">
                  <a:moveTo>
                    <a:pt x="7573" y="1"/>
                  </a:moveTo>
                  <a:cubicBezTo>
                    <a:pt x="7160" y="1"/>
                    <a:pt x="6400" y="223"/>
                    <a:pt x="5504" y="649"/>
                  </a:cubicBezTo>
                  <a:lnTo>
                    <a:pt x="2836" y="1917"/>
                  </a:lnTo>
                  <a:cubicBezTo>
                    <a:pt x="1468" y="2584"/>
                    <a:pt x="267" y="3418"/>
                    <a:pt x="167" y="3818"/>
                  </a:cubicBezTo>
                  <a:lnTo>
                    <a:pt x="0" y="4552"/>
                  </a:lnTo>
                  <a:lnTo>
                    <a:pt x="0" y="4552"/>
                  </a:lnTo>
                  <a:lnTo>
                    <a:pt x="7739" y="916"/>
                  </a:lnTo>
                  <a:cubicBezTo>
                    <a:pt x="7739" y="916"/>
                    <a:pt x="7806" y="583"/>
                    <a:pt x="7906" y="216"/>
                  </a:cubicBezTo>
                  <a:cubicBezTo>
                    <a:pt x="7930" y="71"/>
                    <a:pt x="7807" y="1"/>
                    <a:pt x="7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3835;p121">
              <a:extLst>
                <a:ext uri="{FF2B5EF4-FFF2-40B4-BE49-F238E27FC236}">
                  <a16:creationId xmlns:a16="http://schemas.microsoft.com/office/drawing/2014/main" id="{101F63D7-1D3C-DCB9-BB03-AF71EC61D8ED}"/>
                </a:ext>
              </a:extLst>
            </p:cNvPr>
            <p:cNvSpPr/>
            <p:nvPr/>
          </p:nvSpPr>
          <p:spPr>
            <a:xfrm>
              <a:off x="5590000" y="2043800"/>
              <a:ext cx="254000" cy="271400"/>
            </a:xfrm>
            <a:custGeom>
              <a:avLst/>
              <a:gdLst/>
              <a:ahLst/>
              <a:cxnLst/>
              <a:rect l="l" t="t" r="r" b="b"/>
              <a:pathLst>
                <a:path w="10160" h="10856" extrusionOk="0">
                  <a:moveTo>
                    <a:pt x="9362" y="1"/>
                  </a:moveTo>
                  <a:cubicBezTo>
                    <a:pt x="9121" y="1"/>
                    <a:pt x="8848" y="138"/>
                    <a:pt x="8606" y="425"/>
                  </a:cubicBezTo>
                  <a:cubicBezTo>
                    <a:pt x="8606" y="425"/>
                    <a:pt x="7973" y="2793"/>
                    <a:pt x="7806" y="3360"/>
                  </a:cubicBezTo>
                  <a:cubicBezTo>
                    <a:pt x="7639" y="3961"/>
                    <a:pt x="4670" y="5329"/>
                    <a:pt x="3169" y="5529"/>
                  </a:cubicBezTo>
                  <a:cubicBezTo>
                    <a:pt x="334" y="5896"/>
                    <a:pt x="0" y="6496"/>
                    <a:pt x="667" y="8531"/>
                  </a:cubicBezTo>
                  <a:cubicBezTo>
                    <a:pt x="1213" y="10137"/>
                    <a:pt x="2670" y="10856"/>
                    <a:pt x="4701" y="10856"/>
                  </a:cubicBezTo>
                  <a:cubicBezTo>
                    <a:pt x="5032" y="10856"/>
                    <a:pt x="5378" y="10836"/>
                    <a:pt x="5738" y="10799"/>
                  </a:cubicBezTo>
                  <a:cubicBezTo>
                    <a:pt x="6939" y="10666"/>
                    <a:pt x="8606" y="9565"/>
                    <a:pt x="9240" y="7697"/>
                  </a:cubicBezTo>
                  <a:cubicBezTo>
                    <a:pt x="10074" y="5329"/>
                    <a:pt x="9607" y="2793"/>
                    <a:pt x="9941" y="1392"/>
                  </a:cubicBezTo>
                  <a:cubicBezTo>
                    <a:pt x="10159" y="496"/>
                    <a:pt x="9819" y="1"/>
                    <a:pt x="93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6" name="Google Shape;4518;p122">
            <a:extLst>
              <a:ext uri="{FF2B5EF4-FFF2-40B4-BE49-F238E27FC236}">
                <a16:creationId xmlns:a16="http://schemas.microsoft.com/office/drawing/2014/main" id="{BE919BC3-C5B4-47F8-3FF7-2CA901D095B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317307" y="3162123"/>
            <a:ext cx="510593" cy="540000"/>
            <a:chOff x="1131100" y="6354750"/>
            <a:chExt cx="5189202" cy="5489101"/>
          </a:xfrm>
        </p:grpSpPr>
        <p:sp>
          <p:nvSpPr>
            <p:cNvPr id="2877" name="Google Shape;4519;p122">
              <a:extLst>
                <a:ext uri="{FF2B5EF4-FFF2-40B4-BE49-F238E27FC236}">
                  <a16:creationId xmlns:a16="http://schemas.microsoft.com/office/drawing/2014/main" id="{F466876A-8A98-8B38-1721-DA6E7344D1A5}"/>
                </a:ext>
              </a:extLst>
            </p:cNvPr>
            <p:cNvSpPr/>
            <p:nvPr/>
          </p:nvSpPr>
          <p:spPr>
            <a:xfrm>
              <a:off x="1131100" y="6355853"/>
              <a:ext cx="4715539" cy="5487987"/>
            </a:xfrm>
            <a:custGeom>
              <a:avLst/>
              <a:gdLst/>
              <a:ahLst/>
              <a:cxnLst/>
              <a:rect l="l" t="t" r="r" b="b"/>
              <a:pathLst>
                <a:path w="47012" h="54713" extrusionOk="0">
                  <a:moveTo>
                    <a:pt x="22597" y="0"/>
                  </a:moveTo>
                  <a:cubicBezTo>
                    <a:pt x="22225" y="0"/>
                    <a:pt x="21852" y="98"/>
                    <a:pt x="21517" y="294"/>
                  </a:cubicBezTo>
                  <a:lnTo>
                    <a:pt x="3170" y="10875"/>
                  </a:lnTo>
                  <a:cubicBezTo>
                    <a:pt x="1213" y="11999"/>
                    <a:pt x="1" y="14095"/>
                    <a:pt x="1" y="16355"/>
                  </a:cubicBezTo>
                  <a:lnTo>
                    <a:pt x="1" y="30119"/>
                  </a:lnTo>
                  <a:cubicBezTo>
                    <a:pt x="1" y="30939"/>
                    <a:pt x="443" y="31710"/>
                    <a:pt x="1163" y="32126"/>
                  </a:cubicBezTo>
                  <a:lnTo>
                    <a:pt x="7249" y="35637"/>
                  </a:lnTo>
                  <a:cubicBezTo>
                    <a:pt x="7631" y="35891"/>
                    <a:pt x="8069" y="36020"/>
                    <a:pt x="8515" y="36020"/>
                  </a:cubicBezTo>
                  <a:cubicBezTo>
                    <a:pt x="8733" y="36020"/>
                    <a:pt x="8953" y="35989"/>
                    <a:pt x="9168" y="35927"/>
                  </a:cubicBezTo>
                  <a:lnTo>
                    <a:pt x="9168" y="35927"/>
                  </a:lnTo>
                  <a:cubicBezTo>
                    <a:pt x="8499" y="36382"/>
                    <a:pt x="8120" y="37165"/>
                    <a:pt x="8171" y="37960"/>
                  </a:cubicBezTo>
                  <a:lnTo>
                    <a:pt x="8171" y="44993"/>
                  </a:lnTo>
                  <a:cubicBezTo>
                    <a:pt x="8171" y="45827"/>
                    <a:pt x="8613" y="46584"/>
                    <a:pt x="9332" y="47001"/>
                  </a:cubicBezTo>
                  <a:lnTo>
                    <a:pt x="21240" y="53870"/>
                  </a:lnTo>
                  <a:cubicBezTo>
                    <a:pt x="22218" y="54432"/>
                    <a:pt x="23314" y="54713"/>
                    <a:pt x="24409" y="54713"/>
                  </a:cubicBezTo>
                  <a:cubicBezTo>
                    <a:pt x="25504" y="54713"/>
                    <a:pt x="26600" y="54432"/>
                    <a:pt x="27578" y="53870"/>
                  </a:cubicBezTo>
                  <a:lnTo>
                    <a:pt x="45913" y="43276"/>
                  </a:lnTo>
                  <a:cubicBezTo>
                    <a:pt x="46595" y="42897"/>
                    <a:pt x="47011" y="42178"/>
                    <a:pt x="47011" y="41407"/>
                  </a:cubicBezTo>
                  <a:lnTo>
                    <a:pt x="47011" y="34248"/>
                  </a:lnTo>
                  <a:cubicBezTo>
                    <a:pt x="47011" y="33478"/>
                    <a:pt x="46595" y="32758"/>
                    <a:pt x="45926" y="32379"/>
                  </a:cubicBezTo>
                  <a:lnTo>
                    <a:pt x="33614" y="25270"/>
                  </a:lnTo>
                  <a:cubicBezTo>
                    <a:pt x="32687" y="24737"/>
                    <a:pt x="31647" y="24466"/>
                    <a:pt x="30602" y="24466"/>
                  </a:cubicBezTo>
                  <a:cubicBezTo>
                    <a:pt x="29839" y="24466"/>
                    <a:pt x="29074" y="24611"/>
                    <a:pt x="28349" y="24904"/>
                  </a:cubicBezTo>
                  <a:cubicBezTo>
                    <a:pt x="29978" y="23780"/>
                    <a:pt x="30950" y="21936"/>
                    <a:pt x="30950" y="19954"/>
                  </a:cubicBezTo>
                  <a:lnTo>
                    <a:pt x="30950" y="5749"/>
                  </a:lnTo>
                  <a:cubicBezTo>
                    <a:pt x="30963" y="4978"/>
                    <a:pt x="30546" y="4259"/>
                    <a:pt x="29877" y="3880"/>
                  </a:cubicBezTo>
                  <a:lnTo>
                    <a:pt x="23677" y="294"/>
                  </a:lnTo>
                  <a:cubicBezTo>
                    <a:pt x="23342" y="98"/>
                    <a:pt x="22970" y="0"/>
                    <a:pt x="22597" y="0"/>
                  </a:cubicBezTo>
                  <a:close/>
                </a:path>
              </a:pathLst>
            </a:custGeom>
            <a:solidFill>
              <a:srgbClr val="D34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4520;p122">
              <a:extLst>
                <a:ext uri="{FF2B5EF4-FFF2-40B4-BE49-F238E27FC236}">
                  <a16:creationId xmlns:a16="http://schemas.microsoft.com/office/drawing/2014/main" id="{787213C3-4548-1648-0F57-319CB5CACE23}"/>
                </a:ext>
              </a:extLst>
            </p:cNvPr>
            <p:cNvSpPr/>
            <p:nvPr/>
          </p:nvSpPr>
          <p:spPr>
            <a:xfrm>
              <a:off x="1950596" y="9434224"/>
              <a:ext cx="3896047" cy="2409627"/>
            </a:xfrm>
            <a:custGeom>
              <a:avLst/>
              <a:gdLst/>
              <a:ahLst/>
              <a:cxnLst/>
              <a:rect l="l" t="t" r="r" b="b"/>
              <a:pathLst>
                <a:path w="38842" h="24023" extrusionOk="0">
                  <a:moveTo>
                    <a:pt x="22437" y="0"/>
                  </a:moveTo>
                  <a:cubicBezTo>
                    <a:pt x="21397" y="0"/>
                    <a:pt x="20355" y="268"/>
                    <a:pt x="19421" y="805"/>
                  </a:cubicBezTo>
                  <a:lnTo>
                    <a:pt x="5001" y="9139"/>
                  </a:lnTo>
                  <a:lnTo>
                    <a:pt x="3978" y="7800"/>
                  </a:lnTo>
                  <a:lnTo>
                    <a:pt x="1" y="7270"/>
                  </a:lnTo>
                  <a:lnTo>
                    <a:pt x="1" y="14291"/>
                  </a:lnTo>
                  <a:cubicBezTo>
                    <a:pt x="1" y="15124"/>
                    <a:pt x="443" y="15894"/>
                    <a:pt x="1162" y="16298"/>
                  </a:cubicBezTo>
                  <a:lnTo>
                    <a:pt x="13070" y="23180"/>
                  </a:lnTo>
                  <a:cubicBezTo>
                    <a:pt x="14048" y="23742"/>
                    <a:pt x="15144" y="24023"/>
                    <a:pt x="16239" y="24023"/>
                  </a:cubicBezTo>
                  <a:cubicBezTo>
                    <a:pt x="17334" y="24023"/>
                    <a:pt x="18430" y="23742"/>
                    <a:pt x="19408" y="23180"/>
                  </a:cubicBezTo>
                  <a:lnTo>
                    <a:pt x="37743" y="12586"/>
                  </a:lnTo>
                  <a:cubicBezTo>
                    <a:pt x="38425" y="12207"/>
                    <a:pt x="38841" y="11488"/>
                    <a:pt x="38841" y="10717"/>
                  </a:cubicBezTo>
                  <a:lnTo>
                    <a:pt x="38841" y="3558"/>
                  </a:lnTo>
                  <a:lnTo>
                    <a:pt x="37730" y="3419"/>
                  </a:lnTo>
                  <a:lnTo>
                    <a:pt x="33020" y="4517"/>
                  </a:lnTo>
                  <a:lnTo>
                    <a:pt x="33008" y="5174"/>
                  </a:lnTo>
                  <a:lnTo>
                    <a:pt x="25444" y="805"/>
                  </a:lnTo>
                  <a:cubicBezTo>
                    <a:pt x="24516" y="268"/>
                    <a:pt x="23478" y="0"/>
                    <a:pt x="22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4521;p122">
              <a:extLst>
                <a:ext uri="{FF2B5EF4-FFF2-40B4-BE49-F238E27FC236}">
                  <a16:creationId xmlns:a16="http://schemas.microsoft.com/office/drawing/2014/main" id="{9F29D5D5-9B63-B3B9-382B-3F06C6832CF4}"/>
                </a:ext>
              </a:extLst>
            </p:cNvPr>
            <p:cNvSpPr/>
            <p:nvPr/>
          </p:nvSpPr>
          <p:spPr>
            <a:xfrm>
              <a:off x="1912580" y="8809723"/>
              <a:ext cx="3969570" cy="2316945"/>
            </a:xfrm>
            <a:custGeom>
              <a:avLst/>
              <a:gdLst/>
              <a:ahLst/>
              <a:cxnLst/>
              <a:rect l="l" t="t" r="r" b="b"/>
              <a:pathLst>
                <a:path w="39575" h="23099" extrusionOk="0">
                  <a:moveTo>
                    <a:pt x="22812" y="1"/>
                  </a:moveTo>
                  <a:cubicBezTo>
                    <a:pt x="21773" y="1"/>
                    <a:pt x="20734" y="269"/>
                    <a:pt x="19800" y="806"/>
                  </a:cubicBezTo>
                  <a:lnTo>
                    <a:pt x="1541" y="11350"/>
                  </a:lnTo>
                  <a:cubicBezTo>
                    <a:pt x="1" y="12246"/>
                    <a:pt x="1" y="14468"/>
                    <a:pt x="1541" y="15365"/>
                  </a:cubicBezTo>
                  <a:lnTo>
                    <a:pt x="13449" y="22247"/>
                  </a:lnTo>
                  <a:cubicBezTo>
                    <a:pt x="14434" y="22815"/>
                    <a:pt x="15529" y="23099"/>
                    <a:pt x="16624" y="23099"/>
                  </a:cubicBezTo>
                  <a:cubicBezTo>
                    <a:pt x="17720" y="23099"/>
                    <a:pt x="18815" y="22815"/>
                    <a:pt x="19800" y="22247"/>
                  </a:cubicBezTo>
                  <a:lnTo>
                    <a:pt x="38135" y="11653"/>
                  </a:lnTo>
                  <a:cubicBezTo>
                    <a:pt x="39574" y="10819"/>
                    <a:pt x="39574" y="8748"/>
                    <a:pt x="38135" y="7915"/>
                  </a:cubicBezTo>
                  <a:lnTo>
                    <a:pt x="25823" y="806"/>
                  </a:lnTo>
                  <a:cubicBezTo>
                    <a:pt x="24889" y="269"/>
                    <a:pt x="23850" y="1"/>
                    <a:pt x="22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4522;p122">
              <a:extLst>
                <a:ext uri="{FF2B5EF4-FFF2-40B4-BE49-F238E27FC236}">
                  <a16:creationId xmlns:a16="http://schemas.microsoft.com/office/drawing/2014/main" id="{299FE3D3-6012-1422-A79E-E69A1B9032C3}"/>
                </a:ext>
              </a:extLst>
            </p:cNvPr>
            <p:cNvSpPr/>
            <p:nvPr/>
          </p:nvSpPr>
          <p:spPr>
            <a:xfrm>
              <a:off x="2072168" y="8903809"/>
              <a:ext cx="3649095" cy="2128872"/>
            </a:xfrm>
            <a:custGeom>
              <a:avLst/>
              <a:gdLst/>
              <a:ahLst/>
              <a:cxnLst/>
              <a:rect l="l" t="t" r="r" b="b"/>
              <a:pathLst>
                <a:path w="36380" h="21224" extrusionOk="0">
                  <a:moveTo>
                    <a:pt x="20982" y="1"/>
                  </a:moveTo>
                  <a:cubicBezTo>
                    <a:pt x="20027" y="1"/>
                    <a:pt x="19074" y="247"/>
                    <a:pt x="18222" y="739"/>
                  </a:cubicBezTo>
                  <a:lnTo>
                    <a:pt x="1440" y="10424"/>
                  </a:lnTo>
                  <a:cubicBezTo>
                    <a:pt x="14" y="11245"/>
                    <a:pt x="1" y="13303"/>
                    <a:pt x="1428" y="14124"/>
                  </a:cubicBezTo>
                  <a:lnTo>
                    <a:pt x="12375" y="20437"/>
                  </a:lnTo>
                  <a:cubicBezTo>
                    <a:pt x="13278" y="20961"/>
                    <a:pt x="14285" y="21223"/>
                    <a:pt x="15292" y="21223"/>
                  </a:cubicBezTo>
                  <a:cubicBezTo>
                    <a:pt x="16299" y="21223"/>
                    <a:pt x="17306" y="20961"/>
                    <a:pt x="18209" y="20437"/>
                  </a:cubicBezTo>
                  <a:lnTo>
                    <a:pt x="35066" y="10715"/>
                  </a:lnTo>
                  <a:cubicBezTo>
                    <a:pt x="36379" y="9944"/>
                    <a:pt x="36379" y="8038"/>
                    <a:pt x="35066" y="7267"/>
                  </a:cubicBezTo>
                  <a:lnTo>
                    <a:pt x="23752" y="739"/>
                  </a:lnTo>
                  <a:cubicBezTo>
                    <a:pt x="22894" y="247"/>
                    <a:pt x="21937" y="1"/>
                    <a:pt x="209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4523;p122">
              <a:extLst>
                <a:ext uri="{FF2B5EF4-FFF2-40B4-BE49-F238E27FC236}">
                  <a16:creationId xmlns:a16="http://schemas.microsoft.com/office/drawing/2014/main" id="{2D0AF132-4D20-9CBC-37CE-FA735CB7DF53}"/>
                </a:ext>
              </a:extLst>
            </p:cNvPr>
            <p:cNvSpPr/>
            <p:nvPr/>
          </p:nvSpPr>
          <p:spPr>
            <a:xfrm>
              <a:off x="2597867" y="9714678"/>
              <a:ext cx="2586364" cy="1318008"/>
            </a:xfrm>
            <a:custGeom>
              <a:avLst/>
              <a:gdLst/>
              <a:ahLst/>
              <a:cxnLst/>
              <a:rect l="l" t="t" r="r" b="b"/>
              <a:pathLst>
                <a:path w="25785" h="13140" extrusionOk="0">
                  <a:moveTo>
                    <a:pt x="15738" y="1"/>
                  </a:moveTo>
                  <a:cubicBezTo>
                    <a:pt x="14783" y="1"/>
                    <a:pt x="13827" y="250"/>
                    <a:pt x="12968" y="749"/>
                  </a:cubicBezTo>
                  <a:lnTo>
                    <a:pt x="0" y="8237"/>
                  </a:lnTo>
                  <a:lnTo>
                    <a:pt x="7134" y="12353"/>
                  </a:lnTo>
                  <a:cubicBezTo>
                    <a:pt x="8037" y="12877"/>
                    <a:pt x="9044" y="13139"/>
                    <a:pt x="10051" y="13139"/>
                  </a:cubicBezTo>
                  <a:cubicBezTo>
                    <a:pt x="11058" y="13139"/>
                    <a:pt x="12065" y="12877"/>
                    <a:pt x="12968" y="12353"/>
                  </a:cubicBezTo>
                  <a:lnTo>
                    <a:pt x="25785" y="4954"/>
                  </a:lnTo>
                  <a:lnTo>
                    <a:pt x="18499" y="749"/>
                  </a:lnTo>
                  <a:cubicBezTo>
                    <a:pt x="17646" y="250"/>
                    <a:pt x="16693" y="1"/>
                    <a:pt x="15738" y="1"/>
                  </a:cubicBezTo>
                  <a:close/>
                </a:path>
              </a:pathLst>
            </a:custGeom>
            <a:solidFill>
              <a:srgbClr val="D55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4524;p122">
              <a:extLst>
                <a:ext uri="{FF2B5EF4-FFF2-40B4-BE49-F238E27FC236}">
                  <a16:creationId xmlns:a16="http://schemas.microsoft.com/office/drawing/2014/main" id="{8E04A44F-D5B0-3501-56BB-740C4CE1DCB6}"/>
                </a:ext>
              </a:extLst>
            </p:cNvPr>
            <p:cNvSpPr/>
            <p:nvPr/>
          </p:nvSpPr>
          <p:spPr>
            <a:xfrm>
              <a:off x="1131100" y="6354750"/>
              <a:ext cx="2996812" cy="3575673"/>
            </a:xfrm>
            <a:custGeom>
              <a:avLst/>
              <a:gdLst/>
              <a:ahLst/>
              <a:cxnLst/>
              <a:rect l="l" t="t" r="r" b="b"/>
              <a:pathLst>
                <a:path w="29877" h="35648" extrusionOk="0">
                  <a:moveTo>
                    <a:pt x="22608" y="0"/>
                  </a:moveTo>
                  <a:cubicBezTo>
                    <a:pt x="22231" y="0"/>
                    <a:pt x="21855" y="101"/>
                    <a:pt x="21517" y="305"/>
                  </a:cubicBezTo>
                  <a:lnTo>
                    <a:pt x="3170" y="10874"/>
                  </a:lnTo>
                  <a:cubicBezTo>
                    <a:pt x="1213" y="12010"/>
                    <a:pt x="1" y="14106"/>
                    <a:pt x="1" y="16366"/>
                  </a:cubicBezTo>
                  <a:lnTo>
                    <a:pt x="1" y="30117"/>
                  </a:lnTo>
                  <a:cubicBezTo>
                    <a:pt x="1" y="30950"/>
                    <a:pt x="443" y="31721"/>
                    <a:pt x="1163" y="32137"/>
                  </a:cubicBezTo>
                  <a:lnTo>
                    <a:pt x="7249" y="35648"/>
                  </a:lnTo>
                  <a:lnTo>
                    <a:pt x="8764" y="31935"/>
                  </a:lnTo>
                  <a:lnTo>
                    <a:pt x="8120" y="30382"/>
                  </a:lnTo>
                  <a:lnTo>
                    <a:pt x="22553" y="22061"/>
                  </a:lnTo>
                  <a:cubicBezTo>
                    <a:pt x="24409" y="20988"/>
                    <a:pt x="25558" y="19005"/>
                    <a:pt x="25558" y="16846"/>
                  </a:cubicBezTo>
                  <a:lnTo>
                    <a:pt x="25558" y="8121"/>
                  </a:lnTo>
                  <a:lnTo>
                    <a:pt x="26139" y="8437"/>
                  </a:lnTo>
                  <a:lnTo>
                    <a:pt x="29447" y="4901"/>
                  </a:lnTo>
                  <a:lnTo>
                    <a:pt x="29877" y="3878"/>
                  </a:lnTo>
                  <a:lnTo>
                    <a:pt x="23689" y="292"/>
                  </a:lnTo>
                  <a:cubicBezTo>
                    <a:pt x="23351" y="98"/>
                    <a:pt x="22979" y="0"/>
                    <a:pt x="22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4525;p122">
              <a:extLst>
                <a:ext uri="{FF2B5EF4-FFF2-40B4-BE49-F238E27FC236}">
                  <a16:creationId xmlns:a16="http://schemas.microsoft.com/office/drawing/2014/main" id="{CF879C0D-6BDC-FD3B-9818-D198CAFC2D60}"/>
                </a:ext>
              </a:extLst>
            </p:cNvPr>
            <p:cNvSpPr/>
            <p:nvPr/>
          </p:nvSpPr>
          <p:spPr>
            <a:xfrm>
              <a:off x="1752091" y="6713843"/>
              <a:ext cx="2484755" cy="3254496"/>
            </a:xfrm>
            <a:custGeom>
              <a:avLst/>
              <a:gdLst/>
              <a:ahLst/>
              <a:cxnLst/>
              <a:rect l="l" t="t" r="r" b="b"/>
              <a:pathLst>
                <a:path w="24772" h="32446" extrusionOk="0">
                  <a:moveTo>
                    <a:pt x="22604" y="1"/>
                  </a:moveTo>
                  <a:cubicBezTo>
                    <a:pt x="22244" y="1"/>
                    <a:pt x="21874" y="94"/>
                    <a:pt x="21526" y="298"/>
                  </a:cubicBezTo>
                  <a:lnTo>
                    <a:pt x="3179" y="10867"/>
                  </a:lnTo>
                  <a:cubicBezTo>
                    <a:pt x="1222" y="12003"/>
                    <a:pt x="10" y="14099"/>
                    <a:pt x="10" y="16360"/>
                  </a:cubicBezTo>
                  <a:lnTo>
                    <a:pt x="10" y="30111"/>
                  </a:lnTo>
                  <a:cubicBezTo>
                    <a:pt x="0" y="31471"/>
                    <a:pt x="1117" y="32446"/>
                    <a:pt x="2335" y="32446"/>
                  </a:cubicBezTo>
                  <a:cubicBezTo>
                    <a:pt x="2722" y="32446"/>
                    <a:pt x="3120" y="32347"/>
                    <a:pt x="3495" y="32131"/>
                  </a:cubicBezTo>
                  <a:lnTo>
                    <a:pt x="21754" y="21600"/>
                  </a:lnTo>
                  <a:cubicBezTo>
                    <a:pt x="23610" y="20527"/>
                    <a:pt x="24759" y="18532"/>
                    <a:pt x="24772" y="16385"/>
                  </a:cubicBezTo>
                  <a:lnTo>
                    <a:pt x="24772" y="2180"/>
                  </a:lnTo>
                  <a:cubicBezTo>
                    <a:pt x="24772" y="916"/>
                    <a:pt x="23733" y="1"/>
                    <a:pt x="226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4526;p122">
              <a:extLst>
                <a:ext uri="{FF2B5EF4-FFF2-40B4-BE49-F238E27FC236}">
                  <a16:creationId xmlns:a16="http://schemas.microsoft.com/office/drawing/2014/main" id="{B88C3E1F-FEC1-F44F-1706-C97FAD6DC3BF}"/>
                </a:ext>
              </a:extLst>
            </p:cNvPr>
            <p:cNvSpPr/>
            <p:nvPr/>
          </p:nvSpPr>
          <p:spPr>
            <a:xfrm>
              <a:off x="1854403" y="6846146"/>
              <a:ext cx="2282340" cy="2990293"/>
            </a:xfrm>
            <a:custGeom>
              <a:avLst/>
              <a:gdLst/>
              <a:ahLst/>
              <a:cxnLst/>
              <a:rect l="l" t="t" r="r" b="b"/>
              <a:pathLst>
                <a:path w="22754" h="29812" extrusionOk="0">
                  <a:moveTo>
                    <a:pt x="20758" y="1"/>
                  </a:moveTo>
                  <a:cubicBezTo>
                    <a:pt x="20428" y="1"/>
                    <a:pt x="20091" y="84"/>
                    <a:pt x="19774" y="267"/>
                  </a:cubicBezTo>
                  <a:lnTo>
                    <a:pt x="2917" y="9990"/>
                  </a:lnTo>
                  <a:cubicBezTo>
                    <a:pt x="1111" y="11025"/>
                    <a:pt x="0" y="12957"/>
                    <a:pt x="0" y="15041"/>
                  </a:cubicBezTo>
                  <a:lnTo>
                    <a:pt x="0" y="27680"/>
                  </a:lnTo>
                  <a:cubicBezTo>
                    <a:pt x="0" y="28917"/>
                    <a:pt x="1026" y="29812"/>
                    <a:pt x="2139" y="29812"/>
                  </a:cubicBezTo>
                  <a:cubicBezTo>
                    <a:pt x="2492" y="29812"/>
                    <a:pt x="2854" y="29722"/>
                    <a:pt x="3195" y="29524"/>
                  </a:cubicBezTo>
                  <a:lnTo>
                    <a:pt x="19976" y="19839"/>
                  </a:lnTo>
                  <a:cubicBezTo>
                    <a:pt x="21693" y="18854"/>
                    <a:pt x="22741" y="17023"/>
                    <a:pt x="22754" y="15053"/>
                  </a:cubicBezTo>
                  <a:lnTo>
                    <a:pt x="22754" y="1997"/>
                  </a:lnTo>
                  <a:cubicBezTo>
                    <a:pt x="22754" y="828"/>
                    <a:pt x="21794" y="1"/>
                    <a:pt x="20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4527;p122">
              <a:extLst>
                <a:ext uri="{FF2B5EF4-FFF2-40B4-BE49-F238E27FC236}">
                  <a16:creationId xmlns:a16="http://schemas.microsoft.com/office/drawing/2014/main" id="{7F4FD7F2-81EA-636B-E5F8-6352ABAEEF73}"/>
                </a:ext>
              </a:extLst>
            </p:cNvPr>
            <p:cNvSpPr/>
            <p:nvPr/>
          </p:nvSpPr>
          <p:spPr>
            <a:xfrm>
              <a:off x="1854403" y="7105937"/>
              <a:ext cx="1579403" cy="2074709"/>
            </a:xfrm>
            <a:custGeom>
              <a:avLst/>
              <a:gdLst/>
              <a:ahLst/>
              <a:cxnLst/>
              <a:rect l="l" t="t" r="r" b="b"/>
              <a:pathLst>
                <a:path w="15746" h="20684" extrusionOk="0">
                  <a:moveTo>
                    <a:pt x="15746" y="0"/>
                  </a:moveTo>
                  <a:lnTo>
                    <a:pt x="2917" y="7400"/>
                  </a:lnTo>
                  <a:cubicBezTo>
                    <a:pt x="1111" y="8435"/>
                    <a:pt x="0" y="10367"/>
                    <a:pt x="0" y="12451"/>
                  </a:cubicBezTo>
                  <a:lnTo>
                    <a:pt x="0" y="20684"/>
                  </a:lnTo>
                  <a:lnTo>
                    <a:pt x="12968" y="13208"/>
                  </a:lnTo>
                  <a:cubicBezTo>
                    <a:pt x="14685" y="12211"/>
                    <a:pt x="15746" y="10393"/>
                    <a:pt x="15746" y="8410"/>
                  </a:cubicBezTo>
                  <a:lnTo>
                    <a:pt x="15746" y="0"/>
                  </a:lnTo>
                  <a:close/>
                </a:path>
              </a:pathLst>
            </a:custGeom>
            <a:solidFill>
              <a:srgbClr val="D55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4528;p122">
              <a:extLst>
                <a:ext uri="{FF2B5EF4-FFF2-40B4-BE49-F238E27FC236}">
                  <a16:creationId xmlns:a16="http://schemas.microsoft.com/office/drawing/2014/main" id="{94CE6052-0046-41CE-588E-4F9E12085BD6}"/>
                </a:ext>
              </a:extLst>
            </p:cNvPr>
            <p:cNvSpPr/>
            <p:nvPr/>
          </p:nvSpPr>
          <p:spPr>
            <a:xfrm>
              <a:off x="4222013" y="10522337"/>
              <a:ext cx="1249700" cy="736740"/>
            </a:xfrm>
            <a:custGeom>
              <a:avLst/>
              <a:gdLst/>
              <a:ahLst/>
              <a:cxnLst/>
              <a:rect l="l" t="t" r="r" b="b"/>
              <a:pathLst>
                <a:path w="12459" h="7345" extrusionOk="0">
                  <a:moveTo>
                    <a:pt x="9338" y="1"/>
                  </a:moveTo>
                  <a:cubicBezTo>
                    <a:pt x="8734" y="1"/>
                    <a:pt x="8339" y="907"/>
                    <a:pt x="9012" y="1296"/>
                  </a:cubicBezTo>
                  <a:lnTo>
                    <a:pt x="10363" y="2104"/>
                  </a:lnTo>
                  <a:cubicBezTo>
                    <a:pt x="10868" y="2395"/>
                    <a:pt x="10868" y="3127"/>
                    <a:pt x="10363" y="3417"/>
                  </a:cubicBezTo>
                  <a:lnTo>
                    <a:pt x="7143" y="5274"/>
                  </a:lnTo>
                  <a:cubicBezTo>
                    <a:pt x="6328" y="5741"/>
                    <a:pt x="5419" y="5974"/>
                    <a:pt x="4510" y="5974"/>
                  </a:cubicBezTo>
                  <a:cubicBezTo>
                    <a:pt x="3601" y="5974"/>
                    <a:pt x="2692" y="5741"/>
                    <a:pt x="1877" y="5274"/>
                  </a:cubicBezTo>
                  <a:lnTo>
                    <a:pt x="1372" y="4958"/>
                  </a:lnTo>
                  <a:cubicBezTo>
                    <a:pt x="1243" y="4874"/>
                    <a:pt x="1115" y="4838"/>
                    <a:pt x="994" y="4838"/>
                  </a:cubicBezTo>
                  <a:cubicBezTo>
                    <a:pt x="405" y="4838"/>
                    <a:pt x="1" y="5698"/>
                    <a:pt x="640" y="6107"/>
                  </a:cubicBezTo>
                  <a:lnTo>
                    <a:pt x="1145" y="6435"/>
                  </a:lnTo>
                  <a:lnTo>
                    <a:pt x="1183" y="6461"/>
                  </a:lnTo>
                  <a:cubicBezTo>
                    <a:pt x="2193" y="7041"/>
                    <a:pt x="3342" y="7344"/>
                    <a:pt x="4504" y="7344"/>
                  </a:cubicBezTo>
                  <a:cubicBezTo>
                    <a:pt x="5666" y="7344"/>
                    <a:pt x="6815" y="7041"/>
                    <a:pt x="7837" y="6461"/>
                  </a:cubicBezTo>
                  <a:lnTo>
                    <a:pt x="11045" y="4604"/>
                  </a:lnTo>
                  <a:cubicBezTo>
                    <a:pt x="12459" y="3784"/>
                    <a:pt x="12459" y="1751"/>
                    <a:pt x="11057" y="930"/>
                  </a:cubicBezTo>
                  <a:lnTo>
                    <a:pt x="9719" y="122"/>
                  </a:lnTo>
                  <a:cubicBezTo>
                    <a:pt x="9588" y="37"/>
                    <a:pt x="9459" y="1"/>
                    <a:pt x="9338" y="1"/>
                  </a:cubicBezTo>
                  <a:close/>
                </a:path>
              </a:pathLst>
            </a:custGeom>
            <a:solidFill>
              <a:srgbClr val="FFD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4529;p122">
              <a:extLst>
                <a:ext uri="{FF2B5EF4-FFF2-40B4-BE49-F238E27FC236}">
                  <a16:creationId xmlns:a16="http://schemas.microsoft.com/office/drawing/2014/main" id="{AADA51CB-6080-CFB6-64D5-D796C01D426E}"/>
                </a:ext>
              </a:extLst>
            </p:cNvPr>
            <p:cNvSpPr/>
            <p:nvPr/>
          </p:nvSpPr>
          <p:spPr>
            <a:xfrm>
              <a:off x="3825104" y="9031097"/>
              <a:ext cx="782881" cy="985497"/>
            </a:xfrm>
            <a:custGeom>
              <a:avLst/>
              <a:gdLst/>
              <a:ahLst/>
              <a:cxnLst/>
              <a:rect l="l" t="t" r="r" b="b"/>
              <a:pathLst>
                <a:path w="7805" h="9825" extrusionOk="0">
                  <a:moveTo>
                    <a:pt x="3827" y="1"/>
                  </a:moveTo>
                  <a:lnTo>
                    <a:pt x="1352" y="619"/>
                  </a:lnTo>
                  <a:cubicBezTo>
                    <a:pt x="1453" y="1049"/>
                    <a:pt x="1453" y="1491"/>
                    <a:pt x="1364" y="1920"/>
                  </a:cubicBezTo>
                  <a:cubicBezTo>
                    <a:pt x="481" y="2526"/>
                    <a:pt x="1" y="3347"/>
                    <a:pt x="203" y="4104"/>
                  </a:cubicBezTo>
                  <a:lnTo>
                    <a:pt x="1276" y="8486"/>
                  </a:lnTo>
                  <a:cubicBezTo>
                    <a:pt x="1505" y="9324"/>
                    <a:pt x="2488" y="9825"/>
                    <a:pt x="3695" y="9825"/>
                  </a:cubicBezTo>
                  <a:cubicBezTo>
                    <a:pt x="4087" y="9825"/>
                    <a:pt x="4504" y="9772"/>
                    <a:pt x="4925" y="9660"/>
                  </a:cubicBezTo>
                  <a:cubicBezTo>
                    <a:pt x="6655" y="9206"/>
                    <a:pt x="7804" y="7956"/>
                    <a:pt x="7514" y="6844"/>
                  </a:cubicBezTo>
                  <a:lnTo>
                    <a:pt x="6428" y="2475"/>
                  </a:lnTo>
                  <a:lnTo>
                    <a:pt x="6428" y="2463"/>
                  </a:lnTo>
                  <a:lnTo>
                    <a:pt x="6428" y="2450"/>
                  </a:lnTo>
                  <a:lnTo>
                    <a:pt x="6428" y="2425"/>
                  </a:lnTo>
                  <a:cubicBezTo>
                    <a:pt x="6213" y="1705"/>
                    <a:pt x="5418" y="1238"/>
                    <a:pt x="4395" y="1137"/>
                  </a:cubicBezTo>
                  <a:cubicBezTo>
                    <a:pt x="4130" y="809"/>
                    <a:pt x="3928" y="417"/>
                    <a:pt x="3827" y="1"/>
                  </a:cubicBezTo>
                  <a:close/>
                </a:path>
              </a:pathLst>
            </a:custGeom>
            <a:solidFill>
              <a:srgbClr val="F2AD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4530;p122">
              <a:extLst>
                <a:ext uri="{FF2B5EF4-FFF2-40B4-BE49-F238E27FC236}">
                  <a16:creationId xmlns:a16="http://schemas.microsoft.com/office/drawing/2014/main" id="{BAEB1E78-8FC6-D766-5850-50EE06C2737F}"/>
                </a:ext>
              </a:extLst>
            </p:cNvPr>
            <p:cNvSpPr/>
            <p:nvPr/>
          </p:nvSpPr>
          <p:spPr>
            <a:xfrm>
              <a:off x="4477391" y="9309745"/>
              <a:ext cx="100" cy="1404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4531;p122">
              <a:extLst>
                <a:ext uri="{FF2B5EF4-FFF2-40B4-BE49-F238E27FC236}">
                  <a16:creationId xmlns:a16="http://schemas.microsoft.com/office/drawing/2014/main" id="{325C1882-8634-B60B-BE0C-6C8E3DAC629F}"/>
                </a:ext>
              </a:extLst>
            </p:cNvPr>
            <p:cNvSpPr/>
            <p:nvPr/>
          </p:nvSpPr>
          <p:spPr>
            <a:xfrm>
              <a:off x="4008764" y="9317369"/>
              <a:ext cx="571337" cy="586182"/>
            </a:xfrm>
            <a:custGeom>
              <a:avLst/>
              <a:gdLst/>
              <a:ahLst/>
              <a:cxnLst/>
              <a:rect l="l" t="t" r="r" b="b"/>
              <a:pathLst>
                <a:path w="5696" h="5844" extrusionOk="0">
                  <a:moveTo>
                    <a:pt x="4698" y="0"/>
                  </a:moveTo>
                  <a:lnTo>
                    <a:pt x="4698" y="0"/>
                  </a:lnTo>
                  <a:cubicBezTo>
                    <a:pt x="4938" y="1099"/>
                    <a:pt x="3789" y="2324"/>
                    <a:pt x="2084" y="2778"/>
                  </a:cubicBezTo>
                  <a:cubicBezTo>
                    <a:pt x="1691" y="2887"/>
                    <a:pt x="1289" y="2942"/>
                    <a:pt x="886" y="2942"/>
                  </a:cubicBezTo>
                  <a:cubicBezTo>
                    <a:pt x="591" y="2942"/>
                    <a:pt x="294" y="2913"/>
                    <a:pt x="1" y="2854"/>
                  </a:cubicBezTo>
                  <a:lnTo>
                    <a:pt x="1" y="2854"/>
                  </a:lnTo>
                  <a:lnTo>
                    <a:pt x="720" y="5746"/>
                  </a:lnTo>
                  <a:cubicBezTo>
                    <a:pt x="1023" y="5812"/>
                    <a:pt x="1327" y="5844"/>
                    <a:pt x="1631" y="5844"/>
                  </a:cubicBezTo>
                  <a:cubicBezTo>
                    <a:pt x="2026" y="5844"/>
                    <a:pt x="2419" y="5789"/>
                    <a:pt x="2804" y="5682"/>
                  </a:cubicBezTo>
                  <a:cubicBezTo>
                    <a:pt x="4534" y="5228"/>
                    <a:pt x="5695" y="3965"/>
                    <a:pt x="5405" y="2854"/>
                  </a:cubicBezTo>
                  <a:lnTo>
                    <a:pt x="4698" y="0"/>
                  </a:lnTo>
                  <a:close/>
                </a:path>
              </a:pathLst>
            </a:custGeom>
            <a:solidFill>
              <a:srgbClr val="FFE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4532;p122">
              <a:extLst>
                <a:ext uri="{FF2B5EF4-FFF2-40B4-BE49-F238E27FC236}">
                  <a16:creationId xmlns:a16="http://schemas.microsoft.com/office/drawing/2014/main" id="{52C2569A-42EF-4838-8806-997ECC20CF35}"/>
                </a:ext>
              </a:extLst>
            </p:cNvPr>
            <p:cNvSpPr/>
            <p:nvPr/>
          </p:nvSpPr>
          <p:spPr>
            <a:xfrm>
              <a:off x="3831424" y="8909527"/>
              <a:ext cx="513060" cy="353876"/>
            </a:xfrm>
            <a:custGeom>
              <a:avLst/>
              <a:gdLst/>
              <a:ahLst/>
              <a:cxnLst/>
              <a:rect l="l" t="t" r="r" b="b"/>
              <a:pathLst>
                <a:path w="5115" h="3528" extrusionOk="0">
                  <a:moveTo>
                    <a:pt x="4559" y="0"/>
                  </a:moveTo>
                  <a:lnTo>
                    <a:pt x="1" y="1225"/>
                  </a:lnTo>
                  <a:lnTo>
                    <a:pt x="329" y="2551"/>
                  </a:lnTo>
                  <a:cubicBezTo>
                    <a:pt x="491" y="3162"/>
                    <a:pt x="1217" y="3528"/>
                    <a:pt x="2107" y="3528"/>
                  </a:cubicBezTo>
                  <a:cubicBezTo>
                    <a:pt x="2394" y="3528"/>
                    <a:pt x="2698" y="3490"/>
                    <a:pt x="3006" y="3410"/>
                  </a:cubicBezTo>
                  <a:cubicBezTo>
                    <a:pt x="4269" y="3069"/>
                    <a:pt x="5115" y="2147"/>
                    <a:pt x="4900" y="1351"/>
                  </a:cubicBezTo>
                  <a:lnTo>
                    <a:pt x="4559" y="0"/>
                  </a:lnTo>
                  <a:close/>
                </a:path>
              </a:pathLst>
            </a:custGeom>
            <a:solidFill>
              <a:srgbClr val="A8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4533;p122">
              <a:extLst>
                <a:ext uri="{FF2B5EF4-FFF2-40B4-BE49-F238E27FC236}">
                  <a16:creationId xmlns:a16="http://schemas.microsoft.com/office/drawing/2014/main" id="{6400DCDF-097E-10BF-233B-ED2A3A033903}"/>
                </a:ext>
              </a:extLst>
            </p:cNvPr>
            <p:cNvSpPr/>
            <p:nvPr/>
          </p:nvSpPr>
          <p:spPr>
            <a:xfrm>
              <a:off x="3809958" y="8812933"/>
              <a:ext cx="500321" cy="316763"/>
            </a:xfrm>
            <a:custGeom>
              <a:avLst/>
              <a:gdLst/>
              <a:ahLst/>
              <a:cxnLst/>
              <a:rect l="l" t="t" r="r" b="b"/>
              <a:pathLst>
                <a:path w="4988" h="3158" extrusionOk="0">
                  <a:moveTo>
                    <a:pt x="2995" y="1"/>
                  </a:moveTo>
                  <a:cubicBezTo>
                    <a:pt x="2713" y="1"/>
                    <a:pt x="2413" y="38"/>
                    <a:pt x="2109" y="117"/>
                  </a:cubicBezTo>
                  <a:cubicBezTo>
                    <a:pt x="846" y="458"/>
                    <a:pt x="0" y="1380"/>
                    <a:pt x="215" y="2188"/>
                  </a:cubicBezTo>
                  <a:cubicBezTo>
                    <a:pt x="377" y="2788"/>
                    <a:pt x="1091" y="3158"/>
                    <a:pt x="1973" y="3158"/>
                  </a:cubicBezTo>
                  <a:cubicBezTo>
                    <a:pt x="2262" y="3158"/>
                    <a:pt x="2568" y="3118"/>
                    <a:pt x="2879" y="3034"/>
                  </a:cubicBezTo>
                  <a:cubicBezTo>
                    <a:pt x="4142" y="2706"/>
                    <a:pt x="4988" y="1771"/>
                    <a:pt x="4773" y="976"/>
                  </a:cubicBezTo>
                  <a:cubicBezTo>
                    <a:pt x="4610" y="372"/>
                    <a:pt x="3887" y="1"/>
                    <a:pt x="2995" y="1"/>
                  </a:cubicBezTo>
                  <a:close/>
                </a:path>
              </a:pathLst>
            </a:custGeom>
            <a:solidFill>
              <a:srgbClr val="D68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4534;p122">
              <a:extLst>
                <a:ext uri="{FF2B5EF4-FFF2-40B4-BE49-F238E27FC236}">
                  <a16:creationId xmlns:a16="http://schemas.microsoft.com/office/drawing/2014/main" id="{8746251F-A90A-6ED7-3B97-1FE0A0C28F79}"/>
                </a:ext>
              </a:extLst>
            </p:cNvPr>
            <p:cNvSpPr/>
            <p:nvPr/>
          </p:nvSpPr>
          <p:spPr>
            <a:xfrm>
              <a:off x="3845366" y="8835602"/>
              <a:ext cx="429506" cy="272027"/>
            </a:xfrm>
            <a:custGeom>
              <a:avLst/>
              <a:gdLst/>
              <a:ahLst/>
              <a:cxnLst/>
              <a:rect l="l" t="t" r="r" b="b"/>
              <a:pathLst>
                <a:path w="4282" h="2712" extrusionOk="0">
                  <a:moveTo>
                    <a:pt x="2596" y="0"/>
                  </a:moveTo>
                  <a:cubicBezTo>
                    <a:pt x="2347" y="0"/>
                    <a:pt x="2084" y="34"/>
                    <a:pt x="1819" y="106"/>
                  </a:cubicBezTo>
                  <a:cubicBezTo>
                    <a:pt x="733" y="384"/>
                    <a:pt x="1" y="1179"/>
                    <a:pt x="178" y="1874"/>
                  </a:cubicBezTo>
                  <a:cubicBezTo>
                    <a:pt x="320" y="2397"/>
                    <a:pt x="935" y="2712"/>
                    <a:pt x="1694" y="2712"/>
                  </a:cubicBezTo>
                  <a:cubicBezTo>
                    <a:pt x="1943" y="2712"/>
                    <a:pt x="2207" y="2678"/>
                    <a:pt x="2476" y="2606"/>
                  </a:cubicBezTo>
                  <a:cubicBezTo>
                    <a:pt x="3562" y="2316"/>
                    <a:pt x="4281" y="1533"/>
                    <a:pt x="4105" y="838"/>
                  </a:cubicBezTo>
                  <a:cubicBezTo>
                    <a:pt x="3971" y="316"/>
                    <a:pt x="3352" y="0"/>
                    <a:pt x="2596" y="0"/>
                  </a:cubicBezTo>
                  <a:close/>
                </a:path>
              </a:pathLst>
            </a:custGeom>
            <a:solidFill>
              <a:srgbClr val="BC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4535;p122">
              <a:extLst>
                <a:ext uri="{FF2B5EF4-FFF2-40B4-BE49-F238E27FC236}">
                  <a16:creationId xmlns:a16="http://schemas.microsoft.com/office/drawing/2014/main" id="{F3FBB117-3384-4D49-5322-5475C9050FC5}"/>
                </a:ext>
              </a:extLst>
            </p:cNvPr>
            <p:cNvSpPr/>
            <p:nvPr/>
          </p:nvSpPr>
          <p:spPr>
            <a:xfrm>
              <a:off x="3845366" y="8835602"/>
              <a:ext cx="413056" cy="190579"/>
            </a:xfrm>
            <a:custGeom>
              <a:avLst/>
              <a:gdLst/>
              <a:ahLst/>
              <a:cxnLst/>
              <a:rect l="l" t="t" r="r" b="b"/>
              <a:pathLst>
                <a:path w="4118" h="1900" extrusionOk="0">
                  <a:moveTo>
                    <a:pt x="2596" y="0"/>
                  </a:moveTo>
                  <a:cubicBezTo>
                    <a:pt x="2347" y="0"/>
                    <a:pt x="2084" y="34"/>
                    <a:pt x="1819" y="106"/>
                  </a:cubicBezTo>
                  <a:cubicBezTo>
                    <a:pt x="733" y="384"/>
                    <a:pt x="1" y="1179"/>
                    <a:pt x="178" y="1874"/>
                  </a:cubicBezTo>
                  <a:cubicBezTo>
                    <a:pt x="183" y="1879"/>
                    <a:pt x="186" y="1882"/>
                    <a:pt x="188" y="1885"/>
                  </a:cubicBezTo>
                  <a:lnTo>
                    <a:pt x="188" y="1885"/>
                  </a:lnTo>
                  <a:cubicBezTo>
                    <a:pt x="74" y="1207"/>
                    <a:pt x="791" y="470"/>
                    <a:pt x="1832" y="194"/>
                  </a:cubicBezTo>
                  <a:cubicBezTo>
                    <a:pt x="2102" y="121"/>
                    <a:pt x="2369" y="86"/>
                    <a:pt x="2620" y="86"/>
                  </a:cubicBezTo>
                  <a:cubicBezTo>
                    <a:pt x="3363" y="86"/>
                    <a:pt x="3966" y="392"/>
                    <a:pt x="4117" y="902"/>
                  </a:cubicBezTo>
                  <a:lnTo>
                    <a:pt x="4105" y="838"/>
                  </a:lnTo>
                  <a:cubicBezTo>
                    <a:pt x="3971" y="316"/>
                    <a:pt x="3352" y="0"/>
                    <a:pt x="2596" y="0"/>
                  </a:cubicBezTo>
                  <a:close/>
                  <a:moveTo>
                    <a:pt x="188" y="1885"/>
                  </a:moveTo>
                  <a:lnTo>
                    <a:pt x="188" y="1885"/>
                  </a:lnTo>
                  <a:cubicBezTo>
                    <a:pt x="188" y="1890"/>
                    <a:pt x="189" y="1894"/>
                    <a:pt x="190" y="1899"/>
                  </a:cubicBezTo>
                  <a:cubicBezTo>
                    <a:pt x="190" y="1892"/>
                    <a:pt x="190" y="1889"/>
                    <a:pt x="188" y="1885"/>
                  </a:cubicBezTo>
                  <a:close/>
                </a:path>
              </a:pathLst>
            </a:custGeom>
            <a:solidFill>
              <a:srgbClr val="93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4536;p122">
              <a:extLst>
                <a:ext uri="{FF2B5EF4-FFF2-40B4-BE49-F238E27FC236}">
                  <a16:creationId xmlns:a16="http://schemas.microsoft.com/office/drawing/2014/main" id="{95C613CB-3B55-EB6A-47E1-BE50ABBF7966}"/>
                </a:ext>
              </a:extLst>
            </p:cNvPr>
            <p:cNvSpPr/>
            <p:nvPr/>
          </p:nvSpPr>
          <p:spPr>
            <a:xfrm>
              <a:off x="4365952" y="8503090"/>
              <a:ext cx="415564" cy="456388"/>
            </a:xfrm>
            <a:custGeom>
              <a:avLst/>
              <a:gdLst/>
              <a:ahLst/>
              <a:cxnLst/>
              <a:rect l="l" t="t" r="r" b="b"/>
              <a:pathLst>
                <a:path w="4143" h="4550" extrusionOk="0">
                  <a:moveTo>
                    <a:pt x="2189" y="1"/>
                  </a:moveTo>
                  <a:cubicBezTo>
                    <a:pt x="1959" y="1"/>
                    <a:pt x="1712" y="37"/>
                    <a:pt x="1465" y="113"/>
                  </a:cubicBezTo>
                  <a:cubicBezTo>
                    <a:pt x="581" y="378"/>
                    <a:pt x="0" y="1034"/>
                    <a:pt x="127" y="1603"/>
                  </a:cubicBezTo>
                  <a:lnTo>
                    <a:pt x="670" y="3307"/>
                  </a:lnTo>
                  <a:cubicBezTo>
                    <a:pt x="916" y="4099"/>
                    <a:pt x="1635" y="4550"/>
                    <a:pt x="2368" y="4550"/>
                  </a:cubicBezTo>
                  <a:cubicBezTo>
                    <a:pt x="2838" y="4550"/>
                    <a:pt x="3314" y="4364"/>
                    <a:pt x="3675" y="3964"/>
                  </a:cubicBezTo>
                  <a:cubicBezTo>
                    <a:pt x="4028" y="3573"/>
                    <a:pt x="4142" y="3017"/>
                    <a:pt x="3991" y="2512"/>
                  </a:cubicBezTo>
                  <a:lnTo>
                    <a:pt x="3359" y="529"/>
                  </a:lnTo>
                  <a:cubicBezTo>
                    <a:pt x="3174" y="194"/>
                    <a:pt x="2724" y="1"/>
                    <a:pt x="2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4537;p122">
              <a:extLst>
                <a:ext uri="{FF2B5EF4-FFF2-40B4-BE49-F238E27FC236}">
                  <a16:creationId xmlns:a16="http://schemas.microsoft.com/office/drawing/2014/main" id="{516445ED-6AE7-31B9-60B6-50A24C439E1E}"/>
                </a:ext>
              </a:extLst>
            </p:cNvPr>
            <p:cNvSpPr/>
            <p:nvPr/>
          </p:nvSpPr>
          <p:spPr>
            <a:xfrm>
              <a:off x="4275978" y="8179605"/>
              <a:ext cx="426998" cy="484273"/>
            </a:xfrm>
            <a:custGeom>
              <a:avLst/>
              <a:gdLst/>
              <a:ahLst/>
              <a:cxnLst/>
              <a:rect l="l" t="t" r="r" b="b"/>
              <a:pathLst>
                <a:path w="4257" h="4828" extrusionOk="0">
                  <a:moveTo>
                    <a:pt x="1779" y="1"/>
                  </a:moveTo>
                  <a:cubicBezTo>
                    <a:pt x="1317" y="1"/>
                    <a:pt x="849" y="182"/>
                    <a:pt x="493" y="572"/>
                  </a:cubicBezTo>
                  <a:cubicBezTo>
                    <a:pt x="127" y="989"/>
                    <a:pt x="1" y="1570"/>
                    <a:pt x="165" y="2100"/>
                  </a:cubicBezTo>
                  <a:lnTo>
                    <a:pt x="1024" y="4828"/>
                  </a:lnTo>
                  <a:cubicBezTo>
                    <a:pt x="897" y="4259"/>
                    <a:pt x="1478" y="3603"/>
                    <a:pt x="2362" y="3338"/>
                  </a:cubicBezTo>
                  <a:cubicBezTo>
                    <a:pt x="2609" y="3262"/>
                    <a:pt x="2856" y="3226"/>
                    <a:pt x="3086" y="3226"/>
                  </a:cubicBezTo>
                  <a:cubicBezTo>
                    <a:pt x="3621" y="3226"/>
                    <a:pt x="4071" y="3419"/>
                    <a:pt x="4256" y="3754"/>
                  </a:cubicBezTo>
                  <a:lnTo>
                    <a:pt x="3448" y="1216"/>
                  </a:lnTo>
                  <a:cubicBezTo>
                    <a:pt x="3202" y="440"/>
                    <a:pt x="2498" y="1"/>
                    <a:pt x="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4538;p122">
              <a:extLst>
                <a:ext uri="{FF2B5EF4-FFF2-40B4-BE49-F238E27FC236}">
                  <a16:creationId xmlns:a16="http://schemas.microsoft.com/office/drawing/2014/main" id="{BC917923-C07E-1909-6039-80D686BE92B5}"/>
                </a:ext>
              </a:extLst>
            </p:cNvPr>
            <p:cNvSpPr/>
            <p:nvPr/>
          </p:nvSpPr>
          <p:spPr>
            <a:xfrm>
              <a:off x="5666713" y="8669797"/>
              <a:ext cx="483269" cy="396706"/>
            </a:xfrm>
            <a:custGeom>
              <a:avLst/>
              <a:gdLst/>
              <a:ahLst/>
              <a:cxnLst/>
              <a:rect l="l" t="t" r="r" b="b"/>
              <a:pathLst>
                <a:path w="4818" h="3955" extrusionOk="0">
                  <a:moveTo>
                    <a:pt x="1726" y="0"/>
                  </a:moveTo>
                  <a:cubicBezTo>
                    <a:pt x="1228" y="0"/>
                    <a:pt x="662" y="471"/>
                    <a:pt x="354" y="1178"/>
                  </a:cubicBezTo>
                  <a:cubicBezTo>
                    <a:pt x="0" y="2012"/>
                    <a:pt x="127" y="2870"/>
                    <a:pt x="644" y="3135"/>
                  </a:cubicBezTo>
                  <a:lnTo>
                    <a:pt x="2273" y="3817"/>
                  </a:lnTo>
                  <a:cubicBezTo>
                    <a:pt x="2497" y="3911"/>
                    <a:pt x="2725" y="3954"/>
                    <a:pt x="2946" y="3954"/>
                  </a:cubicBezTo>
                  <a:cubicBezTo>
                    <a:pt x="3946" y="3954"/>
                    <a:pt x="4817" y="3070"/>
                    <a:pt x="4672" y="1974"/>
                  </a:cubicBezTo>
                  <a:cubicBezTo>
                    <a:pt x="4609" y="1456"/>
                    <a:pt x="4256" y="1014"/>
                    <a:pt x="3776" y="799"/>
                  </a:cubicBezTo>
                  <a:lnTo>
                    <a:pt x="1882" y="16"/>
                  </a:lnTo>
                  <a:cubicBezTo>
                    <a:pt x="1831" y="6"/>
                    <a:pt x="1779" y="0"/>
                    <a:pt x="1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4539;p122">
              <a:extLst>
                <a:ext uri="{FF2B5EF4-FFF2-40B4-BE49-F238E27FC236}">
                  <a16:creationId xmlns:a16="http://schemas.microsoft.com/office/drawing/2014/main" id="{20515FAE-2D04-774B-8971-D38679ABFCF2}"/>
                </a:ext>
              </a:extLst>
            </p:cNvPr>
            <p:cNvSpPr/>
            <p:nvPr/>
          </p:nvSpPr>
          <p:spPr>
            <a:xfrm>
              <a:off x="5359578" y="8556753"/>
              <a:ext cx="495908" cy="427600"/>
            </a:xfrm>
            <a:custGeom>
              <a:avLst/>
              <a:gdLst/>
              <a:ahLst/>
              <a:cxnLst/>
              <a:rect l="l" t="t" r="r" b="b"/>
              <a:pathLst>
                <a:path w="4944" h="4263" extrusionOk="0">
                  <a:moveTo>
                    <a:pt x="1848" y="1"/>
                  </a:moveTo>
                  <a:cubicBezTo>
                    <a:pt x="859" y="1"/>
                    <a:pt x="1" y="876"/>
                    <a:pt x="146" y="1964"/>
                  </a:cubicBezTo>
                  <a:cubicBezTo>
                    <a:pt x="209" y="2507"/>
                    <a:pt x="575" y="2974"/>
                    <a:pt x="1080" y="3176"/>
                  </a:cubicBezTo>
                  <a:lnTo>
                    <a:pt x="3694" y="4262"/>
                  </a:lnTo>
                  <a:cubicBezTo>
                    <a:pt x="3189" y="4010"/>
                    <a:pt x="3062" y="3151"/>
                    <a:pt x="3416" y="2318"/>
                  </a:cubicBezTo>
                  <a:cubicBezTo>
                    <a:pt x="3724" y="1599"/>
                    <a:pt x="4290" y="1127"/>
                    <a:pt x="4788" y="1127"/>
                  </a:cubicBezTo>
                  <a:cubicBezTo>
                    <a:pt x="4841" y="1127"/>
                    <a:pt x="4893" y="1133"/>
                    <a:pt x="4944" y="1143"/>
                  </a:cubicBezTo>
                  <a:lnTo>
                    <a:pt x="2507" y="133"/>
                  </a:lnTo>
                  <a:cubicBezTo>
                    <a:pt x="2287" y="43"/>
                    <a:pt x="2065" y="1"/>
                    <a:pt x="1848" y="1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4540;p122">
              <a:extLst>
                <a:ext uri="{FF2B5EF4-FFF2-40B4-BE49-F238E27FC236}">
                  <a16:creationId xmlns:a16="http://schemas.microsoft.com/office/drawing/2014/main" id="{1C60EE38-193A-9B0C-3E78-4DB4D4BADEC6}"/>
                </a:ext>
              </a:extLst>
            </p:cNvPr>
            <p:cNvSpPr/>
            <p:nvPr/>
          </p:nvSpPr>
          <p:spPr>
            <a:xfrm>
              <a:off x="4780113" y="9199510"/>
              <a:ext cx="575149" cy="755999"/>
            </a:xfrm>
            <a:custGeom>
              <a:avLst/>
              <a:gdLst/>
              <a:ahLst/>
              <a:cxnLst/>
              <a:rect l="l" t="t" r="r" b="b"/>
              <a:pathLst>
                <a:path w="5734" h="7537" extrusionOk="0">
                  <a:moveTo>
                    <a:pt x="2147" y="1"/>
                  </a:moveTo>
                  <a:lnTo>
                    <a:pt x="203" y="5683"/>
                  </a:lnTo>
                  <a:cubicBezTo>
                    <a:pt x="1" y="6302"/>
                    <a:pt x="632" y="7085"/>
                    <a:pt x="1617" y="7400"/>
                  </a:cubicBezTo>
                  <a:cubicBezTo>
                    <a:pt x="1908" y="7493"/>
                    <a:pt x="2196" y="7536"/>
                    <a:pt x="2463" y="7536"/>
                  </a:cubicBezTo>
                  <a:cubicBezTo>
                    <a:pt x="3110" y="7536"/>
                    <a:pt x="3633" y="7279"/>
                    <a:pt x="3776" y="6832"/>
                  </a:cubicBezTo>
                  <a:lnTo>
                    <a:pt x="5733" y="1137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4541;p122">
              <a:extLst>
                <a:ext uri="{FF2B5EF4-FFF2-40B4-BE49-F238E27FC236}">
                  <a16:creationId xmlns:a16="http://schemas.microsoft.com/office/drawing/2014/main" id="{6AAC16D0-F3B0-3A73-FE37-B1164A905993}"/>
                </a:ext>
              </a:extLst>
            </p:cNvPr>
            <p:cNvSpPr/>
            <p:nvPr/>
          </p:nvSpPr>
          <p:spPr>
            <a:xfrm>
              <a:off x="4975207" y="9128895"/>
              <a:ext cx="400317" cy="256881"/>
            </a:xfrm>
            <a:custGeom>
              <a:avLst/>
              <a:gdLst/>
              <a:ahLst/>
              <a:cxnLst/>
              <a:rect l="l" t="t" r="r" b="b"/>
              <a:pathLst>
                <a:path w="3991" h="2561" extrusionOk="0">
                  <a:moveTo>
                    <a:pt x="1521" y="1"/>
                  </a:moveTo>
                  <a:cubicBezTo>
                    <a:pt x="874" y="1"/>
                    <a:pt x="345" y="258"/>
                    <a:pt x="202" y="705"/>
                  </a:cubicBezTo>
                  <a:cubicBezTo>
                    <a:pt x="0" y="1336"/>
                    <a:pt x="631" y="2107"/>
                    <a:pt x="1629" y="2422"/>
                  </a:cubicBezTo>
                  <a:cubicBezTo>
                    <a:pt x="1922" y="2516"/>
                    <a:pt x="2212" y="2561"/>
                    <a:pt x="2481" y="2561"/>
                  </a:cubicBezTo>
                  <a:cubicBezTo>
                    <a:pt x="3118" y="2561"/>
                    <a:pt x="3637" y="2310"/>
                    <a:pt x="3788" y="1867"/>
                  </a:cubicBezTo>
                  <a:cubicBezTo>
                    <a:pt x="3990" y="1235"/>
                    <a:pt x="3346" y="452"/>
                    <a:pt x="2361" y="137"/>
                  </a:cubicBezTo>
                  <a:cubicBezTo>
                    <a:pt x="2074" y="45"/>
                    <a:pt x="1787" y="1"/>
                    <a:pt x="1521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4542;p122">
              <a:extLst>
                <a:ext uri="{FF2B5EF4-FFF2-40B4-BE49-F238E27FC236}">
                  <a16:creationId xmlns:a16="http://schemas.microsoft.com/office/drawing/2014/main" id="{D204841A-7E2B-573F-E21C-F4ADFF811919}"/>
                </a:ext>
              </a:extLst>
            </p:cNvPr>
            <p:cNvSpPr/>
            <p:nvPr/>
          </p:nvSpPr>
          <p:spPr>
            <a:xfrm>
              <a:off x="5299394" y="9473143"/>
              <a:ext cx="100" cy="130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4543;p122">
              <a:extLst>
                <a:ext uri="{FF2B5EF4-FFF2-40B4-BE49-F238E27FC236}">
                  <a16:creationId xmlns:a16="http://schemas.microsoft.com/office/drawing/2014/main" id="{8B376F55-1D68-B7AA-594B-17ECEB7D1B87}"/>
                </a:ext>
              </a:extLst>
            </p:cNvPr>
            <p:cNvSpPr/>
            <p:nvPr/>
          </p:nvSpPr>
          <p:spPr>
            <a:xfrm>
              <a:off x="4876406" y="9469331"/>
              <a:ext cx="421783" cy="372132"/>
            </a:xfrm>
            <a:custGeom>
              <a:avLst/>
              <a:gdLst/>
              <a:ahLst/>
              <a:cxnLst/>
              <a:rect l="l" t="t" r="r" b="b"/>
              <a:pathLst>
                <a:path w="4205" h="3710" extrusionOk="0">
                  <a:moveTo>
                    <a:pt x="1010" y="0"/>
                  </a:moveTo>
                  <a:lnTo>
                    <a:pt x="0" y="2955"/>
                  </a:lnTo>
                  <a:cubicBezTo>
                    <a:pt x="291" y="3233"/>
                    <a:pt x="657" y="3448"/>
                    <a:pt x="1048" y="3574"/>
                  </a:cubicBezTo>
                  <a:cubicBezTo>
                    <a:pt x="1336" y="3666"/>
                    <a:pt x="1622" y="3710"/>
                    <a:pt x="1889" y="3710"/>
                  </a:cubicBezTo>
                  <a:cubicBezTo>
                    <a:pt x="2535" y="3710"/>
                    <a:pt x="3064" y="3453"/>
                    <a:pt x="3207" y="3006"/>
                  </a:cubicBezTo>
                  <a:lnTo>
                    <a:pt x="4205" y="89"/>
                  </a:lnTo>
                  <a:lnTo>
                    <a:pt x="4205" y="89"/>
                  </a:lnTo>
                  <a:cubicBezTo>
                    <a:pt x="4045" y="523"/>
                    <a:pt x="3532" y="771"/>
                    <a:pt x="2903" y="771"/>
                  </a:cubicBezTo>
                  <a:cubicBezTo>
                    <a:pt x="2636" y="771"/>
                    <a:pt x="2348" y="726"/>
                    <a:pt x="2058" y="632"/>
                  </a:cubicBezTo>
                  <a:cubicBezTo>
                    <a:pt x="1667" y="506"/>
                    <a:pt x="1301" y="291"/>
                    <a:pt x="1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4544;p122">
              <a:extLst>
                <a:ext uri="{FF2B5EF4-FFF2-40B4-BE49-F238E27FC236}">
                  <a16:creationId xmlns:a16="http://schemas.microsoft.com/office/drawing/2014/main" id="{8AC0A2A8-51F2-3181-ACBF-DD74E8078736}"/>
                </a:ext>
              </a:extLst>
            </p:cNvPr>
            <p:cNvSpPr/>
            <p:nvPr/>
          </p:nvSpPr>
          <p:spPr>
            <a:xfrm>
              <a:off x="4956149" y="9105825"/>
              <a:ext cx="440840" cy="308839"/>
            </a:xfrm>
            <a:custGeom>
              <a:avLst/>
              <a:gdLst/>
              <a:ahLst/>
              <a:cxnLst/>
              <a:rect l="l" t="t" r="r" b="b"/>
              <a:pathLst>
                <a:path w="4395" h="3079" extrusionOk="0">
                  <a:moveTo>
                    <a:pt x="582" y="1"/>
                  </a:moveTo>
                  <a:lnTo>
                    <a:pt x="203" y="1099"/>
                  </a:lnTo>
                  <a:cubicBezTo>
                    <a:pt x="1" y="1768"/>
                    <a:pt x="670" y="2589"/>
                    <a:pt x="1718" y="2930"/>
                  </a:cubicBezTo>
                  <a:cubicBezTo>
                    <a:pt x="2028" y="3031"/>
                    <a:pt x="2337" y="3079"/>
                    <a:pt x="2624" y="3079"/>
                  </a:cubicBezTo>
                  <a:cubicBezTo>
                    <a:pt x="3307" y="3079"/>
                    <a:pt x="3865" y="2808"/>
                    <a:pt x="4016" y="2337"/>
                  </a:cubicBezTo>
                  <a:lnTo>
                    <a:pt x="4395" y="1213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4545;p122">
              <a:extLst>
                <a:ext uri="{FF2B5EF4-FFF2-40B4-BE49-F238E27FC236}">
                  <a16:creationId xmlns:a16="http://schemas.microsoft.com/office/drawing/2014/main" id="{83C1A57E-A795-A134-6C74-78A2823A5E17}"/>
                </a:ext>
              </a:extLst>
            </p:cNvPr>
            <p:cNvSpPr/>
            <p:nvPr/>
          </p:nvSpPr>
          <p:spPr>
            <a:xfrm>
              <a:off x="4992861" y="9030194"/>
              <a:ext cx="425694" cy="274234"/>
            </a:xfrm>
            <a:custGeom>
              <a:avLst/>
              <a:gdLst/>
              <a:ahLst/>
              <a:cxnLst/>
              <a:rect l="l" t="t" r="r" b="b"/>
              <a:pathLst>
                <a:path w="4244" h="2734" extrusionOk="0">
                  <a:moveTo>
                    <a:pt x="1611" y="0"/>
                  </a:moveTo>
                  <a:cubicBezTo>
                    <a:pt x="926" y="0"/>
                    <a:pt x="367" y="274"/>
                    <a:pt x="216" y="755"/>
                  </a:cubicBezTo>
                  <a:cubicBezTo>
                    <a:pt x="1" y="1424"/>
                    <a:pt x="670" y="2245"/>
                    <a:pt x="1731" y="2585"/>
                  </a:cubicBezTo>
                  <a:cubicBezTo>
                    <a:pt x="2040" y="2686"/>
                    <a:pt x="2347" y="2734"/>
                    <a:pt x="2631" y="2734"/>
                  </a:cubicBezTo>
                  <a:cubicBezTo>
                    <a:pt x="3313" y="2734"/>
                    <a:pt x="3869" y="2460"/>
                    <a:pt x="4029" y="1979"/>
                  </a:cubicBezTo>
                  <a:cubicBezTo>
                    <a:pt x="4244" y="1310"/>
                    <a:pt x="3574" y="489"/>
                    <a:pt x="2514" y="148"/>
                  </a:cubicBezTo>
                  <a:cubicBezTo>
                    <a:pt x="2205" y="48"/>
                    <a:pt x="1897" y="0"/>
                    <a:pt x="1611" y="0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4546;p122">
              <a:extLst>
                <a:ext uri="{FF2B5EF4-FFF2-40B4-BE49-F238E27FC236}">
                  <a16:creationId xmlns:a16="http://schemas.microsoft.com/office/drawing/2014/main" id="{01D83BA7-019F-BA9A-CB68-69C7D8EF8CFA}"/>
                </a:ext>
              </a:extLst>
            </p:cNvPr>
            <p:cNvSpPr/>
            <p:nvPr/>
          </p:nvSpPr>
          <p:spPr>
            <a:xfrm>
              <a:off x="5022050" y="9048851"/>
              <a:ext cx="366113" cy="235616"/>
            </a:xfrm>
            <a:custGeom>
              <a:avLst/>
              <a:gdLst/>
              <a:ahLst/>
              <a:cxnLst/>
              <a:rect l="l" t="t" r="r" b="b"/>
              <a:pathLst>
                <a:path w="3650" h="2349" extrusionOk="0">
                  <a:moveTo>
                    <a:pt x="1393" y="1"/>
                  </a:moveTo>
                  <a:cubicBezTo>
                    <a:pt x="803" y="1"/>
                    <a:pt x="323" y="234"/>
                    <a:pt x="190" y="644"/>
                  </a:cubicBezTo>
                  <a:cubicBezTo>
                    <a:pt x="0" y="1225"/>
                    <a:pt x="581" y="1932"/>
                    <a:pt x="1490" y="2223"/>
                  </a:cubicBezTo>
                  <a:cubicBezTo>
                    <a:pt x="1754" y="2308"/>
                    <a:pt x="2018" y="2349"/>
                    <a:pt x="2263" y="2349"/>
                  </a:cubicBezTo>
                  <a:cubicBezTo>
                    <a:pt x="2852" y="2349"/>
                    <a:pt x="3335" y="2115"/>
                    <a:pt x="3460" y="1705"/>
                  </a:cubicBezTo>
                  <a:cubicBezTo>
                    <a:pt x="3649" y="1124"/>
                    <a:pt x="3069" y="430"/>
                    <a:pt x="2172" y="127"/>
                  </a:cubicBezTo>
                  <a:cubicBezTo>
                    <a:pt x="1905" y="41"/>
                    <a:pt x="1639" y="1"/>
                    <a:pt x="1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4547;p122">
              <a:extLst>
                <a:ext uri="{FF2B5EF4-FFF2-40B4-BE49-F238E27FC236}">
                  <a16:creationId xmlns:a16="http://schemas.microsoft.com/office/drawing/2014/main" id="{4B2BB260-3B77-F775-4E16-035806FAA712}"/>
                </a:ext>
              </a:extLst>
            </p:cNvPr>
            <p:cNvSpPr/>
            <p:nvPr/>
          </p:nvSpPr>
          <p:spPr>
            <a:xfrm>
              <a:off x="3146237" y="10184809"/>
              <a:ext cx="862623" cy="890809"/>
            </a:xfrm>
            <a:custGeom>
              <a:avLst/>
              <a:gdLst/>
              <a:ahLst/>
              <a:cxnLst/>
              <a:rect l="l" t="t" r="r" b="b"/>
              <a:pathLst>
                <a:path w="8600" h="8881" extrusionOk="0">
                  <a:moveTo>
                    <a:pt x="7184" y="0"/>
                  </a:moveTo>
                  <a:cubicBezTo>
                    <a:pt x="6254" y="0"/>
                    <a:pt x="5372" y="435"/>
                    <a:pt x="4812" y="1201"/>
                  </a:cubicBezTo>
                  <a:lnTo>
                    <a:pt x="480" y="7187"/>
                  </a:lnTo>
                  <a:cubicBezTo>
                    <a:pt x="1" y="7856"/>
                    <a:pt x="417" y="8778"/>
                    <a:pt x="1225" y="8866"/>
                  </a:cubicBezTo>
                  <a:cubicBezTo>
                    <a:pt x="1319" y="8876"/>
                    <a:pt x="1413" y="8881"/>
                    <a:pt x="1506" y="8881"/>
                  </a:cubicBezTo>
                  <a:cubicBezTo>
                    <a:pt x="2349" y="8881"/>
                    <a:pt x="3137" y="8475"/>
                    <a:pt x="3637" y="7793"/>
                  </a:cubicBezTo>
                  <a:lnTo>
                    <a:pt x="8158" y="1555"/>
                  </a:lnTo>
                  <a:cubicBezTo>
                    <a:pt x="8600" y="949"/>
                    <a:pt x="8208" y="90"/>
                    <a:pt x="7476" y="14"/>
                  </a:cubicBezTo>
                  <a:cubicBezTo>
                    <a:pt x="7378" y="5"/>
                    <a:pt x="7281" y="0"/>
                    <a:pt x="7184" y="0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4548;p122">
              <a:extLst>
                <a:ext uri="{FF2B5EF4-FFF2-40B4-BE49-F238E27FC236}">
                  <a16:creationId xmlns:a16="http://schemas.microsoft.com/office/drawing/2014/main" id="{41C110FB-B172-E1FD-189B-94A8E25EF4DA}"/>
                </a:ext>
              </a:extLst>
            </p:cNvPr>
            <p:cNvSpPr/>
            <p:nvPr/>
          </p:nvSpPr>
          <p:spPr>
            <a:xfrm>
              <a:off x="3138614" y="10166754"/>
              <a:ext cx="861419" cy="890909"/>
            </a:xfrm>
            <a:custGeom>
              <a:avLst/>
              <a:gdLst/>
              <a:ahLst/>
              <a:cxnLst/>
              <a:rect l="l" t="t" r="r" b="b"/>
              <a:pathLst>
                <a:path w="8588" h="8882" extrusionOk="0">
                  <a:moveTo>
                    <a:pt x="7149" y="0"/>
                  </a:moveTo>
                  <a:cubicBezTo>
                    <a:pt x="6227" y="0"/>
                    <a:pt x="5356" y="444"/>
                    <a:pt x="4812" y="1205"/>
                  </a:cubicBezTo>
                  <a:lnTo>
                    <a:pt x="481" y="7190"/>
                  </a:lnTo>
                  <a:cubicBezTo>
                    <a:pt x="1" y="7846"/>
                    <a:pt x="418" y="8781"/>
                    <a:pt x="1226" y="8869"/>
                  </a:cubicBezTo>
                  <a:cubicBezTo>
                    <a:pt x="1311" y="8877"/>
                    <a:pt x="1395" y="8881"/>
                    <a:pt x="1480" y="8881"/>
                  </a:cubicBezTo>
                  <a:cubicBezTo>
                    <a:pt x="2325" y="8881"/>
                    <a:pt x="3132" y="8485"/>
                    <a:pt x="3637" y="7796"/>
                  </a:cubicBezTo>
                  <a:lnTo>
                    <a:pt x="8158" y="1545"/>
                  </a:lnTo>
                  <a:cubicBezTo>
                    <a:pt x="8587" y="939"/>
                    <a:pt x="8208" y="93"/>
                    <a:pt x="7463" y="18"/>
                  </a:cubicBezTo>
                  <a:cubicBezTo>
                    <a:pt x="7358" y="6"/>
                    <a:pt x="7253" y="0"/>
                    <a:pt x="7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4549;p122">
              <a:extLst>
                <a:ext uri="{FF2B5EF4-FFF2-40B4-BE49-F238E27FC236}">
                  <a16:creationId xmlns:a16="http://schemas.microsoft.com/office/drawing/2014/main" id="{794C1517-AE43-1620-A410-7AD09836B882}"/>
                </a:ext>
              </a:extLst>
            </p:cNvPr>
            <p:cNvSpPr/>
            <p:nvPr/>
          </p:nvSpPr>
          <p:spPr>
            <a:xfrm>
              <a:off x="3324881" y="10424338"/>
              <a:ext cx="533322" cy="307836"/>
            </a:xfrm>
            <a:custGeom>
              <a:avLst/>
              <a:gdLst/>
              <a:ahLst/>
              <a:cxnLst/>
              <a:rect l="l" t="t" r="r" b="b"/>
              <a:pathLst>
                <a:path w="5317" h="3069" extrusionOk="0">
                  <a:moveTo>
                    <a:pt x="1970" y="0"/>
                  </a:moveTo>
                  <a:lnTo>
                    <a:pt x="0" y="2728"/>
                  </a:lnTo>
                  <a:lnTo>
                    <a:pt x="3346" y="3069"/>
                  </a:lnTo>
                  <a:lnTo>
                    <a:pt x="5316" y="34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4550;p122">
              <a:extLst>
                <a:ext uri="{FF2B5EF4-FFF2-40B4-BE49-F238E27FC236}">
                  <a16:creationId xmlns:a16="http://schemas.microsoft.com/office/drawing/2014/main" id="{D2E7D321-57C5-7DF9-CFD9-86231DAE81D2}"/>
                </a:ext>
              </a:extLst>
            </p:cNvPr>
            <p:cNvSpPr/>
            <p:nvPr/>
          </p:nvSpPr>
          <p:spPr>
            <a:xfrm>
              <a:off x="3270415" y="7638759"/>
              <a:ext cx="1166547" cy="410548"/>
            </a:xfrm>
            <a:custGeom>
              <a:avLst/>
              <a:gdLst/>
              <a:ahLst/>
              <a:cxnLst/>
              <a:rect l="l" t="t" r="r" b="b"/>
              <a:pathLst>
                <a:path w="11630" h="4093" extrusionOk="0">
                  <a:moveTo>
                    <a:pt x="8951" y="0"/>
                  </a:moveTo>
                  <a:cubicBezTo>
                    <a:pt x="8766" y="0"/>
                    <a:pt x="8581" y="18"/>
                    <a:pt x="8397" y="55"/>
                  </a:cubicBezTo>
                  <a:lnTo>
                    <a:pt x="1137" y="1444"/>
                  </a:lnTo>
                  <a:cubicBezTo>
                    <a:pt x="328" y="1595"/>
                    <a:pt x="0" y="2555"/>
                    <a:pt x="530" y="3174"/>
                  </a:cubicBezTo>
                  <a:cubicBezTo>
                    <a:pt x="1039" y="3765"/>
                    <a:pt x="1768" y="4092"/>
                    <a:pt x="2524" y="4092"/>
                  </a:cubicBezTo>
                  <a:cubicBezTo>
                    <a:pt x="2688" y="4092"/>
                    <a:pt x="2853" y="4077"/>
                    <a:pt x="3018" y="4045"/>
                  </a:cubicBezTo>
                  <a:lnTo>
                    <a:pt x="10594" y="2593"/>
                  </a:lnTo>
                  <a:cubicBezTo>
                    <a:pt x="11327" y="2454"/>
                    <a:pt x="11630" y="1570"/>
                    <a:pt x="11137" y="1002"/>
                  </a:cubicBezTo>
                  <a:cubicBezTo>
                    <a:pt x="10579" y="362"/>
                    <a:pt x="9777" y="0"/>
                    <a:pt x="8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4551;p122">
              <a:extLst>
                <a:ext uri="{FF2B5EF4-FFF2-40B4-BE49-F238E27FC236}">
                  <a16:creationId xmlns:a16="http://schemas.microsoft.com/office/drawing/2014/main" id="{E4D1A98E-0A85-031E-36C4-335A1B1E07FE}"/>
                </a:ext>
              </a:extLst>
            </p:cNvPr>
            <p:cNvSpPr/>
            <p:nvPr/>
          </p:nvSpPr>
          <p:spPr>
            <a:xfrm>
              <a:off x="3274126" y="7619701"/>
              <a:ext cx="1171663" cy="411852"/>
            </a:xfrm>
            <a:custGeom>
              <a:avLst/>
              <a:gdLst/>
              <a:ahLst/>
              <a:cxnLst/>
              <a:rect l="l" t="t" r="r" b="b"/>
              <a:pathLst>
                <a:path w="11681" h="4106" extrusionOk="0">
                  <a:moveTo>
                    <a:pt x="8977" y="1"/>
                  </a:moveTo>
                  <a:cubicBezTo>
                    <a:pt x="8793" y="1"/>
                    <a:pt x="8607" y="19"/>
                    <a:pt x="8423" y="56"/>
                  </a:cubicBezTo>
                  <a:lnTo>
                    <a:pt x="1163" y="1445"/>
                  </a:lnTo>
                  <a:cubicBezTo>
                    <a:pt x="342" y="1596"/>
                    <a:pt x="1" y="2568"/>
                    <a:pt x="544" y="3187"/>
                  </a:cubicBezTo>
                  <a:cubicBezTo>
                    <a:pt x="1052" y="3778"/>
                    <a:pt x="1790" y="4105"/>
                    <a:pt x="2549" y="4105"/>
                  </a:cubicBezTo>
                  <a:cubicBezTo>
                    <a:pt x="2714" y="4105"/>
                    <a:pt x="2879" y="4090"/>
                    <a:pt x="3044" y="4058"/>
                  </a:cubicBezTo>
                  <a:lnTo>
                    <a:pt x="10608" y="2606"/>
                  </a:lnTo>
                  <a:cubicBezTo>
                    <a:pt x="11365" y="2480"/>
                    <a:pt x="11681" y="1571"/>
                    <a:pt x="11163" y="1003"/>
                  </a:cubicBezTo>
                  <a:cubicBezTo>
                    <a:pt x="10606" y="362"/>
                    <a:pt x="9803" y="1"/>
                    <a:pt x="8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4552;p122">
              <a:extLst>
                <a:ext uri="{FF2B5EF4-FFF2-40B4-BE49-F238E27FC236}">
                  <a16:creationId xmlns:a16="http://schemas.microsoft.com/office/drawing/2014/main" id="{E9CDCDAF-9E9F-0703-E753-1295096D654E}"/>
                </a:ext>
              </a:extLst>
            </p:cNvPr>
            <p:cNvSpPr/>
            <p:nvPr/>
          </p:nvSpPr>
          <p:spPr>
            <a:xfrm>
              <a:off x="3621183" y="7656914"/>
              <a:ext cx="552380" cy="317967"/>
            </a:xfrm>
            <a:custGeom>
              <a:avLst/>
              <a:gdLst/>
              <a:ahLst/>
              <a:cxnLst/>
              <a:rect l="l" t="t" r="r" b="b"/>
              <a:pathLst>
                <a:path w="5507" h="3170" extrusionOk="0">
                  <a:moveTo>
                    <a:pt x="3309" y="0"/>
                  </a:moveTo>
                  <a:lnTo>
                    <a:pt x="1" y="632"/>
                  </a:lnTo>
                  <a:lnTo>
                    <a:pt x="2210" y="3170"/>
                  </a:lnTo>
                  <a:lnTo>
                    <a:pt x="5506" y="2538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4553;p122">
              <a:extLst>
                <a:ext uri="{FF2B5EF4-FFF2-40B4-BE49-F238E27FC236}">
                  <a16:creationId xmlns:a16="http://schemas.microsoft.com/office/drawing/2014/main" id="{1BE15FB4-3AC2-5252-2F47-BA62CDD4CA0C}"/>
                </a:ext>
              </a:extLst>
            </p:cNvPr>
            <p:cNvSpPr/>
            <p:nvPr/>
          </p:nvSpPr>
          <p:spPr>
            <a:xfrm>
              <a:off x="1994931" y="8325148"/>
              <a:ext cx="267313" cy="179145"/>
            </a:xfrm>
            <a:custGeom>
              <a:avLst/>
              <a:gdLst/>
              <a:ahLst/>
              <a:cxnLst/>
              <a:rect l="l" t="t" r="r" b="b"/>
              <a:pathLst>
                <a:path w="2665" h="1786" extrusionOk="0">
                  <a:moveTo>
                    <a:pt x="1814" y="0"/>
                  </a:moveTo>
                  <a:cubicBezTo>
                    <a:pt x="1556" y="0"/>
                    <a:pt x="1265" y="72"/>
                    <a:pt x="986" y="220"/>
                  </a:cubicBezTo>
                  <a:cubicBezTo>
                    <a:pt x="342" y="548"/>
                    <a:pt x="1" y="1167"/>
                    <a:pt x="203" y="1571"/>
                  </a:cubicBezTo>
                  <a:lnTo>
                    <a:pt x="316" y="1786"/>
                  </a:lnTo>
                  <a:lnTo>
                    <a:pt x="2665" y="586"/>
                  </a:lnTo>
                  <a:lnTo>
                    <a:pt x="2551" y="359"/>
                  </a:lnTo>
                  <a:cubicBezTo>
                    <a:pt x="2430" y="123"/>
                    <a:pt x="2150" y="0"/>
                    <a:pt x="1814" y="0"/>
                  </a:cubicBezTo>
                  <a:close/>
                </a:path>
              </a:pathLst>
            </a:custGeom>
            <a:solidFill>
              <a:srgbClr val="FFD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4554;p122">
              <a:extLst>
                <a:ext uri="{FF2B5EF4-FFF2-40B4-BE49-F238E27FC236}">
                  <a16:creationId xmlns:a16="http://schemas.microsoft.com/office/drawing/2014/main" id="{D5D53E16-52A1-5160-4BEB-BF06781154D8}"/>
                </a:ext>
              </a:extLst>
            </p:cNvPr>
            <p:cNvSpPr/>
            <p:nvPr/>
          </p:nvSpPr>
          <p:spPr>
            <a:xfrm>
              <a:off x="2005062" y="8346613"/>
              <a:ext cx="277444" cy="193689"/>
            </a:xfrm>
            <a:custGeom>
              <a:avLst/>
              <a:gdLst/>
              <a:ahLst/>
              <a:cxnLst/>
              <a:rect l="l" t="t" r="r" b="b"/>
              <a:pathLst>
                <a:path w="2766" h="1931" extrusionOk="0">
                  <a:moveTo>
                    <a:pt x="1821" y="1"/>
                  </a:moveTo>
                  <a:cubicBezTo>
                    <a:pt x="1566" y="1"/>
                    <a:pt x="1277" y="73"/>
                    <a:pt x="998" y="221"/>
                  </a:cubicBezTo>
                  <a:cubicBezTo>
                    <a:pt x="354" y="549"/>
                    <a:pt x="1" y="1168"/>
                    <a:pt x="228" y="1572"/>
                  </a:cubicBezTo>
                  <a:cubicBezTo>
                    <a:pt x="350" y="1808"/>
                    <a:pt x="625" y="1930"/>
                    <a:pt x="958" y="1930"/>
                  </a:cubicBezTo>
                  <a:cubicBezTo>
                    <a:pt x="1213" y="1930"/>
                    <a:pt x="1502" y="1858"/>
                    <a:pt x="1781" y="1711"/>
                  </a:cubicBezTo>
                  <a:cubicBezTo>
                    <a:pt x="2425" y="1370"/>
                    <a:pt x="2766" y="764"/>
                    <a:pt x="2551" y="360"/>
                  </a:cubicBezTo>
                  <a:cubicBezTo>
                    <a:pt x="2430" y="124"/>
                    <a:pt x="2154" y="1"/>
                    <a:pt x="1821" y="1"/>
                  </a:cubicBezTo>
                  <a:close/>
                </a:path>
              </a:pathLst>
            </a:custGeom>
            <a:solidFill>
              <a:srgbClr val="EAAC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4555;p122">
              <a:extLst>
                <a:ext uri="{FF2B5EF4-FFF2-40B4-BE49-F238E27FC236}">
                  <a16:creationId xmlns:a16="http://schemas.microsoft.com/office/drawing/2014/main" id="{D826F820-93C8-698A-A0D1-342C582D1327}"/>
                </a:ext>
              </a:extLst>
            </p:cNvPr>
            <p:cNvSpPr/>
            <p:nvPr/>
          </p:nvSpPr>
          <p:spPr>
            <a:xfrm>
              <a:off x="2093732" y="8402082"/>
              <a:ext cx="492798" cy="772248"/>
            </a:xfrm>
            <a:custGeom>
              <a:avLst/>
              <a:gdLst/>
              <a:ahLst/>
              <a:cxnLst/>
              <a:rect l="l" t="t" r="r" b="b"/>
              <a:pathLst>
                <a:path w="4913" h="7699" extrusionOk="0">
                  <a:moveTo>
                    <a:pt x="597" y="0"/>
                  </a:moveTo>
                  <a:cubicBezTo>
                    <a:pt x="514" y="0"/>
                    <a:pt x="420" y="23"/>
                    <a:pt x="329" y="72"/>
                  </a:cubicBezTo>
                  <a:cubicBezTo>
                    <a:pt x="127" y="185"/>
                    <a:pt x="1" y="387"/>
                    <a:pt x="76" y="526"/>
                  </a:cubicBezTo>
                  <a:lnTo>
                    <a:pt x="3599" y="7698"/>
                  </a:lnTo>
                  <a:lnTo>
                    <a:pt x="4912" y="7017"/>
                  </a:lnTo>
                  <a:lnTo>
                    <a:pt x="847" y="122"/>
                  </a:lnTo>
                  <a:cubicBezTo>
                    <a:pt x="803" y="42"/>
                    <a:pt x="710" y="0"/>
                    <a:pt x="597" y="0"/>
                  </a:cubicBezTo>
                  <a:close/>
                </a:path>
              </a:pathLst>
            </a:custGeom>
            <a:solidFill>
              <a:srgbClr val="F7BA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4556;p122">
              <a:extLst>
                <a:ext uri="{FF2B5EF4-FFF2-40B4-BE49-F238E27FC236}">
                  <a16:creationId xmlns:a16="http://schemas.microsoft.com/office/drawing/2014/main" id="{1C67F77B-A2BD-39F8-CAD7-8D0D291481EF}"/>
                </a:ext>
              </a:extLst>
            </p:cNvPr>
            <p:cNvSpPr/>
            <p:nvPr/>
          </p:nvSpPr>
          <p:spPr>
            <a:xfrm>
              <a:off x="2443296" y="9085663"/>
              <a:ext cx="155874" cy="108831"/>
            </a:xfrm>
            <a:custGeom>
              <a:avLst/>
              <a:gdLst/>
              <a:ahLst/>
              <a:cxnLst/>
              <a:rect l="l" t="t" r="r" b="b"/>
              <a:pathLst>
                <a:path w="1554" h="1085" extrusionOk="0">
                  <a:moveTo>
                    <a:pt x="1024" y="0"/>
                  </a:moveTo>
                  <a:cubicBezTo>
                    <a:pt x="878" y="0"/>
                    <a:pt x="712" y="42"/>
                    <a:pt x="556" y="126"/>
                  </a:cubicBezTo>
                  <a:cubicBezTo>
                    <a:pt x="190" y="315"/>
                    <a:pt x="1" y="643"/>
                    <a:pt x="114" y="883"/>
                  </a:cubicBezTo>
                  <a:cubicBezTo>
                    <a:pt x="185" y="1017"/>
                    <a:pt x="338" y="1085"/>
                    <a:pt x="521" y="1085"/>
                  </a:cubicBezTo>
                  <a:cubicBezTo>
                    <a:pt x="666" y="1085"/>
                    <a:pt x="830" y="1043"/>
                    <a:pt x="986" y="959"/>
                  </a:cubicBezTo>
                  <a:cubicBezTo>
                    <a:pt x="1352" y="782"/>
                    <a:pt x="1554" y="429"/>
                    <a:pt x="1427" y="202"/>
                  </a:cubicBezTo>
                  <a:cubicBezTo>
                    <a:pt x="1364" y="67"/>
                    <a:pt x="1210" y="0"/>
                    <a:pt x="1024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4557;p122">
              <a:extLst>
                <a:ext uri="{FF2B5EF4-FFF2-40B4-BE49-F238E27FC236}">
                  <a16:creationId xmlns:a16="http://schemas.microsoft.com/office/drawing/2014/main" id="{9D521E2A-5899-2139-8A2A-9A4038BFEA49}"/>
                </a:ext>
              </a:extLst>
            </p:cNvPr>
            <p:cNvSpPr/>
            <p:nvPr/>
          </p:nvSpPr>
          <p:spPr>
            <a:xfrm>
              <a:off x="2097543" y="8782540"/>
              <a:ext cx="592803" cy="200108"/>
            </a:xfrm>
            <a:custGeom>
              <a:avLst/>
              <a:gdLst/>
              <a:ahLst/>
              <a:cxnLst/>
              <a:rect l="l" t="t" r="r" b="b"/>
              <a:pathLst>
                <a:path w="5910" h="1995" extrusionOk="0">
                  <a:moveTo>
                    <a:pt x="2977" y="0"/>
                  </a:moveTo>
                  <a:cubicBezTo>
                    <a:pt x="2450" y="0"/>
                    <a:pt x="1924" y="34"/>
                    <a:pt x="1402" y="105"/>
                  </a:cubicBezTo>
                  <a:cubicBezTo>
                    <a:pt x="910" y="168"/>
                    <a:pt x="455" y="458"/>
                    <a:pt x="202" y="888"/>
                  </a:cubicBezTo>
                  <a:cubicBezTo>
                    <a:pt x="0" y="1216"/>
                    <a:pt x="165" y="1645"/>
                    <a:pt x="543" y="1734"/>
                  </a:cubicBezTo>
                  <a:cubicBezTo>
                    <a:pt x="1311" y="1907"/>
                    <a:pt x="2092" y="1994"/>
                    <a:pt x="2873" y="1994"/>
                  </a:cubicBezTo>
                  <a:cubicBezTo>
                    <a:pt x="3403" y="1994"/>
                    <a:pt x="3932" y="1954"/>
                    <a:pt x="4458" y="1872"/>
                  </a:cubicBezTo>
                  <a:cubicBezTo>
                    <a:pt x="4975" y="1784"/>
                    <a:pt x="5430" y="1494"/>
                    <a:pt x="5708" y="1052"/>
                  </a:cubicBezTo>
                  <a:cubicBezTo>
                    <a:pt x="5910" y="723"/>
                    <a:pt x="5720" y="307"/>
                    <a:pt x="5354" y="231"/>
                  </a:cubicBezTo>
                  <a:cubicBezTo>
                    <a:pt x="4571" y="79"/>
                    <a:pt x="3774" y="0"/>
                    <a:pt x="2977" y="0"/>
                  </a:cubicBezTo>
                  <a:close/>
                </a:path>
              </a:pathLst>
            </a:custGeom>
            <a:solidFill>
              <a:srgbClr val="FFD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4558;p122">
              <a:extLst>
                <a:ext uri="{FF2B5EF4-FFF2-40B4-BE49-F238E27FC236}">
                  <a16:creationId xmlns:a16="http://schemas.microsoft.com/office/drawing/2014/main" id="{FADBBCD2-AF65-1B47-3C5C-DA1B36C79046}"/>
                </a:ext>
              </a:extLst>
            </p:cNvPr>
            <p:cNvSpPr/>
            <p:nvPr/>
          </p:nvSpPr>
          <p:spPr>
            <a:xfrm>
              <a:off x="2105166" y="8798991"/>
              <a:ext cx="592803" cy="200108"/>
            </a:xfrm>
            <a:custGeom>
              <a:avLst/>
              <a:gdLst/>
              <a:ahLst/>
              <a:cxnLst/>
              <a:rect l="l" t="t" r="r" b="b"/>
              <a:pathLst>
                <a:path w="5910" h="1995" extrusionOk="0">
                  <a:moveTo>
                    <a:pt x="2985" y="0"/>
                  </a:moveTo>
                  <a:cubicBezTo>
                    <a:pt x="2461" y="0"/>
                    <a:pt x="1937" y="35"/>
                    <a:pt x="1414" y="105"/>
                  </a:cubicBezTo>
                  <a:cubicBezTo>
                    <a:pt x="909" y="168"/>
                    <a:pt x="467" y="458"/>
                    <a:pt x="202" y="888"/>
                  </a:cubicBezTo>
                  <a:cubicBezTo>
                    <a:pt x="0" y="1216"/>
                    <a:pt x="177" y="1645"/>
                    <a:pt x="543" y="1734"/>
                  </a:cubicBezTo>
                  <a:cubicBezTo>
                    <a:pt x="1311" y="1907"/>
                    <a:pt x="2092" y="1995"/>
                    <a:pt x="2873" y="1995"/>
                  </a:cubicBezTo>
                  <a:cubicBezTo>
                    <a:pt x="3402" y="1995"/>
                    <a:pt x="3932" y="1954"/>
                    <a:pt x="4458" y="1873"/>
                  </a:cubicBezTo>
                  <a:cubicBezTo>
                    <a:pt x="4975" y="1797"/>
                    <a:pt x="5430" y="1494"/>
                    <a:pt x="5708" y="1052"/>
                  </a:cubicBezTo>
                  <a:cubicBezTo>
                    <a:pt x="5910" y="724"/>
                    <a:pt x="5733" y="307"/>
                    <a:pt x="5354" y="231"/>
                  </a:cubicBezTo>
                  <a:cubicBezTo>
                    <a:pt x="4571" y="79"/>
                    <a:pt x="3778" y="0"/>
                    <a:pt x="2985" y="0"/>
                  </a:cubicBezTo>
                  <a:close/>
                </a:path>
              </a:pathLst>
            </a:custGeom>
            <a:solidFill>
              <a:srgbClr val="F7BA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4559;p122">
              <a:extLst>
                <a:ext uri="{FF2B5EF4-FFF2-40B4-BE49-F238E27FC236}">
                  <a16:creationId xmlns:a16="http://schemas.microsoft.com/office/drawing/2014/main" id="{CB417D63-0A85-6908-4EF6-4873B00FADFB}"/>
                </a:ext>
              </a:extLst>
            </p:cNvPr>
            <p:cNvSpPr/>
            <p:nvPr/>
          </p:nvSpPr>
          <p:spPr>
            <a:xfrm>
              <a:off x="2276087" y="8812833"/>
              <a:ext cx="254674" cy="176537"/>
            </a:xfrm>
            <a:custGeom>
              <a:avLst/>
              <a:gdLst/>
              <a:ahLst/>
              <a:cxnLst/>
              <a:rect l="l" t="t" r="r" b="b"/>
              <a:pathLst>
                <a:path w="2539" h="1760" extrusionOk="0">
                  <a:moveTo>
                    <a:pt x="1695" y="1"/>
                  </a:moveTo>
                  <a:cubicBezTo>
                    <a:pt x="1454" y="1"/>
                    <a:pt x="1182" y="69"/>
                    <a:pt x="923" y="207"/>
                  </a:cubicBezTo>
                  <a:cubicBezTo>
                    <a:pt x="317" y="522"/>
                    <a:pt x="1" y="1078"/>
                    <a:pt x="203" y="1457"/>
                  </a:cubicBezTo>
                  <a:lnTo>
                    <a:pt x="354" y="1760"/>
                  </a:lnTo>
                  <a:lnTo>
                    <a:pt x="2539" y="649"/>
                  </a:lnTo>
                  <a:lnTo>
                    <a:pt x="2375" y="333"/>
                  </a:lnTo>
                  <a:cubicBezTo>
                    <a:pt x="2261" y="113"/>
                    <a:pt x="2004" y="1"/>
                    <a:pt x="1695" y="1"/>
                  </a:cubicBezTo>
                  <a:close/>
                </a:path>
              </a:pathLst>
            </a:custGeom>
            <a:solidFill>
              <a:srgbClr val="FFD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4560;p122">
              <a:extLst>
                <a:ext uri="{FF2B5EF4-FFF2-40B4-BE49-F238E27FC236}">
                  <a16:creationId xmlns:a16="http://schemas.microsoft.com/office/drawing/2014/main" id="{904284FA-8A74-4042-87E6-59D1A74681C7}"/>
                </a:ext>
              </a:extLst>
            </p:cNvPr>
            <p:cNvSpPr/>
            <p:nvPr/>
          </p:nvSpPr>
          <p:spPr>
            <a:xfrm>
              <a:off x="2291333" y="8842423"/>
              <a:ext cx="258486" cy="180348"/>
            </a:xfrm>
            <a:custGeom>
              <a:avLst/>
              <a:gdLst/>
              <a:ahLst/>
              <a:cxnLst/>
              <a:rect l="l" t="t" r="r" b="b"/>
              <a:pathLst>
                <a:path w="2577" h="1798" extrusionOk="0">
                  <a:moveTo>
                    <a:pt x="1693" y="0"/>
                  </a:moveTo>
                  <a:cubicBezTo>
                    <a:pt x="1457" y="0"/>
                    <a:pt x="1191" y="66"/>
                    <a:pt x="935" y="202"/>
                  </a:cubicBezTo>
                  <a:cubicBezTo>
                    <a:pt x="329" y="518"/>
                    <a:pt x="0" y="1086"/>
                    <a:pt x="202" y="1465"/>
                  </a:cubicBezTo>
                  <a:cubicBezTo>
                    <a:pt x="316" y="1685"/>
                    <a:pt x="569" y="1797"/>
                    <a:pt x="877" y="1797"/>
                  </a:cubicBezTo>
                  <a:cubicBezTo>
                    <a:pt x="1117" y="1797"/>
                    <a:pt x="1389" y="1729"/>
                    <a:pt x="1655" y="1591"/>
                  </a:cubicBezTo>
                  <a:cubicBezTo>
                    <a:pt x="2261" y="1288"/>
                    <a:pt x="2576" y="720"/>
                    <a:pt x="2374" y="328"/>
                  </a:cubicBezTo>
                  <a:cubicBezTo>
                    <a:pt x="2260" y="113"/>
                    <a:pt x="2002" y="0"/>
                    <a:pt x="1693" y="0"/>
                  </a:cubicBezTo>
                  <a:close/>
                </a:path>
              </a:pathLst>
            </a:custGeom>
            <a:solidFill>
              <a:srgbClr val="E5A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4561;p122">
              <a:extLst>
                <a:ext uri="{FF2B5EF4-FFF2-40B4-BE49-F238E27FC236}">
                  <a16:creationId xmlns:a16="http://schemas.microsoft.com/office/drawing/2014/main" id="{55EBA6D0-0688-9697-D003-B84A64B33DB9}"/>
                </a:ext>
              </a:extLst>
            </p:cNvPr>
            <p:cNvSpPr/>
            <p:nvPr/>
          </p:nvSpPr>
          <p:spPr>
            <a:xfrm>
              <a:off x="2306480" y="8856064"/>
              <a:ext cx="765127" cy="1158021"/>
            </a:xfrm>
            <a:custGeom>
              <a:avLst/>
              <a:gdLst/>
              <a:ahLst/>
              <a:cxnLst/>
              <a:rect l="l" t="t" r="r" b="b"/>
              <a:pathLst>
                <a:path w="7628" h="11545" extrusionOk="0">
                  <a:moveTo>
                    <a:pt x="1503" y="1"/>
                  </a:moveTo>
                  <a:cubicBezTo>
                    <a:pt x="1291" y="1"/>
                    <a:pt x="1052" y="59"/>
                    <a:pt x="822" y="180"/>
                  </a:cubicBezTo>
                  <a:cubicBezTo>
                    <a:pt x="291" y="458"/>
                    <a:pt x="1" y="950"/>
                    <a:pt x="178" y="1291"/>
                  </a:cubicBezTo>
                  <a:lnTo>
                    <a:pt x="5696" y="11544"/>
                  </a:lnTo>
                  <a:lnTo>
                    <a:pt x="7628" y="10547"/>
                  </a:lnTo>
                  <a:lnTo>
                    <a:pt x="2110" y="293"/>
                  </a:lnTo>
                  <a:cubicBezTo>
                    <a:pt x="2010" y="100"/>
                    <a:pt x="1780" y="1"/>
                    <a:pt x="1503" y="1"/>
                  </a:cubicBezTo>
                  <a:close/>
                </a:path>
              </a:pathLst>
            </a:custGeom>
            <a:solidFill>
              <a:srgbClr val="FFE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4562;p122">
              <a:extLst>
                <a:ext uri="{FF2B5EF4-FFF2-40B4-BE49-F238E27FC236}">
                  <a16:creationId xmlns:a16="http://schemas.microsoft.com/office/drawing/2014/main" id="{ECD923FA-F181-C784-B86E-182E41B29549}"/>
                </a:ext>
              </a:extLst>
            </p:cNvPr>
            <p:cNvSpPr/>
            <p:nvPr/>
          </p:nvSpPr>
          <p:spPr>
            <a:xfrm>
              <a:off x="2859965" y="9884495"/>
              <a:ext cx="229398" cy="158983"/>
            </a:xfrm>
            <a:custGeom>
              <a:avLst/>
              <a:gdLst/>
              <a:ahLst/>
              <a:cxnLst/>
              <a:rect l="l" t="t" r="r" b="b"/>
              <a:pathLst>
                <a:path w="2287" h="1585" extrusionOk="0">
                  <a:moveTo>
                    <a:pt x="1503" y="1"/>
                  </a:moveTo>
                  <a:cubicBezTo>
                    <a:pt x="1291" y="1"/>
                    <a:pt x="1052" y="59"/>
                    <a:pt x="822" y="180"/>
                  </a:cubicBezTo>
                  <a:cubicBezTo>
                    <a:pt x="291" y="458"/>
                    <a:pt x="1" y="950"/>
                    <a:pt x="178" y="1291"/>
                  </a:cubicBezTo>
                  <a:cubicBezTo>
                    <a:pt x="278" y="1484"/>
                    <a:pt x="507" y="1584"/>
                    <a:pt x="784" y="1584"/>
                  </a:cubicBezTo>
                  <a:cubicBezTo>
                    <a:pt x="996" y="1584"/>
                    <a:pt x="1236" y="1525"/>
                    <a:pt x="1466" y="1405"/>
                  </a:cubicBezTo>
                  <a:cubicBezTo>
                    <a:pt x="1996" y="1127"/>
                    <a:pt x="2286" y="635"/>
                    <a:pt x="2110" y="294"/>
                  </a:cubicBezTo>
                  <a:cubicBezTo>
                    <a:pt x="2010" y="101"/>
                    <a:pt x="1780" y="1"/>
                    <a:pt x="1503" y="1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4563;p122">
              <a:extLst>
                <a:ext uri="{FF2B5EF4-FFF2-40B4-BE49-F238E27FC236}">
                  <a16:creationId xmlns:a16="http://schemas.microsoft.com/office/drawing/2014/main" id="{847161E2-1DD4-9718-8FF6-E98B7191CAE4}"/>
                </a:ext>
              </a:extLst>
            </p:cNvPr>
            <p:cNvSpPr/>
            <p:nvPr/>
          </p:nvSpPr>
          <p:spPr>
            <a:xfrm>
              <a:off x="2805499" y="9781883"/>
              <a:ext cx="266109" cy="232206"/>
            </a:xfrm>
            <a:custGeom>
              <a:avLst/>
              <a:gdLst/>
              <a:ahLst/>
              <a:cxnLst/>
              <a:rect l="l" t="t" r="r" b="b"/>
              <a:pathLst>
                <a:path w="2653" h="2315" extrusionOk="0">
                  <a:moveTo>
                    <a:pt x="1498" y="1"/>
                  </a:moveTo>
                  <a:cubicBezTo>
                    <a:pt x="1289" y="1"/>
                    <a:pt x="1052" y="60"/>
                    <a:pt x="822" y="180"/>
                  </a:cubicBezTo>
                  <a:cubicBezTo>
                    <a:pt x="291" y="471"/>
                    <a:pt x="1" y="963"/>
                    <a:pt x="178" y="1304"/>
                  </a:cubicBezTo>
                  <a:lnTo>
                    <a:pt x="721" y="2314"/>
                  </a:lnTo>
                  <a:lnTo>
                    <a:pt x="2653" y="1329"/>
                  </a:lnTo>
                  <a:lnTo>
                    <a:pt x="2097" y="294"/>
                  </a:lnTo>
                  <a:cubicBezTo>
                    <a:pt x="1997" y="101"/>
                    <a:pt x="1771" y="1"/>
                    <a:pt x="1498" y="1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4564;p122">
              <a:extLst>
                <a:ext uri="{FF2B5EF4-FFF2-40B4-BE49-F238E27FC236}">
                  <a16:creationId xmlns:a16="http://schemas.microsoft.com/office/drawing/2014/main" id="{393E9C67-7EFC-4F19-942B-07F63C862AB1}"/>
                </a:ext>
              </a:extLst>
            </p:cNvPr>
            <p:cNvSpPr/>
            <p:nvPr/>
          </p:nvSpPr>
          <p:spPr>
            <a:xfrm>
              <a:off x="2859965" y="9884495"/>
              <a:ext cx="229398" cy="158983"/>
            </a:xfrm>
            <a:custGeom>
              <a:avLst/>
              <a:gdLst/>
              <a:ahLst/>
              <a:cxnLst/>
              <a:rect l="l" t="t" r="r" b="b"/>
              <a:pathLst>
                <a:path w="2287" h="1585" extrusionOk="0">
                  <a:moveTo>
                    <a:pt x="1503" y="1"/>
                  </a:moveTo>
                  <a:cubicBezTo>
                    <a:pt x="1291" y="1"/>
                    <a:pt x="1052" y="59"/>
                    <a:pt x="822" y="180"/>
                  </a:cubicBezTo>
                  <a:cubicBezTo>
                    <a:pt x="291" y="458"/>
                    <a:pt x="1" y="950"/>
                    <a:pt x="178" y="1291"/>
                  </a:cubicBezTo>
                  <a:cubicBezTo>
                    <a:pt x="278" y="1484"/>
                    <a:pt x="507" y="1584"/>
                    <a:pt x="784" y="1584"/>
                  </a:cubicBezTo>
                  <a:cubicBezTo>
                    <a:pt x="996" y="1584"/>
                    <a:pt x="1236" y="1525"/>
                    <a:pt x="1466" y="1405"/>
                  </a:cubicBezTo>
                  <a:cubicBezTo>
                    <a:pt x="1996" y="1127"/>
                    <a:pt x="2286" y="635"/>
                    <a:pt x="2110" y="294"/>
                  </a:cubicBezTo>
                  <a:cubicBezTo>
                    <a:pt x="2010" y="101"/>
                    <a:pt x="1780" y="1"/>
                    <a:pt x="1503" y="1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4565;p122">
              <a:extLst>
                <a:ext uri="{FF2B5EF4-FFF2-40B4-BE49-F238E27FC236}">
                  <a16:creationId xmlns:a16="http://schemas.microsoft.com/office/drawing/2014/main" id="{2E8E86CB-5E48-1AEB-E27F-CAA63FF1FB9A}"/>
                </a:ext>
              </a:extLst>
            </p:cNvPr>
            <p:cNvSpPr/>
            <p:nvPr/>
          </p:nvSpPr>
          <p:spPr>
            <a:xfrm>
              <a:off x="2841007" y="9847783"/>
              <a:ext cx="230601" cy="166306"/>
            </a:xfrm>
            <a:custGeom>
              <a:avLst/>
              <a:gdLst/>
              <a:ahLst/>
              <a:cxnLst/>
              <a:rect l="l" t="t" r="r" b="b"/>
              <a:pathLst>
                <a:path w="2299" h="1658" extrusionOk="0">
                  <a:moveTo>
                    <a:pt x="1490" y="0"/>
                  </a:moveTo>
                  <a:cubicBezTo>
                    <a:pt x="1278" y="0"/>
                    <a:pt x="1039" y="59"/>
                    <a:pt x="809" y="180"/>
                  </a:cubicBezTo>
                  <a:cubicBezTo>
                    <a:pt x="278" y="458"/>
                    <a:pt x="0" y="950"/>
                    <a:pt x="177" y="1291"/>
                  </a:cubicBezTo>
                  <a:lnTo>
                    <a:pt x="367" y="1657"/>
                  </a:lnTo>
                  <a:lnTo>
                    <a:pt x="2299" y="672"/>
                  </a:lnTo>
                  <a:lnTo>
                    <a:pt x="2097" y="293"/>
                  </a:lnTo>
                  <a:cubicBezTo>
                    <a:pt x="1997" y="100"/>
                    <a:pt x="1767" y="0"/>
                    <a:pt x="1490" y="0"/>
                  </a:cubicBezTo>
                  <a:close/>
                </a:path>
              </a:pathLst>
            </a:custGeom>
            <a:solidFill>
              <a:srgbClr val="66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4566;p122">
              <a:extLst>
                <a:ext uri="{FF2B5EF4-FFF2-40B4-BE49-F238E27FC236}">
                  <a16:creationId xmlns:a16="http://schemas.microsoft.com/office/drawing/2014/main" id="{F4BDB3AE-2F69-046C-1B87-DC4503B7FF51}"/>
                </a:ext>
              </a:extLst>
            </p:cNvPr>
            <p:cNvSpPr/>
            <p:nvPr/>
          </p:nvSpPr>
          <p:spPr>
            <a:xfrm>
              <a:off x="2859965" y="9884495"/>
              <a:ext cx="229398" cy="158983"/>
            </a:xfrm>
            <a:custGeom>
              <a:avLst/>
              <a:gdLst/>
              <a:ahLst/>
              <a:cxnLst/>
              <a:rect l="l" t="t" r="r" b="b"/>
              <a:pathLst>
                <a:path w="2287" h="1585" extrusionOk="0">
                  <a:moveTo>
                    <a:pt x="1503" y="1"/>
                  </a:moveTo>
                  <a:cubicBezTo>
                    <a:pt x="1291" y="1"/>
                    <a:pt x="1052" y="59"/>
                    <a:pt x="822" y="180"/>
                  </a:cubicBezTo>
                  <a:cubicBezTo>
                    <a:pt x="291" y="458"/>
                    <a:pt x="1" y="950"/>
                    <a:pt x="178" y="1291"/>
                  </a:cubicBezTo>
                  <a:cubicBezTo>
                    <a:pt x="278" y="1484"/>
                    <a:pt x="507" y="1584"/>
                    <a:pt x="784" y="1584"/>
                  </a:cubicBezTo>
                  <a:cubicBezTo>
                    <a:pt x="996" y="1584"/>
                    <a:pt x="1236" y="1525"/>
                    <a:pt x="1466" y="1405"/>
                  </a:cubicBezTo>
                  <a:cubicBezTo>
                    <a:pt x="1996" y="1127"/>
                    <a:pt x="2286" y="635"/>
                    <a:pt x="2110" y="294"/>
                  </a:cubicBezTo>
                  <a:cubicBezTo>
                    <a:pt x="2010" y="101"/>
                    <a:pt x="1780" y="1"/>
                    <a:pt x="1503" y="1"/>
                  </a:cubicBezTo>
                  <a:close/>
                </a:path>
              </a:pathLst>
            </a:custGeom>
            <a:solidFill>
              <a:srgbClr val="F4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4567;p122">
              <a:extLst>
                <a:ext uri="{FF2B5EF4-FFF2-40B4-BE49-F238E27FC236}">
                  <a16:creationId xmlns:a16="http://schemas.microsoft.com/office/drawing/2014/main" id="{07C5779F-D70C-DBB7-D45C-38A8B7294471}"/>
                </a:ext>
              </a:extLst>
            </p:cNvPr>
            <p:cNvSpPr/>
            <p:nvPr/>
          </p:nvSpPr>
          <p:spPr>
            <a:xfrm>
              <a:off x="2885342" y="9905358"/>
              <a:ext cx="238224" cy="234112"/>
            </a:xfrm>
            <a:custGeom>
              <a:avLst/>
              <a:gdLst/>
              <a:ahLst/>
              <a:cxnLst/>
              <a:rect l="l" t="t" r="r" b="b"/>
              <a:pathLst>
                <a:path w="2375" h="2334" extrusionOk="0">
                  <a:moveTo>
                    <a:pt x="1194" y="1"/>
                  </a:moveTo>
                  <a:cubicBezTo>
                    <a:pt x="1025" y="1"/>
                    <a:pt x="832" y="49"/>
                    <a:pt x="644" y="149"/>
                  </a:cubicBezTo>
                  <a:cubicBezTo>
                    <a:pt x="228" y="363"/>
                    <a:pt x="0" y="767"/>
                    <a:pt x="139" y="1033"/>
                  </a:cubicBezTo>
                  <a:lnTo>
                    <a:pt x="846" y="2333"/>
                  </a:lnTo>
                  <a:lnTo>
                    <a:pt x="2374" y="1538"/>
                  </a:lnTo>
                  <a:lnTo>
                    <a:pt x="1667" y="237"/>
                  </a:lnTo>
                  <a:cubicBezTo>
                    <a:pt x="1589" y="81"/>
                    <a:pt x="1411" y="1"/>
                    <a:pt x="1194" y="1"/>
                  </a:cubicBezTo>
                  <a:close/>
                </a:path>
              </a:pathLst>
            </a:custGeom>
            <a:solidFill>
              <a:srgbClr val="FFD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4568;p122">
              <a:extLst>
                <a:ext uri="{FF2B5EF4-FFF2-40B4-BE49-F238E27FC236}">
                  <a16:creationId xmlns:a16="http://schemas.microsoft.com/office/drawing/2014/main" id="{BAF8D89A-B2FF-EC9F-65C8-F77DD1D89CF2}"/>
                </a:ext>
              </a:extLst>
            </p:cNvPr>
            <p:cNvSpPr/>
            <p:nvPr/>
          </p:nvSpPr>
          <p:spPr>
            <a:xfrm>
              <a:off x="2954954" y="10035856"/>
              <a:ext cx="181251" cy="126384"/>
            </a:xfrm>
            <a:custGeom>
              <a:avLst/>
              <a:gdLst/>
              <a:ahLst/>
              <a:cxnLst/>
              <a:rect l="l" t="t" r="r" b="b"/>
              <a:pathLst>
                <a:path w="1807" h="1260" extrusionOk="0">
                  <a:moveTo>
                    <a:pt x="1197" y="0"/>
                  </a:moveTo>
                  <a:cubicBezTo>
                    <a:pt x="1030" y="0"/>
                    <a:pt x="840" y="49"/>
                    <a:pt x="658" y="148"/>
                  </a:cubicBezTo>
                  <a:cubicBezTo>
                    <a:pt x="228" y="363"/>
                    <a:pt x="1" y="754"/>
                    <a:pt x="140" y="1032"/>
                  </a:cubicBezTo>
                  <a:cubicBezTo>
                    <a:pt x="226" y="1182"/>
                    <a:pt x="408" y="1259"/>
                    <a:pt x="626" y="1259"/>
                  </a:cubicBezTo>
                  <a:cubicBezTo>
                    <a:pt x="793" y="1259"/>
                    <a:pt x="982" y="1214"/>
                    <a:pt x="1163" y="1121"/>
                  </a:cubicBezTo>
                  <a:cubicBezTo>
                    <a:pt x="1592" y="893"/>
                    <a:pt x="1807" y="502"/>
                    <a:pt x="1668" y="237"/>
                  </a:cubicBezTo>
                  <a:cubicBezTo>
                    <a:pt x="1590" y="80"/>
                    <a:pt x="1412" y="0"/>
                    <a:pt x="1197" y="0"/>
                  </a:cubicBezTo>
                  <a:close/>
                </a:path>
              </a:pathLst>
            </a:custGeom>
            <a:solidFill>
              <a:srgbClr val="F4B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4569;p122">
              <a:extLst>
                <a:ext uri="{FF2B5EF4-FFF2-40B4-BE49-F238E27FC236}">
                  <a16:creationId xmlns:a16="http://schemas.microsoft.com/office/drawing/2014/main" id="{2C8DAA57-A65A-A168-2774-29292848DC4E}"/>
                </a:ext>
              </a:extLst>
            </p:cNvPr>
            <p:cNvSpPr/>
            <p:nvPr/>
          </p:nvSpPr>
          <p:spPr>
            <a:xfrm>
              <a:off x="3041117" y="10093230"/>
              <a:ext cx="178643" cy="324888"/>
            </a:xfrm>
            <a:custGeom>
              <a:avLst/>
              <a:gdLst/>
              <a:ahLst/>
              <a:cxnLst/>
              <a:rect l="l" t="t" r="r" b="b"/>
              <a:pathLst>
                <a:path w="1781" h="3239" extrusionOk="0">
                  <a:moveTo>
                    <a:pt x="37" y="0"/>
                  </a:moveTo>
                  <a:cubicBezTo>
                    <a:pt x="33" y="0"/>
                    <a:pt x="30" y="2"/>
                    <a:pt x="26" y="6"/>
                  </a:cubicBezTo>
                  <a:cubicBezTo>
                    <a:pt x="1" y="6"/>
                    <a:pt x="1" y="31"/>
                    <a:pt x="13" y="43"/>
                  </a:cubicBezTo>
                  <a:lnTo>
                    <a:pt x="1718" y="3226"/>
                  </a:lnTo>
                  <a:cubicBezTo>
                    <a:pt x="1718" y="3226"/>
                    <a:pt x="1730" y="3238"/>
                    <a:pt x="1743" y="3238"/>
                  </a:cubicBezTo>
                  <a:lnTo>
                    <a:pt x="1756" y="3238"/>
                  </a:lnTo>
                  <a:cubicBezTo>
                    <a:pt x="1768" y="3226"/>
                    <a:pt x="1781" y="3213"/>
                    <a:pt x="1768" y="3188"/>
                  </a:cubicBezTo>
                  <a:lnTo>
                    <a:pt x="64" y="18"/>
                  </a:lnTo>
                  <a:cubicBezTo>
                    <a:pt x="55" y="9"/>
                    <a:pt x="46" y="0"/>
                    <a:pt x="37" y="0"/>
                  </a:cubicBezTo>
                  <a:close/>
                </a:path>
              </a:pathLst>
            </a:custGeom>
            <a:solidFill>
              <a:srgbClr val="664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4570;p122">
              <a:extLst>
                <a:ext uri="{FF2B5EF4-FFF2-40B4-BE49-F238E27FC236}">
                  <a16:creationId xmlns:a16="http://schemas.microsoft.com/office/drawing/2014/main" id="{CBACCFA5-3EBE-3183-09A7-29693C8556DB}"/>
                </a:ext>
              </a:extLst>
            </p:cNvPr>
            <p:cNvSpPr/>
            <p:nvPr/>
          </p:nvSpPr>
          <p:spPr>
            <a:xfrm>
              <a:off x="2859464" y="9729122"/>
              <a:ext cx="131099" cy="34104"/>
            </a:xfrm>
            <a:custGeom>
              <a:avLst/>
              <a:gdLst/>
              <a:ahLst/>
              <a:cxnLst/>
              <a:rect l="l" t="t" r="r" b="b"/>
              <a:pathLst>
                <a:path w="1307" h="340" extrusionOk="0">
                  <a:moveTo>
                    <a:pt x="750" y="1"/>
                  </a:moveTo>
                  <a:cubicBezTo>
                    <a:pt x="547" y="1"/>
                    <a:pt x="317" y="58"/>
                    <a:pt x="94" y="176"/>
                  </a:cubicBezTo>
                  <a:lnTo>
                    <a:pt x="44" y="201"/>
                  </a:lnTo>
                  <a:cubicBezTo>
                    <a:pt x="0" y="212"/>
                    <a:pt x="32" y="269"/>
                    <a:pt x="57" y="269"/>
                  </a:cubicBezTo>
                  <a:cubicBezTo>
                    <a:pt x="61" y="269"/>
                    <a:pt x="65" y="268"/>
                    <a:pt x="69" y="264"/>
                  </a:cubicBezTo>
                  <a:lnTo>
                    <a:pt x="120" y="239"/>
                  </a:lnTo>
                  <a:cubicBezTo>
                    <a:pt x="338" y="127"/>
                    <a:pt x="561" y="72"/>
                    <a:pt x="756" y="72"/>
                  </a:cubicBezTo>
                  <a:cubicBezTo>
                    <a:pt x="1002" y="72"/>
                    <a:pt x="1202" y="159"/>
                    <a:pt x="1294" y="327"/>
                  </a:cubicBezTo>
                  <a:cubicBezTo>
                    <a:pt x="1294" y="327"/>
                    <a:pt x="1294" y="340"/>
                    <a:pt x="1306" y="340"/>
                  </a:cubicBezTo>
                  <a:lnTo>
                    <a:pt x="1180" y="113"/>
                  </a:lnTo>
                  <a:cubicBezTo>
                    <a:pt x="1067" y="39"/>
                    <a:pt x="917" y="1"/>
                    <a:pt x="750" y="1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4571;p122">
              <a:extLst>
                <a:ext uri="{FF2B5EF4-FFF2-40B4-BE49-F238E27FC236}">
                  <a16:creationId xmlns:a16="http://schemas.microsoft.com/office/drawing/2014/main" id="{855DB3E6-A281-6A63-02D4-37DDB739CA5C}"/>
                </a:ext>
              </a:extLst>
            </p:cNvPr>
            <p:cNvSpPr/>
            <p:nvPr/>
          </p:nvSpPr>
          <p:spPr>
            <a:xfrm>
              <a:off x="2872704" y="9659711"/>
              <a:ext cx="71016" cy="17453"/>
            </a:xfrm>
            <a:custGeom>
              <a:avLst/>
              <a:gdLst/>
              <a:ahLst/>
              <a:cxnLst/>
              <a:rect l="l" t="t" r="r" b="b"/>
              <a:pathLst>
                <a:path w="708" h="174" extrusionOk="0">
                  <a:moveTo>
                    <a:pt x="373" y="1"/>
                  </a:moveTo>
                  <a:cubicBezTo>
                    <a:pt x="260" y="1"/>
                    <a:pt x="148" y="29"/>
                    <a:pt x="51" y="85"/>
                  </a:cubicBezTo>
                  <a:lnTo>
                    <a:pt x="25" y="110"/>
                  </a:lnTo>
                  <a:cubicBezTo>
                    <a:pt x="0" y="110"/>
                    <a:pt x="0" y="148"/>
                    <a:pt x="38" y="148"/>
                  </a:cubicBezTo>
                  <a:lnTo>
                    <a:pt x="51" y="148"/>
                  </a:lnTo>
                  <a:lnTo>
                    <a:pt x="76" y="135"/>
                  </a:lnTo>
                  <a:cubicBezTo>
                    <a:pt x="194" y="73"/>
                    <a:pt x="315" y="44"/>
                    <a:pt x="420" y="44"/>
                  </a:cubicBezTo>
                  <a:cubicBezTo>
                    <a:pt x="551" y="44"/>
                    <a:pt x="658" y="89"/>
                    <a:pt x="707" y="173"/>
                  </a:cubicBezTo>
                  <a:lnTo>
                    <a:pt x="644" y="60"/>
                  </a:lnTo>
                  <a:cubicBezTo>
                    <a:pt x="559" y="20"/>
                    <a:pt x="466" y="1"/>
                    <a:pt x="373" y="1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4572;p122">
              <a:extLst>
                <a:ext uri="{FF2B5EF4-FFF2-40B4-BE49-F238E27FC236}">
                  <a16:creationId xmlns:a16="http://schemas.microsoft.com/office/drawing/2014/main" id="{7A7FBCFC-578F-00C4-CEE5-AD3F1010E6B5}"/>
                </a:ext>
              </a:extLst>
            </p:cNvPr>
            <p:cNvSpPr/>
            <p:nvPr/>
          </p:nvSpPr>
          <p:spPr>
            <a:xfrm>
              <a:off x="2794165" y="9512864"/>
              <a:ext cx="71016" cy="18657"/>
            </a:xfrm>
            <a:custGeom>
              <a:avLst/>
              <a:gdLst/>
              <a:ahLst/>
              <a:cxnLst/>
              <a:rect l="l" t="t" r="r" b="b"/>
              <a:pathLst>
                <a:path w="708" h="186" extrusionOk="0">
                  <a:moveTo>
                    <a:pt x="381" y="1"/>
                  </a:moveTo>
                  <a:cubicBezTo>
                    <a:pt x="266" y="1"/>
                    <a:pt x="150" y="33"/>
                    <a:pt x="51" y="97"/>
                  </a:cubicBezTo>
                  <a:lnTo>
                    <a:pt x="26" y="109"/>
                  </a:lnTo>
                  <a:cubicBezTo>
                    <a:pt x="0" y="109"/>
                    <a:pt x="0" y="147"/>
                    <a:pt x="26" y="147"/>
                  </a:cubicBezTo>
                  <a:lnTo>
                    <a:pt x="51" y="147"/>
                  </a:lnTo>
                  <a:lnTo>
                    <a:pt x="76" y="135"/>
                  </a:lnTo>
                  <a:cubicBezTo>
                    <a:pt x="192" y="74"/>
                    <a:pt x="311" y="45"/>
                    <a:pt x="415" y="45"/>
                  </a:cubicBezTo>
                  <a:cubicBezTo>
                    <a:pt x="548" y="45"/>
                    <a:pt x="658" y="93"/>
                    <a:pt x="707" y="185"/>
                  </a:cubicBezTo>
                  <a:lnTo>
                    <a:pt x="644" y="59"/>
                  </a:lnTo>
                  <a:cubicBezTo>
                    <a:pt x="561" y="20"/>
                    <a:pt x="471" y="1"/>
                    <a:pt x="381" y="1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4573;p122">
              <a:extLst>
                <a:ext uri="{FF2B5EF4-FFF2-40B4-BE49-F238E27FC236}">
                  <a16:creationId xmlns:a16="http://schemas.microsoft.com/office/drawing/2014/main" id="{6AD80364-4A92-7E3B-7260-FFFEEFB5DE9A}"/>
                </a:ext>
              </a:extLst>
            </p:cNvPr>
            <p:cNvSpPr/>
            <p:nvPr/>
          </p:nvSpPr>
          <p:spPr>
            <a:xfrm>
              <a:off x="2720641" y="9374743"/>
              <a:ext cx="69812" cy="17453"/>
            </a:xfrm>
            <a:custGeom>
              <a:avLst/>
              <a:gdLst/>
              <a:ahLst/>
              <a:cxnLst/>
              <a:rect l="l" t="t" r="r" b="b"/>
              <a:pathLst>
                <a:path w="696" h="174" extrusionOk="0">
                  <a:moveTo>
                    <a:pt x="362" y="0"/>
                  </a:moveTo>
                  <a:cubicBezTo>
                    <a:pt x="248" y="0"/>
                    <a:pt x="136" y="29"/>
                    <a:pt x="39" y="85"/>
                  </a:cubicBezTo>
                  <a:lnTo>
                    <a:pt x="14" y="110"/>
                  </a:lnTo>
                  <a:cubicBezTo>
                    <a:pt x="1" y="110"/>
                    <a:pt x="1" y="135"/>
                    <a:pt x="26" y="135"/>
                  </a:cubicBezTo>
                  <a:cubicBezTo>
                    <a:pt x="26" y="135"/>
                    <a:pt x="26" y="148"/>
                    <a:pt x="26" y="148"/>
                  </a:cubicBezTo>
                  <a:lnTo>
                    <a:pt x="39" y="148"/>
                  </a:lnTo>
                  <a:lnTo>
                    <a:pt x="64" y="135"/>
                  </a:lnTo>
                  <a:cubicBezTo>
                    <a:pt x="182" y="73"/>
                    <a:pt x="303" y="44"/>
                    <a:pt x="408" y="44"/>
                  </a:cubicBezTo>
                  <a:cubicBezTo>
                    <a:pt x="539" y="44"/>
                    <a:pt x="646" y="89"/>
                    <a:pt x="695" y="173"/>
                  </a:cubicBezTo>
                  <a:lnTo>
                    <a:pt x="632" y="60"/>
                  </a:lnTo>
                  <a:cubicBezTo>
                    <a:pt x="547" y="20"/>
                    <a:pt x="454" y="0"/>
                    <a:pt x="362" y="0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4574;p122">
              <a:extLst>
                <a:ext uri="{FF2B5EF4-FFF2-40B4-BE49-F238E27FC236}">
                  <a16:creationId xmlns:a16="http://schemas.microsoft.com/office/drawing/2014/main" id="{F684A160-07D4-E61F-B813-C0D12458BEC5}"/>
                </a:ext>
              </a:extLst>
            </p:cNvPr>
            <p:cNvSpPr/>
            <p:nvPr/>
          </p:nvSpPr>
          <p:spPr>
            <a:xfrm>
              <a:off x="2642202" y="9228899"/>
              <a:ext cx="71016" cy="17654"/>
            </a:xfrm>
            <a:custGeom>
              <a:avLst/>
              <a:gdLst/>
              <a:ahLst/>
              <a:cxnLst/>
              <a:rect l="l" t="t" r="r" b="b"/>
              <a:pathLst>
                <a:path w="708" h="176" extrusionOk="0">
                  <a:moveTo>
                    <a:pt x="381" y="0"/>
                  </a:moveTo>
                  <a:cubicBezTo>
                    <a:pt x="265" y="0"/>
                    <a:pt x="152" y="29"/>
                    <a:pt x="51" y="87"/>
                  </a:cubicBezTo>
                  <a:lnTo>
                    <a:pt x="25" y="99"/>
                  </a:lnTo>
                  <a:cubicBezTo>
                    <a:pt x="0" y="112"/>
                    <a:pt x="0" y="137"/>
                    <a:pt x="25" y="137"/>
                  </a:cubicBezTo>
                  <a:cubicBezTo>
                    <a:pt x="32" y="144"/>
                    <a:pt x="35" y="147"/>
                    <a:pt x="38" y="147"/>
                  </a:cubicBezTo>
                  <a:cubicBezTo>
                    <a:pt x="41" y="147"/>
                    <a:pt x="44" y="144"/>
                    <a:pt x="51" y="137"/>
                  </a:cubicBezTo>
                  <a:cubicBezTo>
                    <a:pt x="51" y="137"/>
                    <a:pt x="63" y="137"/>
                    <a:pt x="76" y="125"/>
                  </a:cubicBezTo>
                  <a:cubicBezTo>
                    <a:pt x="186" y="64"/>
                    <a:pt x="304" y="34"/>
                    <a:pt x="409" y="34"/>
                  </a:cubicBezTo>
                  <a:cubicBezTo>
                    <a:pt x="544" y="34"/>
                    <a:pt x="657" y="83"/>
                    <a:pt x="707" y="175"/>
                  </a:cubicBezTo>
                  <a:lnTo>
                    <a:pt x="644" y="49"/>
                  </a:lnTo>
                  <a:cubicBezTo>
                    <a:pt x="557" y="16"/>
                    <a:pt x="469" y="0"/>
                    <a:pt x="381" y="0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4575;p122">
              <a:extLst>
                <a:ext uri="{FF2B5EF4-FFF2-40B4-BE49-F238E27FC236}">
                  <a16:creationId xmlns:a16="http://schemas.microsoft.com/office/drawing/2014/main" id="{36FDFB7C-1A9F-1637-8566-A69F0164E10F}"/>
                </a:ext>
              </a:extLst>
            </p:cNvPr>
            <p:cNvSpPr/>
            <p:nvPr/>
          </p:nvSpPr>
          <p:spPr>
            <a:xfrm>
              <a:off x="2563663" y="9081049"/>
              <a:ext cx="69712" cy="18556"/>
            </a:xfrm>
            <a:custGeom>
              <a:avLst/>
              <a:gdLst/>
              <a:ahLst/>
              <a:cxnLst/>
              <a:rect l="l" t="t" r="r" b="b"/>
              <a:pathLst>
                <a:path w="695" h="185" extrusionOk="0">
                  <a:moveTo>
                    <a:pt x="369" y="0"/>
                  </a:moveTo>
                  <a:cubicBezTo>
                    <a:pt x="253" y="0"/>
                    <a:pt x="137" y="32"/>
                    <a:pt x="38" y="96"/>
                  </a:cubicBezTo>
                  <a:cubicBezTo>
                    <a:pt x="25" y="96"/>
                    <a:pt x="25" y="109"/>
                    <a:pt x="13" y="109"/>
                  </a:cubicBezTo>
                  <a:cubicBezTo>
                    <a:pt x="0" y="121"/>
                    <a:pt x="0" y="147"/>
                    <a:pt x="25" y="147"/>
                  </a:cubicBezTo>
                  <a:lnTo>
                    <a:pt x="38" y="147"/>
                  </a:lnTo>
                  <a:lnTo>
                    <a:pt x="63" y="134"/>
                  </a:lnTo>
                  <a:cubicBezTo>
                    <a:pt x="179" y="73"/>
                    <a:pt x="298" y="44"/>
                    <a:pt x="402" y="44"/>
                  </a:cubicBezTo>
                  <a:cubicBezTo>
                    <a:pt x="535" y="44"/>
                    <a:pt x="645" y="92"/>
                    <a:pt x="695" y="184"/>
                  </a:cubicBezTo>
                  <a:lnTo>
                    <a:pt x="632" y="58"/>
                  </a:lnTo>
                  <a:cubicBezTo>
                    <a:pt x="549" y="19"/>
                    <a:pt x="459" y="0"/>
                    <a:pt x="369" y="0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4576;p122">
              <a:extLst>
                <a:ext uri="{FF2B5EF4-FFF2-40B4-BE49-F238E27FC236}">
                  <a16:creationId xmlns:a16="http://schemas.microsoft.com/office/drawing/2014/main" id="{D1641E01-09A9-F392-475D-10D7D9FA6E1D}"/>
                </a:ext>
              </a:extLst>
            </p:cNvPr>
            <p:cNvSpPr/>
            <p:nvPr/>
          </p:nvSpPr>
          <p:spPr>
            <a:xfrm>
              <a:off x="2482616" y="8935406"/>
              <a:ext cx="72220" cy="18556"/>
            </a:xfrm>
            <a:custGeom>
              <a:avLst/>
              <a:gdLst/>
              <a:ahLst/>
              <a:cxnLst/>
              <a:rect l="l" t="t" r="r" b="b"/>
              <a:pathLst>
                <a:path w="720" h="185" extrusionOk="0">
                  <a:moveTo>
                    <a:pt x="394" y="0"/>
                  </a:moveTo>
                  <a:cubicBezTo>
                    <a:pt x="278" y="0"/>
                    <a:pt x="163" y="32"/>
                    <a:pt x="63" y="96"/>
                  </a:cubicBezTo>
                  <a:lnTo>
                    <a:pt x="38" y="109"/>
                  </a:lnTo>
                  <a:cubicBezTo>
                    <a:pt x="0" y="109"/>
                    <a:pt x="0" y="146"/>
                    <a:pt x="38" y="146"/>
                  </a:cubicBezTo>
                  <a:lnTo>
                    <a:pt x="63" y="146"/>
                  </a:lnTo>
                  <a:lnTo>
                    <a:pt x="88" y="134"/>
                  </a:lnTo>
                  <a:cubicBezTo>
                    <a:pt x="199" y="73"/>
                    <a:pt x="317" y="44"/>
                    <a:pt x="422" y="44"/>
                  </a:cubicBezTo>
                  <a:cubicBezTo>
                    <a:pt x="557" y="44"/>
                    <a:pt x="670" y="92"/>
                    <a:pt x="720" y="184"/>
                  </a:cubicBezTo>
                  <a:lnTo>
                    <a:pt x="657" y="58"/>
                  </a:lnTo>
                  <a:cubicBezTo>
                    <a:pt x="574" y="19"/>
                    <a:pt x="484" y="0"/>
                    <a:pt x="394" y="0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4577;p122">
              <a:extLst>
                <a:ext uri="{FF2B5EF4-FFF2-40B4-BE49-F238E27FC236}">
                  <a16:creationId xmlns:a16="http://schemas.microsoft.com/office/drawing/2014/main" id="{20033B9B-90DB-2F79-19C1-7CCBA28286B1}"/>
                </a:ext>
              </a:extLst>
            </p:cNvPr>
            <p:cNvSpPr/>
            <p:nvPr/>
          </p:nvSpPr>
          <p:spPr>
            <a:xfrm>
              <a:off x="2782730" y="9585184"/>
              <a:ext cx="130597" cy="33702"/>
            </a:xfrm>
            <a:custGeom>
              <a:avLst/>
              <a:gdLst/>
              <a:ahLst/>
              <a:cxnLst/>
              <a:rect l="l" t="t" r="r" b="b"/>
              <a:pathLst>
                <a:path w="1302" h="336" extrusionOk="0">
                  <a:moveTo>
                    <a:pt x="746" y="0"/>
                  </a:moveTo>
                  <a:cubicBezTo>
                    <a:pt x="537" y="0"/>
                    <a:pt x="303" y="58"/>
                    <a:pt x="76" y="171"/>
                  </a:cubicBezTo>
                  <a:lnTo>
                    <a:pt x="26" y="197"/>
                  </a:lnTo>
                  <a:cubicBezTo>
                    <a:pt x="13" y="209"/>
                    <a:pt x="1" y="234"/>
                    <a:pt x="13" y="247"/>
                  </a:cubicBezTo>
                  <a:lnTo>
                    <a:pt x="26" y="260"/>
                  </a:lnTo>
                  <a:cubicBezTo>
                    <a:pt x="32" y="266"/>
                    <a:pt x="39" y="269"/>
                    <a:pt x="45" y="269"/>
                  </a:cubicBezTo>
                  <a:cubicBezTo>
                    <a:pt x="51" y="269"/>
                    <a:pt x="57" y="266"/>
                    <a:pt x="64" y="260"/>
                  </a:cubicBezTo>
                  <a:cubicBezTo>
                    <a:pt x="76" y="260"/>
                    <a:pt x="102" y="247"/>
                    <a:pt x="114" y="234"/>
                  </a:cubicBezTo>
                  <a:cubicBezTo>
                    <a:pt x="325" y="124"/>
                    <a:pt x="545" y="69"/>
                    <a:pt x="740" y="69"/>
                  </a:cubicBezTo>
                  <a:cubicBezTo>
                    <a:pt x="989" y="69"/>
                    <a:pt x="1197" y="158"/>
                    <a:pt x="1289" y="335"/>
                  </a:cubicBezTo>
                  <a:lnTo>
                    <a:pt x="1301" y="335"/>
                  </a:lnTo>
                  <a:lnTo>
                    <a:pt x="1175" y="108"/>
                  </a:lnTo>
                  <a:cubicBezTo>
                    <a:pt x="1058" y="36"/>
                    <a:pt x="910" y="0"/>
                    <a:pt x="746" y="0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4578;p122">
              <a:extLst>
                <a:ext uri="{FF2B5EF4-FFF2-40B4-BE49-F238E27FC236}">
                  <a16:creationId xmlns:a16="http://schemas.microsoft.com/office/drawing/2014/main" id="{6DB178A2-2987-FB93-EC74-50E227ACBEF8}"/>
                </a:ext>
              </a:extLst>
            </p:cNvPr>
            <p:cNvSpPr/>
            <p:nvPr/>
          </p:nvSpPr>
          <p:spPr>
            <a:xfrm>
              <a:off x="2705495" y="9441547"/>
              <a:ext cx="129293" cy="34204"/>
            </a:xfrm>
            <a:custGeom>
              <a:avLst/>
              <a:gdLst/>
              <a:ahLst/>
              <a:cxnLst/>
              <a:rect l="l" t="t" r="r" b="b"/>
              <a:pathLst>
                <a:path w="1289" h="341" extrusionOk="0">
                  <a:moveTo>
                    <a:pt x="725" y="0"/>
                  </a:moveTo>
                  <a:cubicBezTo>
                    <a:pt x="523" y="0"/>
                    <a:pt x="296" y="54"/>
                    <a:pt x="76" y="164"/>
                  </a:cubicBezTo>
                  <a:lnTo>
                    <a:pt x="26" y="202"/>
                  </a:lnTo>
                  <a:cubicBezTo>
                    <a:pt x="0" y="202"/>
                    <a:pt x="0" y="227"/>
                    <a:pt x="0" y="252"/>
                  </a:cubicBezTo>
                  <a:lnTo>
                    <a:pt x="26" y="265"/>
                  </a:lnTo>
                  <a:lnTo>
                    <a:pt x="51" y="265"/>
                  </a:lnTo>
                  <a:lnTo>
                    <a:pt x="101" y="240"/>
                  </a:lnTo>
                  <a:cubicBezTo>
                    <a:pt x="318" y="123"/>
                    <a:pt x="539" y="68"/>
                    <a:pt x="733" y="68"/>
                  </a:cubicBezTo>
                  <a:cubicBezTo>
                    <a:pt x="981" y="68"/>
                    <a:pt x="1184" y="158"/>
                    <a:pt x="1276" y="328"/>
                  </a:cubicBezTo>
                  <a:cubicBezTo>
                    <a:pt x="1276" y="328"/>
                    <a:pt x="1279" y="328"/>
                    <a:pt x="1282" y="330"/>
                  </a:cubicBezTo>
                  <a:lnTo>
                    <a:pt x="1282" y="330"/>
                  </a:lnTo>
                  <a:lnTo>
                    <a:pt x="1162" y="113"/>
                  </a:lnTo>
                  <a:cubicBezTo>
                    <a:pt x="1047" y="38"/>
                    <a:pt x="894" y="0"/>
                    <a:pt x="725" y="0"/>
                  </a:cubicBezTo>
                  <a:close/>
                  <a:moveTo>
                    <a:pt x="1282" y="330"/>
                  </a:moveTo>
                  <a:lnTo>
                    <a:pt x="1288" y="341"/>
                  </a:lnTo>
                  <a:cubicBezTo>
                    <a:pt x="1288" y="334"/>
                    <a:pt x="1285" y="331"/>
                    <a:pt x="1282" y="330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4579;p122">
              <a:extLst>
                <a:ext uri="{FF2B5EF4-FFF2-40B4-BE49-F238E27FC236}">
                  <a16:creationId xmlns:a16="http://schemas.microsoft.com/office/drawing/2014/main" id="{37CDA3FC-EDB2-F60F-DC64-F5F5E3A5FC06}"/>
                </a:ext>
              </a:extLst>
            </p:cNvPr>
            <p:cNvSpPr/>
            <p:nvPr/>
          </p:nvSpPr>
          <p:spPr>
            <a:xfrm>
              <a:off x="2628260" y="9297207"/>
              <a:ext cx="129293" cy="34204"/>
            </a:xfrm>
            <a:custGeom>
              <a:avLst/>
              <a:gdLst/>
              <a:ahLst/>
              <a:cxnLst/>
              <a:rect l="l" t="t" r="r" b="b"/>
              <a:pathLst>
                <a:path w="1289" h="341" extrusionOk="0">
                  <a:moveTo>
                    <a:pt x="732" y="1"/>
                  </a:moveTo>
                  <a:cubicBezTo>
                    <a:pt x="528" y="1"/>
                    <a:pt x="298" y="58"/>
                    <a:pt x="76" y="176"/>
                  </a:cubicBezTo>
                  <a:lnTo>
                    <a:pt x="25" y="201"/>
                  </a:lnTo>
                  <a:cubicBezTo>
                    <a:pt x="0" y="214"/>
                    <a:pt x="0" y="227"/>
                    <a:pt x="13" y="252"/>
                  </a:cubicBezTo>
                  <a:lnTo>
                    <a:pt x="25" y="264"/>
                  </a:lnTo>
                  <a:lnTo>
                    <a:pt x="63" y="264"/>
                  </a:lnTo>
                  <a:lnTo>
                    <a:pt x="101" y="239"/>
                  </a:lnTo>
                  <a:cubicBezTo>
                    <a:pt x="319" y="127"/>
                    <a:pt x="545" y="72"/>
                    <a:pt x="742" y="72"/>
                  </a:cubicBezTo>
                  <a:cubicBezTo>
                    <a:pt x="989" y="72"/>
                    <a:pt x="1191" y="159"/>
                    <a:pt x="1275" y="328"/>
                  </a:cubicBezTo>
                  <a:cubicBezTo>
                    <a:pt x="1275" y="340"/>
                    <a:pt x="1288" y="340"/>
                    <a:pt x="1288" y="340"/>
                  </a:cubicBezTo>
                  <a:lnTo>
                    <a:pt x="1162" y="113"/>
                  </a:lnTo>
                  <a:cubicBezTo>
                    <a:pt x="1048" y="39"/>
                    <a:pt x="899" y="1"/>
                    <a:pt x="732" y="1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4580;p122">
              <a:extLst>
                <a:ext uri="{FF2B5EF4-FFF2-40B4-BE49-F238E27FC236}">
                  <a16:creationId xmlns:a16="http://schemas.microsoft.com/office/drawing/2014/main" id="{ECCBBB0F-EDED-C8F5-72A2-D22412355661}"/>
                </a:ext>
              </a:extLst>
            </p:cNvPr>
            <p:cNvSpPr/>
            <p:nvPr/>
          </p:nvSpPr>
          <p:spPr>
            <a:xfrm>
              <a:off x="2550924" y="9152868"/>
              <a:ext cx="129293" cy="34104"/>
            </a:xfrm>
            <a:custGeom>
              <a:avLst/>
              <a:gdLst/>
              <a:ahLst/>
              <a:cxnLst/>
              <a:rect l="l" t="t" r="r" b="b"/>
              <a:pathLst>
                <a:path w="1289" h="340" extrusionOk="0">
                  <a:moveTo>
                    <a:pt x="733" y="0"/>
                  </a:moveTo>
                  <a:cubicBezTo>
                    <a:pt x="529" y="0"/>
                    <a:pt x="299" y="57"/>
                    <a:pt x="77" y="176"/>
                  </a:cubicBezTo>
                  <a:lnTo>
                    <a:pt x="26" y="201"/>
                  </a:lnTo>
                  <a:cubicBezTo>
                    <a:pt x="1" y="213"/>
                    <a:pt x="1" y="226"/>
                    <a:pt x="1" y="251"/>
                  </a:cubicBezTo>
                  <a:cubicBezTo>
                    <a:pt x="10" y="260"/>
                    <a:pt x="25" y="269"/>
                    <a:pt x="38" y="269"/>
                  </a:cubicBezTo>
                  <a:cubicBezTo>
                    <a:pt x="43" y="269"/>
                    <a:pt x="48" y="268"/>
                    <a:pt x="51" y="264"/>
                  </a:cubicBezTo>
                  <a:lnTo>
                    <a:pt x="102" y="239"/>
                  </a:lnTo>
                  <a:cubicBezTo>
                    <a:pt x="320" y="127"/>
                    <a:pt x="544" y="72"/>
                    <a:pt x="739" y="72"/>
                  </a:cubicBezTo>
                  <a:cubicBezTo>
                    <a:pt x="984" y="72"/>
                    <a:pt x="1185" y="158"/>
                    <a:pt x="1276" y="327"/>
                  </a:cubicBezTo>
                  <a:cubicBezTo>
                    <a:pt x="1276" y="327"/>
                    <a:pt x="1276" y="340"/>
                    <a:pt x="1289" y="340"/>
                  </a:cubicBezTo>
                  <a:lnTo>
                    <a:pt x="1163" y="112"/>
                  </a:lnTo>
                  <a:cubicBezTo>
                    <a:pt x="1049" y="39"/>
                    <a:pt x="900" y="0"/>
                    <a:pt x="733" y="0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4581;p122">
              <a:extLst>
                <a:ext uri="{FF2B5EF4-FFF2-40B4-BE49-F238E27FC236}">
                  <a16:creationId xmlns:a16="http://schemas.microsoft.com/office/drawing/2014/main" id="{87339A4C-FAC0-D3BA-1301-8AFAC6605CE9}"/>
                </a:ext>
              </a:extLst>
            </p:cNvPr>
            <p:cNvSpPr/>
            <p:nvPr/>
          </p:nvSpPr>
          <p:spPr>
            <a:xfrm>
              <a:off x="2472485" y="9008428"/>
              <a:ext cx="130497" cy="34204"/>
            </a:xfrm>
            <a:custGeom>
              <a:avLst/>
              <a:gdLst/>
              <a:ahLst/>
              <a:cxnLst/>
              <a:rect l="l" t="t" r="r" b="b"/>
              <a:pathLst>
                <a:path w="1301" h="341" extrusionOk="0">
                  <a:moveTo>
                    <a:pt x="734" y="1"/>
                  </a:moveTo>
                  <a:cubicBezTo>
                    <a:pt x="528" y="1"/>
                    <a:pt x="298" y="58"/>
                    <a:pt x="76" y="176"/>
                  </a:cubicBezTo>
                  <a:lnTo>
                    <a:pt x="25" y="201"/>
                  </a:lnTo>
                  <a:cubicBezTo>
                    <a:pt x="13" y="214"/>
                    <a:pt x="0" y="239"/>
                    <a:pt x="13" y="252"/>
                  </a:cubicBezTo>
                  <a:cubicBezTo>
                    <a:pt x="13" y="252"/>
                    <a:pt x="25" y="264"/>
                    <a:pt x="25" y="264"/>
                  </a:cubicBezTo>
                  <a:lnTo>
                    <a:pt x="63" y="264"/>
                  </a:lnTo>
                  <a:lnTo>
                    <a:pt x="114" y="239"/>
                  </a:lnTo>
                  <a:cubicBezTo>
                    <a:pt x="326" y="127"/>
                    <a:pt x="549" y="72"/>
                    <a:pt x="745" y="72"/>
                  </a:cubicBezTo>
                  <a:cubicBezTo>
                    <a:pt x="992" y="72"/>
                    <a:pt x="1197" y="159"/>
                    <a:pt x="1288" y="328"/>
                  </a:cubicBezTo>
                  <a:cubicBezTo>
                    <a:pt x="1288" y="340"/>
                    <a:pt x="1301" y="340"/>
                    <a:pt x="1301" y="340"/>
                  </a:cubicBezTo>
                  <a:lnTo>
                    <a:pt x="1174" y="113"/>
                  </a:lnTo>
                  <a:cubicBezTo>
                    <a:pt x="1055" y="39"/>
                    <a:pt x="903" y="1"/>
                    <a:pt x="734" y="1"/>
                  </a:cubicBezTo>
                  <a:close/>
                </a:path>
              </a:pathLst>
            </a:custGeom>
            <a:solidFill>
              <a:srgbClr val="896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4582;p122">
              <a:extLst>
                <a:ext uri="{FF2B5EF4-FFF2-40B4-BE49-F238E27FC236}">
                  <a16:creationId xmlns:a16="http://schemas.microsoft.com/office/drawing/2014/main" id="{F733E6EB-3A85-7263-64FC-12A2DDB85D8B}"/>
                </a:ext>
              </a:extLst>
            </p:cNvPr>
            <p:cNvSpPr/>
            <p:nvPr/>
          </p:nvSpPr>
          <p:spPr>
            <a:xfrm>
              <a:off x="2917039" y="8568790"/>
              <a:ext cx="445856" cy="1123516"/>
            </a:xfrm>
            <a:custGeom>
              <a:avLst/>
              <a:gdLst/>
              <a:ahLst/>
              <a:cxnLst/>
              <a:rect l="l" t="t" r="r" b="b"/>
              <a:pathLst>
                <a:path w="4445" h="11201" extrusionOk="0">
                  <a:moveTo>
                    <a:pt x="2488" y="1"/>
                  </a:moveTo>
                  <a:cubicBezTo>
                    <a:pt x="0" y="2438"/>
                    <a:pt x="1162" y="5254"/>
                    <a:pt x="63" y="6491"/>
                  </a:cubicBezTo>
                  <a:lnTo>
                    <a:pt x="2803" y="11201"/>
                  </a:lnTo>
                  <a:cubicBezTo>
                    <a:pt x="3952" y="8612"/>
                    <a:pt x="1477" y="6049"/>
                    <a:pt x="4445" y="3397"/>
                  </a:cubicBezTo>
                  <a:lnTo>
                    <a:pt x="2488" y="1"/>
                  </a:ln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4583;p122">
              <a:extLst>
                <a:ext uri="{FF2B5EF4-FFF2-40B4-BE49-F238E27FC236}">
                  <a16:creationId xmlns:a16="http://schemas.microsoft.com/office/drawing/2014/main" id="{C2EBF414-D0A5-3BE5-9358-79F3CE4725A5}"/>
                </a:ext>
              </a:extLst>
            </p:cNvPr>
            <p:cNvSpPr/>
            <p:nvPr/>
          </p:nvSpPr>
          <p:spPr>
            <a:xfrm>
              <a:off x="3127279" y="8480120"/>
              <a:ext cx="668834" cy="596113"/>
            </a:xfrm>
            <a:custGeom>
              <a:avLst/>
              <a:gdLst/>
              <a:ahLst/>
              <a:cxnLst/>
              <a:rect l="l" t="t" r="r" b="b"/>
              <a:pathLst>
                <a:path w="6668" h="5943" extrusionOk="0">
                  <a:moveTo>
                    <a:pt x="4748" y="1"/>
                  </a:moveTo>
                  <a:lnTo>
                    <a:pt x="0" y="2905"/>
                  </a:lnTo>
                  <a:lnTo>
                    <a:pt x="1389" y="5292"/>
                  </a:lnTo>
                  <a:cubicBezTo>
                    <a:pt x="1652" y="5724"/>
                    <a:pt x="2176" y="5943"/>
                    <a:pt x="2804" y="5943"/>
                  </a:cubicBezTo>
                  <a:cubicBezTo>
                    <a:pt x="3385" y="5943"/>
                    <a:pt x="4054" y="5756"/>
                    <a:pt x="4685" y="5380"/>
                  </a:cubicBezTo>
                  <a:cubicBezTo>
                    <a:pt x="6011" y="4584"/>
                    <a:pt x="6667" y="3259"/>
                    <a:pt x="6150" y="2413"/>
                  </a:cubicBezTo>
                  <a:lnTo>
                    <a:pt x="47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4584;p122">
              <a:extLst>
                <a:ext uri="{FF2B5EF4-FFF2-40B4-BE49-F238E27FC236}">
                  <a16:creationId xmlns:a16="http://schemas.microsoft.com/office/drawing/2014/main" id="{6A8C8C9A-6493-BCCE-8F66-1E2AF92530F5}"/>
                </a:ext>
              </a:extLst>
            </p:cNvPr>
            <p:cNvSpPr/>
            <p:nvPr/>
          </p:nvSpPr>
          <p:spPr>
            <a:xfrm>
              <a:off x="3150049" y="8412815"/>
              <a:ext cx="582672" cy="422485"/>
            </a:xfrm>
            <a:custGeom>
              <a:avLst/>
              <a:gdLst/>
              <a:ahLst/>
              <a:cxnLst/>
              <a:rect l="l" t="t" r="r" b="b"/>
              <a:pathLst>
                <a:path w="5809" h="4212" extrusionOk="0">
                  <a:moveTo>
                    <a:pt x="3878" y="0"/>
                  </a:moveTo>
                  <a:cubicBezTo>
                    <a:pt x="3292" y="0"/>
                    <a:pt x="2617" y="193"/>
                    <a:pt x="1983" y="583"/>
                  </a:cubicBezTo>
                  <a:cubicBezTo>
                    <a:pt x="657" y="1379"/>
                    <a:pt x="0" y="2705"/>
                    <a:pt x="506" y="3551"/>
                  </a:cubicBezTo>
                  <a:cubicBezTo>
                    <a:pt x="774" y="3990"/>
                    <a:pt x="1302" y="4211"/>
                    <a:pt x="1933" y="4211"/>
                  </a:cubicBezTo>
                  <a:cubicBezTo>
                    <a:pt x="2517" y="4211"/>
                    <a:pt x="3189" y="4022"/>
                    <a:pt x="3826" y="3639"/>
                  </a:cubicBezTo>
                  <a:cubicBezTo>
                    <a:pt x="5152" y="2831"/>
                    <a:pt x="5809" y="1505"/>
                    <a:pt x="5291" y="659"/>
                  </a:cubicBezTo>
                  <a:cubicBezTo>
                    <a:pt x="5030" y="222"/>
                    <a:pt x="4505" y="0"/>
                    <a:pt x="38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4585;p122">
              <a:extLst>
                <a:ext uri="{FF2B5EF4-FFF2-40B4-BE49-F238E27FC236}">
                  <a16:creationId xmlns:a16="http://schemas.microsoft.com/office/drawing/2014/main" id="{8B4B6587-372A-FC6A-8C44-4446FD32FBFC}"/>
                </a:ext>
              </a:extLst>
            </p:cNvPr>
            <p:cNvSpPr/>
            <p:nvPr/>
          </p:nvSpPr>
          <p:spPr>
            <a:xfrm>
              <a:off x="3231095" y="8528367"/>
              <a:ext cx="271124" cy="196899"/>
            </a:xfrm>
            <a:custGeom>
              <a:avLst/>
              <a:gdLst/>
              <a:ahLst/>
              <a:cxnLst/>
              <a:rect l="l" t="t" r="r" b="b"/>
              <a:pathLst>
                <a:path w="2703" h="1963" extrusionOk="0">
                  <a:moveTo>
                    <a:pt x="1806" y="1"/>
                  </a:moveTo>
                  <a:cubicBezTo>
                    <a:pt x="1533" y="1"/>
                    <a:pt x="1219" y="89"/>
                    <a:pt x="922" y="265"/>
                  </a:cubicBezTo>
                  <a:cubicBezTo>
                    <a:pt x="304" y="644"/>
                    <a:pt x="1" y="1262"/>
                    <a:pt x="241" y="1654"/>
                  </a:cubicBezTo>
                  <a:cubicBezTo>
                    <a:pt x="365" y="1857"/>
                    <a:pt x="610" y="1962"/>
                    <a:pt x="903" y="1962"/>
                  </a:cubicBezTo>
                  <a:cubicBezTo>
                    <a:pt x="1173" y="1962"/>
                    <a:pt x="1484" y="1873"/>
                    <a:pt x="1781" y="1692"/>
                  </a:cubicBezTo>
                  <a:cubicBezTo>
                    <a:pt x="2400" y="1325"/>
                    <a:pt x="2703" y="707"/>
                    <a:pt x="2476" y="315"/>
                  </a:cubicBezTo>
                  <a:cubicBezTo>
                    <a:pt x="2351" y="105"/>
                    <a:pt x="2103" y="1"/>
                    <a:pt x="1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4586;p122">
              <a:extLst>
                <a:ext uri="{FF2B5EF4-FFF2-40B4-BE49-F238E27FC236}">
                  <a16:creationId xmlns:a16="http://schemas.microsoft.com/office/drawing/2014/main" id="{6BC1A612-7B29-EF07-60C4-366FF0F73307}"/>
                </a:ext>
              </a:extLst>
            </p:cNvPr>
            <p:cNvSpPr/>
            <p:nvPr/>
          </p:nvSpPr>
          <p:spPr>
            <a:xfrm>
              <a:off x="4170857" y="9999545"/>
              <a:ext cx="1018497" cy="748376"/>
            </a:xfrm>
            <a:custGeom>
              <a:avLst/>
              <a:gdLst/>
              <a:ahLst/>
              <a:cxnLst/>
              <a:rect l="l" t="t" r="r" b="b"/>
              <a:pathLst>
                <a:path w="10154" h="7461" extrusionOk="0">
                  <a:moveTo>
                    <a:pt x="962" y="0"/>
                  </a:moveTo>
                  <a:cubicBezTo>
                    <a:pt x="761" y="0"/>
                    <a:pt x="596" y="165"/>
                    <a:pt x="607" y="371"/>
                  </a:cubicBezTo>
                  <a:cubicBezTo>
                    <a:pt x="721" y="2329"/>
                    <a:pt x="531" y="4298"/>
                    <a:pt x="64" y="6192"/>
                  </a:cubicBezTo>
                  <a:cubicBezTo>
                    <a:pt x="1" y="6420"/>
                    <a:pt x="165" y="6634"/>
                    <a:pt x="392" y="6634"/>
                  </a:cubicBezTo>
                  <a:cubicBezTo>
                    <a:pt x="3322" y="6685"/>
                    <a:pt x="6251" y="6963"/>
                    <a:pt x="9143" y="7455"/>
                  </a:cubicBezTo>
                  <a:cubicBezTo>
                    <a:pt x="9163" y="7459"/>
                    <a:pt x="9182" y="7460"/>
                    <a:pt x="9201" y="7460"/>
                  </a:cubicBezTo>
                  <a:cubicBezTo>
                    <a:pt x="9393" y="7460"/>
                    <a:pt x="9558" y="7295"/>
                    <a:pt x="9547" y="7089"/>
                  </a:cubicBezTo>
                  <a:cubicBezTo>
                    <a:pt x="9433" y="5132"/>
                    <a:pt x="9623" y="3175"/>
                    <a:pt x="10103" y="1268"/>
                  </a:cubicBezTo>
                  <a:cubicBezTo>
                    <a:pt x="10153" y="1053"/>
                    <a:pt x="9989" y="839"/>
                    <a:pt x="9762" y="826"/>
                  </a:cubicBezTo>
                  <a:cubicBezTo>
                    <a:pt x="6832" y="775"/>
                    <a:pt x="3915" y="498"/>
                    <a:pt x="1024" y="5"/>
                  </a:cubicBezTo>
                  <a:cubicBezTo>
                    <a:pt x="1003" y="2"/>
                    <a:pt x="982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4587;p122">
              <a:extLst>
                <a:ext uri="{FF2B5EF4-FFF2-40B4-BE49-F238E27FC236}">
                  <a16:creationId xmlns:a16="http://schemas.microsoft.com/office/drawing/2014/main" id="{D6659CD6-0CC0-8939-8C4D-F76E3BE08180}"/>
                </a:ext>
              </a:extLst>
            </p:cNvPr>
            <p:cNvSpPr/>
            <p:nvPr/>
          </p:nvSpPr>
          <p:spPr>
            <a:xfrm>
              <a:off x="4320313" y="10116501"/>
              <a:ext cx="720792" cy="513361"/>
            </a:xfrm>
            <a:custGeom>
              <a:avLst/>
              <a:gdLst/>
              <a:ahLst/>
              <a:cxnLst/>
              <a:rect l="l" t="t" r="r" b="b"/>
              <a:pathLst>
                <a:path w="7186" h="5118" extrusionOk="0">
                  <a:moveTo>
                    <a:pt x="785" y="0"/>
                  </a:moveTo>
                  <a:cubicBezTo>
                    <a:pt x="568" y="0"/>
                    <a:pt x="391" y="160"/>
                    <a:pt x="367" y="367"/>
                  </a:cubicBezTo>
                  <a:lnTo>
                    <a:pt x="14" y="4117"/>
                  </a:lnTo>
                  <a:cubicBezTo>
                    <a:pt x="1" y="4332"/>
                    <a:pt x="152" y="4534"/>
                    <a:pt x="380" y="4547"/>
                  </a:cubicBezTo>
                  <a:lnTo>
                    <a:pt x="6378" y="5115"/>
                  </a:lnTo>
                  <a:cubicBezTo>
                    <a:pt x="6393" y="5117"/>
                    <a:pt x="6408" y="5117"/>
                    <a:pt x="6424" y="5117"/>
                  </a:cubicBezTo>
                  <a:cubicBezTo>
                    <a:pt x="6630" y="5117"/>
                    <a:pt x="6796" y="4961"/>
                    <a:pt x="6819" y="4761"/>
                  </a:cubicBezTo>
                  <a:lnTo>
                    <a:pt x="7173" y="1011"/>
                  </a:lnTo>
                  <a:cubicBezTo>
                    <a:pt x="7186" y="784"/>
                    <a:pt x="7034" y="594"/>
                    <a:pt x="6807" y="569"/>
                  </a:cubicBezTo>
                  <a:lnTo>
                    <a:pt x="809" y="1"/>
                  </a:lnTo>
                  <a:cubicBezTo>
                    <a:pt x="801" y="0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4588;p122">
              <a:extLst>
                <a:ext uri="{FF2B5EF4-FFF2-40B4-BE49-F238E27FC236}">
                  <a16:creationId xmlns:a16="http://schemas.microsoft.com/office/drawing/2014/main" id="{9E1577C0-4B71-6700-519E-AAEDE41F5FC1}"/>
                </a:ext>
              </a:extLst>
            </p:cNvPr>
            <p:cNvSpPr/>
            <p:nvPr/>
          </p:nvSpPr>
          <p:spPr>
            <a:xfrm>
              <a:off x="4897871" y="8292749"/>
              <a:ext cx="321879" cy="270222"/>
            </a:xfrm>
            <a:custGeom>
              <a:avLst/>
              <a:gdLst/>
              <a:ahLst/>
              <a:cxnLst/>
              <a:rect l="l" t="t" r="r" b="b"/>
              <a:pathLst>
                <a:path w="3209" h="2694" extrusionOk="0">
                  <a:moveTo>
                    <a:pt x="847" y="0"/>
                  </a:moveTo>
                  <a:lnTo>
                    <a:pt x="291" y="783"/>
                  </a:lnTo>
                  <a:cubicBezTo>
                    <a:pt x="1" y="1200"/>
                    <a:pt x="304" y="1894"/>
                    <a:pt x="948" y="2336"/>
                  </a:cubicBezTo>
                  <a:cubicBezTo>
                    <a:pt x="1290" y="2573"/>
                    <a:pt x="1660" y="2693"/>
                    <a:pt x="1977" y="2693"/>
                  </a:cubicBezTo>
                  <a:cubicBezTo>
                    <a:pt x="2268" y="2693"/>
                    <a:pt x="2514" y="2592"/>
                    <a:pt x="2652" y="2387"/>
                  </a:cubicBezTo>
                  <a:lnTo>
                    <a:pt x="3208" y="1604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4589;p122">
              <a:extLst>
                <a:ext uri="{FF2B5EF4-FFF2-40B4-BE49-F238E27FC236}">
                  <a16:creationId xmlns:a16="http://schemas.microsoft.com/office/drawing/2014/main" id="{126527CE-EA67-8744-41CE-F2E5BE6268F1}"/>
                </a:ext>
              </a:extLst>
            </p:cNvPr>
            <p:cNvSpPr/>
            <p:nvPr/>
          </p:nvSpPr>
          <p:spPr>
            <a:xfrm>
              <a:off x="4953641" y="8262357"/>
              <a:ext cx="293894" cy="222276"/>
            </a:xfrm>
            <a:custGeom>
              <a:avLst/>
              <a:gdLst/>
              <a:ahLst/>
              <a:cxnLst/>
              <a:rect l="l" t="t" r="r" b="b"/>
              <a:pathLst>
                <a:path w="2930" h="2216" extrusionOk="0">
                  <a:moveTo>
                    <a:pt x="947" y="1"/>
                  </a:moveTo>
                  <a:cubicBezTo>
                    <a:pt x="659" y="1"/>
                    <a:pt x="416" y="99"/>
                    <a:pt x="278" y="303"/>
                  </a:cubicBezTo>
                  <a:cubicBezTo>
                    <a:pt x="0" y="720"/>
                    <a:pt x="291" y="1414"/>
                    <a:pt x="947" y="1856"/>
                  </a:cubicBezTo>
                  <a:cubicBezTo>
                    <a:pt x="1292" y="2095"/>
                    <a:pt x="1665" y="2215"/>
                    <a:pt x="1982" y="2215"/>
                  </a:cubicBezTo>
                  <a:cubicBezTo>
                    <a:pt x="2268" y="2215"/>
                    <a:pt x="2508" y="2117"/>
                    <a:pt x="2639" y="1919"/>
                  </a:cubicBezTo>
                  <a:cubicBezTo>
                    <a:pt x="2930" y="1490"/>
                    <a:pt x="2627" y="795"/>
                    <a:pt x="1983" y="354"/>
                  </a:cubicBezTo>
                  <a:cubicBezTo>
                    <a:pt x="1638" y="121"/>
                    <a:pt x="1265" y="1"/>
                    <a:pt x="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4590;p122">
              <a:extLst>
                <a:ext uri="{FF2B5EF4-FFF2-40B4-BE49-F238E27FC236}">
                  <a16:creationId xmlns:a16="http://schemas.microsoft.com/office/drawing/2014/main" id="{EDB3DAB7-6B31-4FAA-B6A6-50E420D59A8E}"/>
                </a:ext>
              </a:extLst>
            </p:cNvPr>
            <p:cNvSpPr/>
            <p:nvPr/>
          </p:nvSpPr>
          <p:spPr>
            <a:xfrm>
              <a:off x="4981526" y="8292749"/>
              <a:ext cx="234413" cy="166005"/>
            </a:xfrm>
            <a:custGeom>
              <a:avLst/>
              <a:gdLst/>
              <a:ahLst/>
              <a:cxnLst/>
              <a:rect l="l" t="t" r="r" b="b"/>
              <a:pathLst>
                <a:path w="2337" h="1655" extrusionOk="0">
                  <a:moveTo>
                    <a:pt x="0" y="0"/>
                  </a:moveTo>
                  <a:lnTo>
                    <a:pt x="0" y="0"/>
                  </a:lnTo>
                  <a:cubicBezTo>
                    <a:pt x="354" y="328"/>
                    <a:pt x="720" y="631"/>
                    <a:pt x="1111" y="897"/>
                  </a:cubicBezTo>
                  <a:cubicBezTo>
                    <a:pt x="1301" y="1035"/>
                    <a:pt x="1503" y="1174"/>
                    <a:pt x="1705" y="1301"/>
                  </a:cubicBezTo>
                  <a:cubicBezTo>
                    <a:pt x="1907" y="1427"/>
                    <a:pt x="2122" y="1540"/>
                    <a:pt x="2336" y="1654"/>
                  </a:cubicBezTo>
                  <a:cubicBezTo>
                    <a:pt x="2172" y="1490"/>
                    <a:pt x="1983" y="1326"/>
                    <a:pt x="1793" y="1174"/>
                  </a:cubicBezTo>
                  <a:cubicBezTo>
                    <a:pt x="1616" y="1035"/>
                    <a:pt x="1414" y="884"/>
                    <a:pt x="1225" y="758"/>
                  </a:cubicBezTo>
                  <a:cubicBezTo>
                    <a:pt x="834" y="480"/>
                    <a:pt x="430" y="2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4591;p122">
              <a:extLst>
                <a:ext uri="{FF2B5EF4-FFF2-40B4-BE49-F238E27FC236}">
                  <a16:creationId xmlns:a16="http://schemas.microsoft.com/office/drawing/2014/main" id="{650893D0-8070-0118-5371-8A1487753023}"/>
                </a:ext>
              </a:extLst>
            </p:cNvPr>
            <p:cNvSpPr/>
            <p:nvPr/>
          </p:nvSpPr>
          <p:spPr>
            <a:xfrm>
              <a:off x="3423582" y="9746675"/>
              <a:ext cx="319271" cy="233009"/>
            </a:xfrm>
            <a:custGeom>
              <a:avLst/>
              <a:gdLst/>
              <a:ahLst/>
              <a:cxnLst/>
              <a:rect l="l" t="t" r="r" b="b"/>
              <a:pathLst>
                <a:path w="3183" h="2323" extrusionOk="0">
                  <a:moveTo>
                    <a:pt x="468" y="1"/>
                  </a:moveTo>
                  <a:lnTo>
                    <a:pt x="152" y="897"/>
                  </a:lnTo>
                  <a:cubicBezTo>
                    <a:pt x="1" y="1377"/>
                    <a:pt x="481" y="1971"/>
                    <a:pt x="1226" y="2211"/>
                  </a:cubicBezTo>
                  <a:cubicBezTo>
                    <a:pt x="1450" y="2287"/>
                    <a:pt x="1675" y="2323"/>
                    <a:pt x="1883" y="2323"/>
                  </a:cubicBezTo>
                  <a:cubicBezTo>
                    <a:pt x="2366" y="2323"/>
                    <a:pt x="2761" y="2129"/>
                    <a:pt x="2867" y="1794"/>
                  </a:cubicBezTo>
                  <a:lnTo>
                    <a:pt x="3183" y="87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4592;p122">
              <a:extLst>
                <a:ext uri="{FF2B5EF4-FFF2-40B4-BE49-F238E27FC236}">
                  <a16:creationId xmlns:a16="http://schemas.microsoft.com/office/drawing/2014/main" id="{8C64D217-B6C2-2467-FC6D-394D7554F659}"/>
                </a:ext>
              </a:extLst>
            </p:cNvPr>
            <p:cNvSpPr/>
            <p:nvPr/>
          </p:nvSpPr>
          <p:spPr>
            <a:xfrm>
              <a:off x="3453974" y="9693213"/>
              <a:ext cx="305429" cy="195695"/>
            </a:xfrm>
            <a:custGeom>
              <a:avLst/>
              <a:gdLst/>
              <a:ahLst/>
              <a:cxnLst/>
              <a:rect l="l" t="t" r="r" b="b"/>
              <a:pathLst>
                <a:path w="3045" h="1951" extrusionOk="0">
                  <a:moveTo>
                    <a:pt x="1166" y="1"/>
                  </a:moveTo>
                  <a:cubicBezTo>
                    <a:pt x="676" y="1"/>
                    <a:pt x="272" y="195"/>
                    <a:pt x="165" y="534"/>
                  </a:cubicBezTo>
                  <a:cubicBezTo>
                    <a:pt x="1" y="1014"/>
                    <a:pt x="481" y="1594"/>
                    <a:pt x="1238" y="1847"/>
                  </a:cubicBezTo>
                  <a:cubicBezTo>
                    <a:pt x="1461" y="1917"/>
                    <a:pt x="1681" y="1951"/>
                    <a:pt x="1885" y="1951"/>
                  </a:cubicBezTo>
                  <a:cubicBezTo>
                    <a:pt x="2376" y="1951"/>
                    <a:pt x="2773" y="1757"/>
                    <a:pt x="2880" y="1418"/>
                  </a:cubicBezTo>
                  <a:cubicBezTo>
                    <a:pt x="3044" y="938"/>
                    <a:pt x="2564" y="357"/>
                    <a:pt x="1807" y="104"/>
                  </a:cubicBezTo>
                  <a:cubicBezTo>
                    <a:pt x="1588" y="34"/>
                    <a:pt x="1370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4593;p122">
              <a:extLst>
                <a:ext uri="{FF2B5EF4-FFF2-40B4-BE49-F238E27FC236}">
                  <a16:creationId xmlns:a16="http://schemas.microsoft.com/office/drawing/2014/main" id="{7B66EA8D-1ED1-1BFA-BFB8-0DB10BAFC456}"/>
                </a:ext>
              </a:extLst>
            </p:cNvPr>
            <p:cNvSpPr/>
            <p:nvPr/>
          </p:nvSpPr>
          <p:spPr>
            <a:xfrm>
              <a:off x="3470525" y="9746675"/>
              <a:ext cx="271124" cy="93885"/>
            </a:xfrm>
            <a:custGeom>
              <a:avLst/>
              <a:gdLst/>
              <a:ahLst/>
              <a:cxnLst/>
              <a:rect l="l" t="t" r="r" b="b"/>
              <a:pathLst>
                <a:path w="2703" h="936" extrusionOk="0">
                  <a:moveTo>
                    <a:pt x="0" y="1"/>
                  </a:moveTo>
                  <a:lnTo>
                    <a:pt x="0" y="1"/>
                  </a:lnTo>
                  <a:cubicBezTo>
                    <a:pt x="429" y="215"/>
                    <a:pt x="871" y="405"/>
                    <a:pt x="1326" y="556"/>
                  </a:cubicBezTo>
                  <a:cubicBezTo>
                    <a:pt x="1541" y="632"/>
                    <a:pt x="1768" y="708"/>
                    <a:pt x="1995" y="771"/>
                  </a:cubicBezTo>
                  <a:cubicBezTo>
                    <a:pt x="2235" y="834"/>
                    <a:pt x="2462" y="897"/>
                    <a:pt x="2702" y="935"/>
                  </a:cubicBezTo>
                  <a:cubicBezTo>
                    <a:pt x="2488" y="822"/>
                    <a:pt x="2273" y="721"/>
                    <a:pt x="2046" y="632"/>
                  </a:cubicBezTo>
                  <a:cubicBezTo>
                    <a:pt x="1831" y="531"/>
                    <a:pt x="1604" y="455"/>
                    <a:pt x="1376" y="380"/>
                  </a:cubicBezTo>
                  <a:cubicBezTo>
                    <a:pt x="922" y="215"/>
                    <a:pt x="467" y="8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4594;p122">
              <a:extLst>
                <a:ext uri="{FF2B5EF4-FFF2-40B4-BE49-F238E27FC236}">
                  <a16:creationId xmlns:a16="http://schemas.microsoft.com/office/drawing/2014/main" id="{D0E225FD-405E-4992-2806-0BC0FAE61BEE}"/>
                </a:ext>
              </a:extLst>
            </p:cNvPr>
            <p:cNvSpPr/>
            <p:nvPr/>
          </p:nvSpPr>
          <p:spPr>
            <a:xfrm>
              <a:off x="5132185" y="9005820"/>
              <a:ext cx="1093124" cy="1055108"/>
            </a:xfrm>
            <a:custGeom>
              <a:avLst/>
              <a:gdLst/>
              <a:ahLst/>
              <a:cxnLst/>
              <a:rect l="l" t="t" r="r" b="b"/>
              <a:pathLst>
                <a:path w="10898" h="10519" extrusionOk="0">
                  <a:moveTo>
                    <a:pt x="8347" y="0"/>
                  </a:moveTo>
                  <a:lnTo>
                    <a:pt x="2741" y="5935"/>
                  </a:lnTo>
                  <a:cubicBezTo>
                    <a:pt x="1402" y="7362"/>
                    <a:pt x="1908" y="7715"/>
                    <a:pt x="1" y="10038"/>
                  </a:cubicBezTo>
                  <a:cubicBezTo>
                    <a:pt x="40" y="10007"/>
                    <a:pt x="88" y="9993"/>
                    <a:pt x="140" y="9993"/>
                  </a:cubicBezTo>
                  <a:cubicBezTo>
                    <a:pt x="337" y="9993"/>
                    <a:pt x="581" y="10208"/>
                    <a:pt x="531" y="10518"/>
                  </a:cubicBezTo>
                  <a:cubicBezTo>
                    <a:pt x="1895" y="9129"/>
                    <a:pt x="3423" y="7917"/>
                    <a:pt x="5077" y="6882"/>
                  </a:cubicBezTo>
                  <a:cubicBezTo>
                    <a:pt x="5418" y="6667"/>
                    <a:pt x="5721" y="6415"/>
                    <a:pt x="5999" y="6124"/>
                  </a:cubicBezTo>
                  <a:lnTo>
                    <a:pt x="10898" y="947"/>
                  </a:lnTo>
                  <a:cubicBezTo>
                    <a:pt x="10873" y="808"/>
                    <a:pt x="10772" y="682"/>
                    <a:pt x="10645" y="631"/>
                  </a:cubicBezTo>
                  <a:lnTo>
                    <a:pt x="8347" y="0"/>
                  </a:lnTo>
                  <a:close/>
                </a:path>
              </a:pathLst>
            </a:custGeom>
            <a:solidFill>
              <a:srgbClr val="77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4595;p122">
              <a:extLst>
                <a:ext uri="{FF2B5EF4-FFF2-40B4-BE49-F238E27FC236}">
                  <a16:creationId xmlns:a16="http://schemas.microsoft.com/office/drawing/2014/main" id="{BADD8C3C-BADD-83AF-FBE2-5105E9B874D3}"/>
                </a:ext>
              </a:extLst>
            </p:cNvPr>
            <p:cNvSpPr/>
            <p:nvPr/>
          </p:nvSpPr>
          <p:spPr>
            <a:xfrm>
              <a:off x="5595797" y="9056173"/>
              <a:ext cx="520683" cy="433919"/>
            </a:xfrm>
            <a:custGeom>
              <a:avLst/>
              <a:gdLst/>
              <a:ahLst/>
              <a:cxnLst/>
              <a:rect l="l" t="t" r="r" b="b"/>
              <a:pathLst>
                <a:path w="5191" h="4326" extrusionOk="0">
                  <a:moveTo>
                    <a:pt x="4039" y="1"/>
                  </a:moveTo>
                  <a:cubicBezTo>
                    <a:pt x="3721" y="1"/>
                    <a:pt x="3414" y="130"/>
                    <a:pt x="3195" y="369"/>
                  </a:cubicBezTo>
                  <a:lnTo>
                    <a:pt x="228" y="3513"/>
                  </a:lnTo>
                  <a:cubicBezTo>
                    <a:pt x="0" y="3741"/>
                    <a:pt x="114" y="4132"/>
                    <a:pt x="430" y="4208"/>
                  </a:cubicBezTo>
                  <a:lnTo>
                    <a:pt x="745" y="4284"/>
                  </a:lnTo>
                  <a:cubicBezTo>
                    <a:pt x="861" y="4312"/>
                    <a:pt x="977" y="4325"/>
                    <a:pt x="1093" y="4325"/>
                  </a:cubicBezTo>
                  <a:cubicBezTo>
                    <a:pt x="1496" y="4325"/>
                    <a:pt x="1885" y="4159"/>
                    <a:pt x="2160" y="3854"/>
                  </a:cubicBezTo>
                  <a:lnTo>
                    <a:pt x="4937" y="925"/>
                  </a:lnTo>
                  <a:cubicBezTo>
                    <a:pt x="5190" y="660"/>
                    <a:pt x="5064" y="218"/>
                    <a:pt x="4698" y="129"/>
                  </a:cubicBezTo>
                  <a:lnTo>
                    <a:pt x="4294" y="28"/>
                  </a:lnTo>
                  <a:cubicBezTo>
                    <a:pt x="4209" y="10"/>
                    <a:pt x="4123" y="1"/>
                    <a:pt x="4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4596;p122">
              <a:extLst>
                <a:ext uri="{FF2B5EF4-FFF2-40B4-BE49-F238E27FC236}">
                  <a16:creationId xmlns:a16="http://schemas.microsoft.com/office/drawing/2014/main" id="{EA1447D9-5BA2-4212-2425-36DD2B2951DB}"/>
                </a:ext>
              </a:extLst>
            </p:cNvPr>
            <p:cNvSpPr/>
            <p:nvPr/>
          </p:nvSpPr>
          <p:spPr>
            <a:xfrm>
              <a:off x="5040706" y="10008673"/>
              <a:ext cx="149856" cy="142935"/>
            </a:xfrm>
            <a:custGeom>
              <a:avLst/>
              <a:gdLst/>
              <a:ahLst/>
              <a:cxnLst/>
              <a:rect l="l" t="t" r="r" b="b"/>
              <a:pathLst>
                <a:path w="1494" h="1425" extrusionOk="0">
                  <a:moveTo>
                    <a:pt x="1043" y="1"/>
                  </a:moveTo>
                  <a:cubicBezTo>
                    <a:pt x="995" y="1"/>
                    <a:pt x="950" y="13"/>
                    <a:pt x="913" y="40"/>
                  </a:cubicBezTo>
                  <a:cubicBezTo>
                    <a:pt x="686" y="318"/>
                    <a:pt x="420" y="634"/>
                    <a:pt x="117" y="962"/>
                  </a:cubicBezTo>
                  <a:cubicBezTo>
                    <a:pt x="1" y="1102"/>
                    <a:pt x="485" y="1424"/>
                    <a:pt x="601" y="1424"/>
                  </a:cubicBezTo>
                  <a:cubicBezTo>
                    <a:pt x="611" y="1424"/>
                    <a:pt x="618" y="1422"/>
                    <a:pt x="622" y="1417"/>
                  </a:cubicBezTo>
                  <a:cubicBezTo>
                    <a:pt x="888" y="1101"/>
                    <a:pt x="1165" y="811"/>
                    <a:pt x="1443" y="533"/>
                  </a:cubicBezTo>
                  <a:cubicBezTo>
                    <a:pt x="1494" y="218"/>
                    <a:pt x="1242" y="1"/>
                    <a:pt x="1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4597;p122">
              <a:extLst>
                <a:ext uri="{FF2B5EF4-FFF2-40B4-BE49-F238E27FC236}">
                  <a16:creationId xmlns:a16="http://schemas.microsoft.com/office/drawing/2014/main" id="{108E6C67-9DD6-2880-2A1E-A22304CA593C}"/>
                </a:ext>
              </a:extLst>
            </p:cNvPr>
            <p:cNvSpPr/>
            <p:nvPr/>
          </p:nvSpPr>
          <p:spPr>
            <a:xfrm>
              <a:off x="5969435" y="8886356"/>
              <a:ext cx="350867" cy="215756"/>
            </a:xfrm>
            <a:custGeom>
              <a:avLst/>
              <a:gdLst/>
              <a:ahLst/>
              <a:cxnLst/>
              <a:rect l="l" t="t" r="r" b="b"/>
              <a:pathLst>
                <a:path w="3498" h="2151" extrusionOk="0">
                  <a:moveTo>
                    <a:pt x="2005" y="1"/>
                  </a:moveTo>
                  <a:cubicBezTo>
                    <a:pt x="1452" y="1"/>
                    <a:pt x="914" y="222"/>
                    <a:pt x="531" y="635"/>
                  </a:cubicBezTo>
                  <a:lnTo>
                    <a:pt x="0" y="1191"/>
                  </a:lnTo>
                  <a:lnTo>
                    <a:pt x="2298" y="1822"/>
                  </a:lnTo>
                  <a:cubicBezTo>
                    <a:pt x="2437" y="1885"/>
                    <a:pt x="2526" y="1999"/>
                    <a:pt x="2551" y="2151"/>
                  </a:cubicBezTo>
                  <a:lnTo>
                    <a:pt x="2968" y="1696"/>
                  </a:lnTo>
                  <a:cubicBezTo>
                    <a:pt x="3498" y="1153"/>
                    <a:pt x="3220" y="231"/>
                    <a:pt x="2475" y="55"/>
                  </a:cubicBezTo>
                  <a:cubicBezTo>
                    <a:pt x="2319" y="18"/>
                    <a:pt x="2161" y="1"/>
                    <a:pt x="2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4598;p122">
              <a:extLst>
                <a:ext uri="{FF2B5EF4-FFF2-40B4-BE49-F238E27FC236}">
                  <a16:creationId xmlns:a16="http://schemas.microsoft.com/office/drawing/2014/main" id="{8426471F-B5E1-08B0-D7C2-45CC36291C3A}"/>
                </a:ext>
              </a:extLst>
            </p:cNvPr>
            <p:cNvSpPr/>
            <p:nvPr/>
          </p:nvSpPr>
          <p:spPr>
            <a:xfrm>
              <a:off x="5043515" y="10101154"/>
              <a:ext cx="67305" cy="56171"/>
            </a:xfrm>
            <a:custGeom>
              <a:avLst/>
              <a:gdLst/>
              <a:ahLst/>
              <a:cxnLst/>
              <a:rect l="l" t="t" r="r" b="b"/>
              <a:pathLst>
                <a:path w="671" h="560" extrusionOk="0">
                  <a:moveTo>
                    <a:pt x="219" y="1"/>
                  </a:moveTo>
                  <a:cubicBezTo>
                    <a:pt x="166" y="1"/>
                    <a:pt x="119" y="18"/>
                    <a:pt x="89" y="53"/>
                  </a:cubicBezTo>
                  <a:cubicBezTo>
                    <a:pt x="1" y="141"/>
                    <a:pt x="51" y="305"/>
                    <a:pt x="190" y="444"/>
                  </a:cubicBezTo>
                  <a:cubicBezTo>
                    <a:pt x="274" y="520"/>
                    <a:pt x="371" y="560"/>
                    <a:pt x="452" y="560"/>
                  </a:cubicBezTo>
                  <a:cubicBezTo>
                    <a:pt x="506" y="560"/>
                    <a:pt x="552" y="543"/>
                    <a:pt x="582" y="507"/>
                  </a:cubicBezTo>
                  <a:cubicBezTo>
                    <a:pt x="670" y="419"/>
                    <a:pt x="620" y="242"/>
                    <a:pt x="481" y="116"/>
                  </a:cubicBezTo>
                  <a:cubicBezTo>
                    <a:pt x="397" y="40"/>
                    <a:pt x="30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4599;p122">
              <a:extLst>
                <a:ext uri="{FF2B5EF4-FFF2-40B4-BE49-F238E27FC236}">
                  <a16:creationId xmlns:a16="http://schemas.microsoft.com/office/drawing/2014/main" id="{8F5C3CEC-7260-B03A-9FD8-E2F03491C864}"/>
                </a:ext>
              </a:extLst>
            </p:cNvPr>
            <p:cNvSpPr/>
            <p:nvPr/>
          </p:nvSpPr>
          <p:spPr>
            <a:xfrm>
              <a:off x="5875649" y="9104420"/>
              <a:ext cx="187570" cy="94688"/>
            </a:xfrm>
            <a:custGeom>
              <a:avLst/>
              <a:gdLst/>
              <a:ahLst/>
              <a:cxnLst/>
              <a:rect l="l" t="t" r="r" b="b"/>
              <a:pathLst>
                <a:path w="1870" h="944" extrusionOk="0">
                  <a:moveTo>
                    <a:pt x="673" y="0"/>
                  </a:moveTo>
                  <a:cubicBezTo>
                    <a:pt x="577" y="0"/>
                    <a:pt x="483" y="40"/>
                    <a:pt x="418" y="116"/>
                  </a:cubicBezTo>
                  <a:lnTo>
                    <a:pt x="77" y="469"/>
                  </a:lnTo>
                  <a:cubicBezTo>
                    <a:pt x="1" y="558"/>
                    <a:pt x="51" y="684"/>
                    <a:pt x="152" y="709"/>
                  </a:cubicBezTo>
                  <a:lnTo>
                    <a:pt x="1062" y="936"/>
                  </a:lnTo>
                  <a:cubicBezTo>
                    <a:pt x="1091" y="941"/>
                    <a:pt x="1122" y="944"/>
                    <a:pt x="1152" y="944"/>
                  </a:cubicBezTo>
                  <a:cubicBezTo>
                    <a:pt x="1275" y="944"/>
                    <a:pt x="1397" y="901"/>
                    <a:pt x="1478" y="810"/>
                  </a:cubicBezTo>
                  <a:lnTo>
                    <a:pt x="1769" y="507"/>
                  </a:lnTo>
                  <a:cubicBezTo>
                    <a:pt x="1870" y="406"/>
                    <a:pt x="1819" y="242"/>
                    <a:pt x="1680" y="229"/>
                  </a:cubicBezTo>
                  <a:lnTo>
                    <a:pt x="771" y="15"/>
                  </a:lnTo>
                  <a:cubicBezTo>
                    <a:pt x="739" y="5"/>
                    <a:pt x="706" y="0"/>
                    <a:pt x="673" y="0"/>
                  </a:cubicBezTo>
                  <a:close/>
                </a:path>
              </a:pathLst>
            </a:custGeom>
            <a:solidFill>
              <a:srgbClr val="CF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4600;p122">
              <a:extLst>
                <a:ext uri="{FF2B5EF4-FFF2-40B4-BE49-F238E27FC236}">
                  <a16:creationId xmlns:a16="http://schemas.microsoft.com/office/drawing/2014/main" id="{33B013BE-FA8D-D7B4-104E-A3DCDAA9C149}"/>
                </a:ext>
              </a:extLst>
            </p:cNvPr>
            <p:cNvSpPr/>
            <p:nvPr/>
          </p:nvSpPr>
          <p:spPr>
            <a:xfrm>
              <a:off x="5878257" y="9104420"/>
              <a:ext cx="178643" cy="66101"/>
            </a:xfrm>
            <a:custGeom>
              <a:avLst/>
              <a:gdLst/>
              <a:ahLst/>
              <a:cxnLst/>
              <a:rect l="l" t="t" r="r" b="b"/>
              <a:pathLst>
                <a:path w="1781" h="659" extrusionOk="0">
                  <a:moveTo>
                    <a:pt x="647" y="0"/>
                  </a:moveTo>
                  <a:cubicBezTo>
                    <a:pt x="551" y="0"/>
                    <a:pt x="457" y="40"/>
                    <a:pt x="392" y="116"/>
                  </a:cubicBezTo>
                  <a:lnTo>
                    <a:pt x="51" y="469"/>
                  </a:lnTo>
                  <a:cubicBezTo>
                    <a:pt x="13" y="520"/>
                    <a:pt x="0" y="595"/>
                    <a:pt x="38" y="659"/>
                  </a:cubicBezTo>
                  <a:cubicBezTo>
                    <a:pt x="38" y="621"/>
                    <a:pt x="51" y="583"/>
                    <a:pt x="89" y="558"/>
                  </a:cubicBezTo>
                  <a:lnTo>
                    <a:pt x="417" y="204"/>
                  </a:lnTo>
                  <a:cubicBezTo>
                    <a:pt x="488" y="123"/>
                    <a:pt x="591" y="83"/>
                    <a:pt x="694" y="83"/>
                  </a:cubicBezTo>
                  <a:cubicBezTo>
                    <a:pt x="719" y="83"/>
                    <a:pt x="745" y="85"/>
                    <a:pt x="770" y="90"/>
                  </a:cubicBezTo>
                  <a:lnTo>
                    <a:pt x="1680" y="305"/>
                  </a:lnTo>
                  <a:cubicBezTo>
                    <a:pt x="1730" y="318"/>
                    <a:pt x="1768" y="343"/>
                    <a:pt x="1781" y="381"/>
                  </a:cubicBezTo>
                  <a:cubicBezTo>
                    <a:pt x="1781" y="305"/>
                    <a:pt x="1730" y="242"/>
                    <a:pt x="1654" y="229"/>
                  </a:cubicBezTo>
                  <a:lnTo>
                    <a:pt x="745" y="15"/>
                  </a:lnTo>
                  <a:cubicBezTo>
                    <a:pt x="713" y="5"/>
                    <a:pt x="680" y="0"/>
                    <a:pt x="647" y="0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4601;p122">
              <a:extLst>
                <a:ext uri="{FF2B5EF4-FFF2-40B4-BE49-F238E27FC236}">
                  <a16:creationId xmlns:a16="http://schemas.microsoft.com/office/drawing/2014/main" id="{2676915C-A929-31A3-5DFF-36AB8A8F5901}"/>
                </a:ext>
              </a:extLst>
            </p:cNvPr>
            <p:cNvSpPr/>
            <p:nvPr/>
          </p:nvSpPr>
          <p:spPr>
            <a:xfrm>
              <a:off x="5436211" y="7827834"/>
              <a:ext cx="366113" cy="427701"/>
            </a:xfrm>
            <a:custGeom>
              <a:avLst/>
              <a:gdLst/>
              <a:ahLst/>
              <a:cxnLst/>
              <a:rect l="l" t="t" r="r" b="b"/>
              <a:pathLst>
                <a:path w="3650" h="4264" extrusionOk="0">
                  <a:moveTo>
                    <a:pt x="1440" y="1"/>
                  </a:moveTo>
                  <a:lnTo>
                    <a:pt x="0" y="3612"/>
                  </a:lnTo>
                  <a:lnTo>
                    <a:pt x="1364" y="4206"/>
                  </a:lnTo>
                  <a:cubicBezTo>
                    <a:pt x="1462" y="4245"/>
                    <a:pt x="1566" y="4264"/>
                    <a:pt x="1672" y="4264"/>
                  </a:cubicBezTo>
                  <a:cubicBezTo>
                    <a:pt x="2248" y="4264"/>
                    <a:pt x="2904" y="3710"/>
                    <a:pt x="3245" y="2867"/>
                  </a:cubicBezTo>
                  <a:cubicBezTo>
                    <a:pt x="3650" y="1870"/>
                    <a:pt x="3460" y="860"/>
                    <a:pt x="2816" y="594"/>
                  </a:cubicBez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4602;p122">
              <a:extLst>
                <a:ext uri="{FF2B5EF4-FFF2-40B4-BE49-F238E27FC236}">
                  <a16:creationId xmlns:a16="http://schemas.microsoft.com/office/drawing/2014/main" id="{224DA079-6DA6-5A70-8A6D-A930598B4DDF}"/>
                </a:ext>
              </a:extLst>
            </p:cNvPr>
            <p:cNvSpPr/>
            <p:nvPr/>
          </p:nvSpPr>
          <p:spPr>
            <a:xfrm>
              <a:off x="5353860" y="7822017"/>
              <a:ext cx="311648" cy="374037"/>
            </a:xfrm>
            <a:custGeom>
              <a:avLst/>
              <a:gdLst/>
              <a:ahLst/>
              <a:cxnLst/>
              <a:rect l="l" t="t" r="r" b="b"/>
              <a:pathLst>
                <a:path w="3107" h="3729" extrusionOk="0">
                  <a:moveTo>
                    <a:pt x="1974" y="1"/>
                  </a:moveTo>
                  <a:cubicBezTo>
                    <a:pt x="1393" y="1"/>
                    <a:pt x="746" y="555"/>
                    <a:pt x="405" y="1397"/>
                  </a:cubicBezTo>
                  <a:cubicBezTo>
                    <a:pt x="1" y="2395"/>
                    <a:pt x="190" y="3405"/>
                    <a:pt x="821" y="3670"/>
                  </a:cubicBezTo>
                  <a:cubicBezTo>
                    <a:pt x="920" y="3710"/>
                    <a:pt x="1023" y="3728"/>
                    <a:pt x="1129" y="3728"/>
                  </a:cubicBezTo>
                  <a:cubicBezTo>
                    <a:pt x="1705" y="3728"/>
                    <a:pt x="2362" y="3174"/>
                    <a:pt x="2703" y="2332"/>
                  </a:cubicBezTo>
                  <a:cubicBezTo>
                    <a:pt x="3107" y="1334"/>
                    <a:pt x="2917" y="324"/>
                    <a:pt x="2286" y="59"/>
                  </a:cubicBezTo>
                  <a:cubicBezTo>
                    <a:pt x="2186" y="20"/>
                    <a:pt x="2081" y="1"/>
                    <a:pt x="1974" y="1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4603;p122">
              <a:extLst>
                <a:ext uri="{FF2B5EF4-FFF2-40B4-BE49-F238E27FC236}">
                  <a16:creationId xmlns:a16="http://schemas.microsoft.com/office/drawing/2014/main" id="{EBA7EEF7-85BE-5CBA-808E-8848115D412E}"/>
                </a:ext>
              </a:extLst>
            </p:cNvPr>
            <p:cNvSpPr/>
            <p:nvPr/>
          </p:nvSpPr>
          <p:spPr>
            <a:xfrm>
              <a:off x="4710501" y="7541663"/>
              <a:ext cx="922104" cy="629715"/>
            </a:xfrm>
            <a:custGeom>
              <a:avLst/>
              <a:gdLst/>
              <a:ahLst/>
              <a:cxnLst/>
              <a:rect l="l" t="t" r="r" b="b"/>
              <a:pathLst>
                <a:path w="9193" h="6278" extrusionOk="0">
                  <a:moveTo>
                    <a:pt x="1275" y="0"/>
                  </a:moveTo>
                  <a:lnTo>
                    <a:pt x="0" y="3195"/>
                  </a:lnTo>
                  <a:lnTo>
                    <a:pt x="7185" y="6225"/>
                  </a:lnTo>
                  <a:cubicBezTo>
                    <a:pt x="7272" y="6261"/>
                    <a:pt x="7364" y="6278"/>
                    <a:pt x="7458" y="6278"/>
                  </a:cubicBezTo>
                  <a:cubicBezTo>
                    <a:pt x="7964" y="6278"/>
                    <a:pt x="8541" y="5786"/>
                    <a:pt x="8839" y="5051"/>
                  </a:cubicBezTo>
                  <a:cubicBezTo>
                    <a:pt x="9193" y="4167"/>
                    <a:pt x="9028" y="3271"/>
                    <a:pt x="8460" y="3043"/>
                  </a:cubicBezTo>
                  <a:lnTo>
                    <a:pt x="1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4604;p122">
              <a:extLst>
                <a:ext uri="{FF2B5EF4-FFF2-40B4-BE49-F238E27FC236}">
                  <a16:creationId xmlns:a16="http://schemas.microsoft.com/office/drawing/2014/main" id="{0A12EA5A-3428-90C6-905A-76E1E1C966E7}"/>
                </a:ext>
              </a:extLst>
            </p:cNvPr>
            <p:cNvSpPr/>
            <p:nvPr/>
          </p:nvSpPr>
          <p:spPr>
            <a:xfrm>
              <a:off x="4638281" y="7537651"/>
              <a:ext cx="274936" cy="329803"/>
            </a:xfrm>
            <a:custGeom>
              <a:avLst/>
              <a:gdLst/>
              <a:ahLst/>
              <a:cxnLst/>
              <a:rect l="l" t="t" r="r" b="b"/>
              <a:pathLst>
                <a:path w="2741" h="3288" extrusionOk="0">
                  <a:moveTo>
                    <a:pt x="1735" y="0"/>
                  </a:moveTo>
                  <a:cubicBezTo>
                    <a:pt x="1228" y="0"/>
                    <a:pt x="652" y="492"/>
                    <a:pt x="354" y="1227"/>
                  </a:cubicBezTo>
                  <a:cubicBezTo>
                    <a:pt x="0" y="2111"/>
                    <a:pt x="164" y="3008"/>
                    <a:pt x="720" y="3235"/>
                  </a:cubicBezTo>
                  <a:cubicBezTo>
                    <a:pt x="809" y="3270"/>
                    <a:pt x="903" y="3287"/>
                    <a:pt x="998" y="3287"/>
                  </a:cubicBezTo>
                  <a:cubicBezTo>
                    <a:pt x="1512" y="3287"/>
                    <a:pt x="2089" y="2795"/>
                    <a:pt x="2387" y="2061"/>
                  </a:cubicBezTo>
                  <a:cubicBezTo>
                    <a:pt x="2740" y="1177"/>
                    <a:pt x="2576" y="280"/>
                    <a:pt x="2008" y="53"/>
                  </a:cubicBezTo>
                  <a:cubicBezTo>
                    <a:pt x="1921" y="17"/>
                    <a:pt x="1829" y="0"/>
                    <a:pt x="1735" y="0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4605;p122">
              <a:extLst>
                <a:ext uri="{FF2B5EF4-FFF2-40B4-BE49-F238E27FC236}">
                  <a16:creationId xmlns:a16="http://schemas.microsoft.com/office/drawing/2014/main" id="{E6D7FC54-6A82-4B58-884E-1226422CD387}"/>
                </a:ext>
              </a:extLst>
            </p:cNvPr>
            <p:cNvSpPr/>
            <p:nvPr/>
          </p:nvSpPr>
          <p:spPr>
            <a:xfrm>
              <a:off x="4535668" y="7402339"/>
              <a:ext cx="471233" cy="546462"/>
            </a:xfrm>
            <a:custGeom>
              <a:avLst/>
              <a:gdLst/>
              <a:ahLst/>
              <a:cxnLst/>
              <a:rect l="l" t="t" r="r" b="b"/>
              <a:pathLst>
                <a:path w="4698" h="5448" extrusionOk="0">
                  <a:moveTo>
                    <a:pt x="1844" y="0"/>
                  </a:moveTo>
                  <a:lnTo>
                    <a:pt x="0" y="4622"/>
                  </a:lnTo>
                  <a:lnTo>
                    <a:pt x="1768" y="5367"/>
                  </a:lnTo>
                  <a:cubicBezTo>
                    <a:pt x="1898" y="5421"/>
                    <a:pt x="2035" y="5448"/>
                    <a:pt x="2176" y="5448"/>
                  </a:cubicBezTo>
                  <a:cubicBezTo>
                    <a:pt x="2911" y="5448"/>
                    <a:pt x="3745" y="4735"/>
                    <a:pt x="4180" y="3675"/>
                  </a:cubicBezTo>
                  <a:cubicBezTo>
                    <a:pt x="4698" y="2399"/>
                    <a:pt x="4445" y="1099"/>
                    <a:pt x="3637" y="770"/>
                  </a:cubicBezTo>
                  <a:lnTo>
                    <a:pt x="1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4606;p122">
              <a:extLst>
                <a:ext uri="{FF2B5EF4-FFF2-40B4-BE49-F238E27FC236}">
                  <a16:creationId xmlns:a16="http://schemas.microsoft.com/office/drawing/2014/main" id="{CAEB2D38-6A55-778E-7205-44D22A227C26}"/>
                </a:ext>
              </a:extLst>
            </p:cNvPr>
            <p:cNvSpPr/>
            <p:nvPr/>
          </p:nvSpPr>
          <p:spPr>
            <a:xfrm>
              <a:off x="4429244" y="7394716"/>
              <a:ext cx="400317" cy="478856"/>
            </a:xfrm>
            <a:custGeom>
              <a:avLst/>
              <a:gdLst/>
              <a:ahLst/>
              <a:cxnLst/>
              <a:rect l="l" t="t" r="r" b="b"/>
              <a:pathLst>
                <a:path w="3991" h="4774" extrusionOk="0">
                  <a:moveTo>
                    <a:pt x="2535" y="1"/>
                  </a:moveTo>
                  <a:cubicBezTo>
                    <a:pt x="1797" y="1"/>
                    <a:pt x="955" y="717"/>
                    <a:pt x="519" y="1793"/>
                  </a:cubicBezTo>
                  <a:cubicBezTo>
                    <a:pt x="1" y="3069"/>
                    <a:pt x="253" y="4369"/>
                    <a:pt x="1061" y="4698"/>
                  </a:cubicBezTo>
                  <a:cubicBezTo>
                    <a:pt x="1190" y="4749"/>
                    <a:pt x="1324" y="4773"/>
                    <a:pt x="1461" y="4773"/>
                  </a:cubicBezTo>
                  <a:cubicBezTo>
                    <a:pt x="2204" y="4773"/>
                    <a:pt x="3036" y="4057"/>
                    <a:pt x="3473" y="2980"/>
                  </a:cubicBezTo>
                  <a:cubicBezTo>
                    <a:pt x="3991" y="1718"/>
                    <a:pt x="3751" y="417"/>
                    <a:pt x="2930" y="76"/>
                  </a:cubicBezTo>
                  <a:cubicBezTo>
                    <a:pt x="2804" y="25"/>
                    <a:pt x="2671" y="1"/>
                    <a:pt x="2535" y="1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4607;p122">
              <a:extLst>
                <a:ext uri="{FF2B5EF4-FFF2-40B4-BE49-F238E27FC236}">
                  <a16:creationId xmlns:a16="http://schemas.microsoft.com/office/drawing/2014/main" id="{574528E9-A92A-8694-C55F-AA3086F2B3B9}"/>
                </a:ext>
              </a:extLst>
            </p:cNvPr>
            <p:cNvSpPr/>
            <p:nvPr/>
          </p:nvSpPr>
          <p:spPr>
            <a:xfrm>
              <a:off x="4463448" y="7435540"/>
              <a:ext cx="332010" cy="397208"/>
            </a:xfrm>
            <a:custGeom>
              <a:avLst/>
              <a:gdLst/>
              <a:ahLst/>
              <a:cxnLst/>
              <a:rect l="l" t="t" r="r" b="b"/>
              <a:pathLst>
                <a:path w="3310" h="3960" extrusionOk="0">
                  <a:moveTo>
                    <a:pt x="2110" y="0"/>
                  </a:moveTo>
                  <a:cubicBezTo>
                    <a:pt x="1491" y="0"/>
                    <a:pt x="793" y="590"/>
                    <a:pt x="430" y="1488"/>
                  </a:cubicBezTo>
                  <a:cubicBezTo>
                    <a:pt x="1" y="2548"/>
                    <a:pt x="203" y="3621"/>
                    <a:pt x="885" y="3899"/>
                  </a:cubicBezTo>
                  <a:cubicBezTo>
                    <a:pt x="988" y="3940"/>
                    <a:pt x="1096" y="3960"/>
                    <a:pt x="1208" y="3960"/>
                  </a:cubicBezTo>
                  <a:cubicBezTo>
                    <a:pt x="1819" y="3960"/>
                    <a:pt x="2517" y="3370"/>
                    <a:pt x="2880" y="2472"/>
                  </a:cubicBezTo>
                  <a:cubicBezTo>
                    <a:pt x="3309" y="1412"/>
                    <a:pt x="3107" y="338"/>
                    <a:pt x="2438" y="61"/>
                  </a:cubicBezTo>
                  <a:cubicBezTo>
                    <a:pt x="2333" y="20"/>
                    <a:pt x="2223" y="0"/>
                    <a:pt x="2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4608;p122">
              <a:extLst>
                <a:ext uri="{FF2B5EF4-FFF2-40B4-BE49-F238E27FC236}">
                  <a16:creationId xmlns:a16="http://schemas.microsoft.com/office/drawing/2014/main" id="{AA039142-08D1-F871-9684-8FEA2F8F8736}"/>
                </a:ext>
              </a:extLst>
            </p:cNvPr>
            <p:cNvSpPr/>
            <p:nvPr/>
          </p:nvSpPr>
          <p:spPr>
            <a:xfrm>
              <a:off x="4463448" y="7436242"/>
              <a:ext cx="255978" cy="396807"/>
            </a:xfrm>
            <a:custGeom>
              <a:avLst/>
              <a:gdLst/>
              <a:ahLst/>
              <a:cxnLst/>
              <a:rect l="l" t="t" r="r" b="b"/>
              <a:pathLst>
                <a:path w="2552" h="3956" extrusionOk="0">
                  <a:moveTo>
                    <a:pt x="2098" y="1"/>
                  </a:moveTo>
                  <a:cubicBezTo>
                    <a:pt x="1482" y="1"/>
                    <a:pt x="791" y="589"/>
                    <a:pt x="430" y="1481"/>
                  </a:cubicBezTo>
                  <a:cubicBezTo>
                    <a:pt x="1" y="2541"/>
                    <a:pt x="203" y="3614"/>
                    <a:pt x="885" y="3892"/>
                  </a:cubicBezTo>
                  <a:cubicBezTo>
                    <a:pt x="998" y="3930"/>
                    <a:pt x="1112" y="3955"/>
                    <a:pt x="1238" y="3955"/>
                  </a:cubicBezTo>
                  <a:cubicBezTo>
                    <a:pt x="645" y="3602"/>
                    <a:pt x="493" y="2592"/>
                    <a:pt x="897" y="1594"/>
                  </a:cubicBezTo>
                  <a:cubicBezTo>
                    <a:pt x="1263" y="710"/>
                    <a:pt x="1945" y="129"/>
                    <a:pt x="2551" y="117"/>
                  </a:cubicBezTo>
                  <a:cubicBezTo>
                    <a:pt x="2514" y="92"/>
                    <a:pt x="2476" y="79"/>
                    <a:pt x="2438" y="66"/>
                  </a:cubicBezTo>
                  <a:cubicBezTo>
                    <a:pt x="2329" y="22"/>
                    <a:pt x="2215" y="1"/>
                    <a:pt x="2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4609;p122">
              <a:extLst>
                <a:ext uri="{FF2B5EF4-FFF2-40B4-BE49-F238E27FC236}">
                  <a16:creationId xmlns:a16="http://schemas.microsoft.com/office/drawing/2014/main" id="{3FD804F7-590D-C06A-F44D-7A7D6E22383C}"/>
                </a:ext>
              </a:extLst>
            </p:cNvPr>
            <p:cNvSpPr/>
            <p:nvPr/>
          </p:nvSpPr>
          <p:spPr>
            <a:xfrm>
              <a:off x="5015730" y="7808174"/>
              <a:ext cx="195093" cy="122573"/>
            </a:xfrm>
            <a:custGeom>
              <a:avLst/>
              <a:gdLst/>
              <a:ahLst/>
              <a:cxnLst/>
              <a:rect l="l" t="t" r="r" b="b"/>
              <a:pathLst>
                <a:path w="1945" h="1222" extrusionOk="0">
                  <a:moveTo>
                    <a:pt x="440" y="0"/>
                  </a:moveTo>
                  <a:cubicBezTo>
                    <a:pt x="287" y="0"/>
                    <a:pt x="145" y="93"/>
                    <a:pt x="89" y="235"/>
                  </a:cubicBezTo>
                  <a:cubicBezTo>
                    <a:pt x="0" y="437"/>
                    <a:pt x="101" y="664"/>
                    <a:pt x="291" y="740"/>
                  </a:cubicBezTo>
                  <a:lnTo>
                    <a:pt x="1364" y="1194"/>
                  </a:lnTo>
                  <a:cubicBezTo>
                    <a:pt x="1409" y="1213"/>
                    <a:pt x="1457" y="1221"/>
                    <a:pt x="1504" y="1221"/>
                  </a:cubicBezTo>
                  <a:cubicBezTo>
                    <a:pt x="1654" y="1221"/>
                    <a:pt x="1802" y="1133"/>
                    <a:pt x="1869" y="980"/>
                  </a:cubicBezTo>
                  <a:cubicBezTo>
                    <a:pt x="1945" y="790"/>
                    <a:pt x="1856" y="563"/>
                    <a:pt x="1654" y="475"/>
                  </a:cubicBezTo>
                  <a:lnTo>
                    <a:pt x="594" y="33"/>
                  </a:lnTo>
                  <a:cubicBezTo>
                    <a:pt x="543" y="11"/>
                    <a:pt x="491" y="0"/>
                    <a:pt x="440" y="0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4610;p122">
              <a:extLst>
                <a:ext uri="{FF2B5EF4-FFF2-40B4-BE49-F238E27FC236}">
                  <a16:creationId xmlns:a16="http://schemas.microsoft.com/office/drawing/2014/main" id="{307A591B-7619-E3D7-BB5F-FCD1D2DE3306}"/>
                </a:ext>
              </a:extLst>
            </p:cNvPr>
            <p:cNvSpPr/>
            <p:nvPr/>
          </p:nvSpPr>
          <p:spPr>
            <a:xfrm>
              <a:off x="5030877" y="7819308"/>
              <a:ext cx="164801" cy="100807"/>
            </a:xfrm>
            <a:custGeom>
              <a:avLst/>
              <a:gdLst/>
              <a:ahLst/>
              <a:cxnLst/>
              <a:rect l="l" t="t" r="r" b="b"/>
              <a:pathLst>
                <a:path w="1643" h="1005" extrusionOk="0">
                  <a:moveTo>
                    <a:pt x="343" y="0"/>
                  </a:moveTo>
                  <a:cubicBezTo>
                    <a:pt x="225" y="0"/>
                    <a:pt x="112" y="72"/>
                    <a:pt x="64" y="187"/>
                  </a:cubicBezTo>
                  <a:cubicBezTo>
                    <a:pt x="1" y="338"/>
                    <a:pt x="76" y="503"/>
                    <a:pt x="228" y="566"/>
                  </a:cubicBezTo>
                  <a:lnTo>
                    <a:pt x="1200" y="982"/>
                  </a:lnTo>
                  <a:cubicBezTo>
                    <a:pt x="1234" y="998"/>
                    <a:pt x="1269" y="1005"/>
                    <a:pt x="1305" y="1005"/>
                  </a:cubicBezTo>
                  <a:cubicBezTo>
                    <a:pt x="1418" y="1005"/>
                    <a:pt x="1531" y="933"/>
                    <a:pt x="1579" y="818"/>
                  </a:cubicBezTo>
                  <a:cubicBezTo>
                    <a:pt x="1642" y="667"/>
                    <a:pt x="1579" y="490"/>
                    <a:pt x="1428" y="427"/>
                  </a:cubicBezTo>
                  <a:lnTo>
                    <a:pt x="455" y="23"/>
                  </a:lnTo>
                  <a:cubicBezTo>
                    <a:pt x="419" y="8"/>
                    <a:pt x="381" y="0"/>
                    <a:pt x="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4611;p122">
              <a:extLst>
                <a:ext uri="{FF2B5EF4-FFF2-40B4-BE49-F238E27FC236}">
                  <a16:creationId xmlns:a16="http://schemas.microsoft.com/office/drawing/2014/main" id="{1235ABA5-D62F-386A-050E-7C20A0DE6EFB}"/>
                </a:ext>
              </a:extLst>
            </p:cNvPr>
            <p:cNvSpPr/>
            <p:nvPr/>
          </p:nvSpPr>
          <p:spPr>
            <a:xfrm>
              <a:off x="2373684" y="7869662"/>
              <a:ext cx="167208" cy="552279"/>
            </a:xfrm>
            <a:custGeom>
              <a:avLst/>
              <a:gdLst/>
              <a:ahLst/>
              <a:cxnLst/>
              <a:rect l="l" t="t" r="r" b="b"/>
              <a:pathLst>
                <a:path w="1667" h="5506" extrusionOk="0">
                  <a:moveTo>
                    <a:pt x="720" y="1"/>
                  </a:moveTo>
                  <a:lnTo>
                    <a:pt x="0" y="468"/>
                  </a:lnTo>
                  <a:lnTo>
                    <a:pt x="253" y="5506"/>
                  </a:lnTo>
                  <a:lnTo>
                    <a:pt x="1667" y="4597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4612;p122">
              <a:extLst>
                <a:ext uri="{FF2B5EF4-FFF2-40B4-BE49-F238E27FC236}">
                  <a16:creationId xmlns:a16="http://schemas.microsoft.com/office/drawing/2014/main" id="{4E6950BD-8D21-691D-59E1-5F2E1B892C48}"/>
                </a:ext>
              </a:extLst>
            </p:cNvPr>
            <p:cNvSpPr/>
            <p:nvPr/>
          </p:nvSpPr>
          <p:spPr>
            <a:xfrm>
              <a:off x="2224229" y="7839269"/>
              <a:ext cx="174832" cy="582672"/>
            </a:xfrm>
            <a:custGeom>
              <a:avLst/>
              <a:gdLst/>
              <a:ahLst/>
              <a:cxnLst/>
              <a:rect l="l" t="t" r="r" b="b"/>
              <a:pathLst>
                <a:path w="1743" h="5809" extrusionOk="0">
                  <a:moveTo>
                    <a:pt x="0" y="1"/>
                  </a:moveTo>
                  <a:lnTo>
                    <a:pt x="240" y="5039"/>
                  </a:lnTo>
                  <a:lnTo>
                    <a:pt x="1743" y="5809"/>
                  </a:lnTo>
                  <a:lnTo>
                    <a:pt x="1490" y="7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4613;p122">
              <a:extLst>
                <a:ext uri="{FF2B5EF4-FFF2-40B4-BE49-F238E27FC236}">
                  <a16:creationId xmlns:a16="http://schemas.microsoft.com/office/drawing/2014/main" id="{12202CDF-62C6-50E6-6875-2AEFF9A8B1AB}"/>
                </a:ext>
              </a:extLst>
            </p:cNvPr>
            <p:cNvSpPr/>
            <p:nvPr/>
          </p:nvSpPr>
          <p:spPr>
            <a:xfrm>
              <a:off x="2373684" y="7868358"/>
              <a:ext cx="149555" cy="125582"/>
            </a:xfrm>
            <a:custGeom>
              <a:avLst/>
              <a:gdLst/>
              <a:ahLst/>
              <a:cxnLst/>
              <a:rect l="l" t="t" r="r" b="b"/>
              <a:pathLst>
                <a:path w="1491" h="1252" extrusionOk="0">
                  <a:moveTo>
                    <a:pt x="745" y="1"/>
                  </a:moveTo>
                  <a:lnTo>
                    <a:pt x="0" y="481"/>
                  </a:lnTo>
                  <a:lnTo>
                    <a:pt x="1490" y="1251"/>
                  </a:lnTo>
                  <a:lnTo>
                    <a:pt x="1490" y="1251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4614;p122">
              <a:extLst>
                <a:ext uri="{FF2B5EF4-FFF2-40B4-BE49-F238E27FC236}">
                  <a16:creationId xmlns:a16="http://schemas.microsoft.com/office/drawing/2014/main" id="{D768E785-A494-9526-0C9E-70960FFC8BFC}"/>
                </a:ext>
              </a:extLst>
            </p:cNvPr>
            <p:cNvSpPr/>
            <p:nvPr/>
          </p:nvSpPr>
          <p:spPr>
            <a:xfrm>
              <a:off x="2156723" y="7823020"/>
              <a:ext cx="91679" cy="521686"/>
            </a:xfrm>
            <a:custGeom>
              <a:avLst/>
              <a:gdLst/>
              <a:ahLst/>
              <a:cxnLst/>
              <a:rect l="l" t="t" r="r" b="b"/>
              <a:pathLst>
                <a:path w="914" h="5201" extrusionOk="0">
                  <a:moveTo>
                    <a:pt x="372" y="1"/>
                  </a:moveTo>
                  <a:cubicBezTo>
                    <a:pt x="186" y="1"/>
                    <a:pt x="1" y="146"/>
                    <a:pt x="17" y="377"/>
                  </a:cubicBezTo>
                  <a:lnTo>
                    <a:pt x="143" y="3029"/>
                  </a:lnTo>
                  <a:cubicBezTo>
                    <a:pt x="181" y="3736"/>
                    <a:pt x="395" y="4405"/>
                    <a:pt x="774" y="4999"/>
                  </a:cubicBezTo>
                  <a:lnTo>
                    <a:pt x="913" y="5201"/>
                  </a:lnTo>
                  <a:lnTo>
                    <a:pt x="661" y="163"/>
                  </a:lnTo>
                  <a:cubicBezTo>
                    <a:pt x="591" y="51"/>
                    <a:pt x="481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4615;p122">
              <a:extLst>
                <a:ext uri="{FF2B5EF4-FFF2-40B4-BE49-F238E27FC236}">
                  <a16:creationId xmlns:a16="http://schemas.microsoft.com/office/drawing/2014/main" id="{234A8AA3-8088-F85F-36F6-DAED8639E5D2}"/>
                </a:ext>
              </a:extLst>
            </p:cNvPr>
            <p:cNvSpPr/>
            <p:nvPr/>
          </p:nvSpPr>
          <p:spPr>
            <a:xfrm>
              <a:off x="2041071" y="7802658"/>
              <a:ext cx="744965" cy="732427"/>
            </a:xfrm>
            <a:custGeom>
              <a:avLst/>
              <a:gdLst/>
              <a:ahLst/>
              <a:cxnLst/>
              <a:rect l="l" t="t" r="r" b="b"/>
              <a:pathLst>
                <a:path w="7427" h="7302" extrusionOk="0">
                  <a:moveTo>
                    <a:pt x="421" y="0"/>
                  </a:moveTo>
                  <a:cubicBezTo>
                    <a:pt x="201" y="0"/>
                    <a:pt x="1" y="184"/>
                    <a:pt x="20" y="429"/>
                  </a:cubicBezTo>
                  <a:lnTo>
                    <a:pt x="147" y="3118"/>
                  </a:lnTo>
                  <a:cubicBezTo>
                    <a:pt x="172" y="3535"/>
                    <a:pt x="412" y="3914"/>
                    <a:pt x="791" y="4103"/>
                  </a:cubicBezTo>
                  <a:lnTo>
                    <a:pt x="6940" y="7260"/>
                  </a:lnTo>
                  <a:cubicBezTo>
                    <a:pt x="6992" y="7289"/>
                    <a:pt x="7046" y="7302"/>
                    <a:pt x="7097" y="7302"/>
                  </a:cubicBezTo>
                  <a:cubicBezTo>
                    <a:pt x="7273" y="7302"/>
                    <a:pt x="7427" y="7152"/>
                    <a:pt x="7407" y="6957"/>
                  </a:cubicBezTo>
                  <a:lnTo>
                    <a:pt x="7256" y="3926"/>
                  </a:lnTo>
                  <a:cubicBezTo>
                    <a:pt x="7243" y="3636"/>
                    <a:pt x="7066" y="3358"/>
                    <a:pt x="6801" y="3219"/>
                  </a:cubicBezTo>
                  <a:lnTo>
                    <a:pt x="614" y="50"/>
                  </a:lnTo>
                  <a:cubicBezTo>
                    <a:pt x="551" y="16"/>
                    <a:pt x="486" y="0"/>
                    <a:pt x="4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4616;p122">
              <a:extLst>
                <a:ext uri="{FF2B5EF4-FFF2-40B4-BE49-F238E27FC236}">
                  <a16:creationId xmlns:a16="http://schemas.microsoft.com/office/drawing/2014/main" id="{31A928EA-18AE-F5FE-F3B2-DD793172526E}"/>
                </a:ext>
              </a:extLst>
            </p:cNvPr>
            <p:cNvSpPr/>
            <p:nvPr/>
          </p:nvSpPr>
          <p:spPr>
            <a:xfrm>
              <a:off x="2053509" y="7795737"/>
              <a:ext cx="743962" cy="733029"/>
            </a:xfrm>
            <a:custGeom>
              <a:avLst/>
              <a:gdLst/>
              <a:ahLst/>
              <a:cxnLst/>
              <a:rect l="l" t="t" r="r" b="b"/>
              <a:pathLst>
                <a:path w="7417" h="7308" extrusionOk="0">
                  <a:moveTo>
                    <a:pt x="423" y="0"/>
                  </a:moveTo>
                  <a:cubicBezTo>
                    <a:pt x="202" y="0"/>
                    <a:pt x="0" y="186"/>
                    <a:pt x="10" y="435"/>
                  </a:cubicBezTo>
                  <a:lnTo>
                    <a:pt x="136" y="3111"/>
                  </a:lnTo>
                  <a:cubicBezTo>
                    <a:pt x="162" y="3541"/>
                    <a:pt x="402" y="3907"/>
                    <a:pt x="768" y="4109"/>
                  </a:cubicBezTo>
                  <a:lnTo>
                    <a:pt x="6930" y="7266"/>
                  </a:lnTo>
                  <a:cubicBezTo>
                    <a:pt x="6979" y="7295"/>
                    <a:pt x="7031" y="7308"/>
                    <a:pt x="7082" y="7308"/>
                  </a:cubicBezTo>
                  <a:cubicBezTo>
                    <a:pt x="7255" y="7308"/>
                    <a:pt x="7416" y="7158"/>
                    <a:pt x="7397" y="6963"/>
                  </a:cubicBezTo>
                  <a:lnTo>
                    <a:pt x="7245" y="3932"/>
                  </a:lnTo>
                  <a:cubicBezTo>
                    <a:pt x="7233" y="3629"/>
                    <a:pt x="7056" y="3364"/>
                    <a:pt x="6791" y="3225"/>
                  </a:cubicBezTo>
                  <a:lnTo>
                    <a:pt x="604" y="43"/>
                  </a:lnTo>
                  <a:cubicBezTo>
                    <a:pt x="545" y="14"/>
                    <a:pt x="483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4617;p122">
              <a:extLst>
                <a:ext uri="{FF2B5EF4-FFF2-40B4-BE49-F238E27FC236}">
                  <a16:creationId xmlns:a16="http://schemas.microsoft.com/office/drawing/2014/main" id="{9FCC607C-D1C6-7D45-059B-96C2C1C14381}"/>
                </a:ext>
              </a:extLst>
            </p:cNvPr>
            <p:cNvSpPr/>
            <p:nvPr/>
          </p:nvSpPr>
          <p:spPr>
            <a:xfrm>
              <a:off x="2643406" y="8316722"/>
              <a:ext cx="111539" cy="135011"/>
            </a:xfrm>
            <a:custGeom>
              <a:avLst/>
              <a:gdLst/>
              <a:ahLst/>
              <a:cxnLst/>
              <a:rect l="l" t="t" r="r" b="b"/>
              <a:pathLst>
                <a:path w="1112" h="1346" extrusionOk="0">
                  <a:moveTo>
                    <a:pt x="379" y="1"/>
                  </a:moveTo>
                  <a:lnTo>
                    <a:pt x="215" y="115"/>
                  </a:lnTo>
                  <a:cubicBezTo>
                    <a:pt x="1" y="241"/>
                    <a:pt x="1" y="620"/>
                    <a:pt x="203" y="948"/>
                  </a:cubicBezTo>
                  <a:cubicBezTo>
                    <a:pt x="357" y="1198"/>
                    <a:pt x="592" y="1346"/>
                    <a:pt x="784" y="1346"/>
                  </a:cubicBezTo>
                  <a:cubicBezTo>
                    <a:pt x="844" y="1346"/>
                    <a:pt x="900" y="1331"/>
                    <a:pt x="948" y="1301"/>
                  </a:cubicBezTo>
                  <a:lnTo>
                    <a:pt x="1112" y="1200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C9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4618;p122">
              <a:extLst>
                <a:ext uri="{FF2B5EF4-FFF2-40B4-BE49-F238E27FC236}">
                  <a16:creationId xmlns:a16="http://schemas.microsoft.com/office/drawing/2014/main" id="{786D5934-9564-BB60-D9A2-6986594E89B4}"/>
                </a:ext>
              </a:extLst>
            </p:cNvPr>
            <p:cNvSpPr/>
            <p:nvPr/>
          </p:nvSpPr>
          <p:spPr>
            <a:xfrm>
              <a:off x="2658652" y="8313011"/>
              <a:ext cx="117858" cy="128591"/>
            </a:xfrm>
            <a:custGeom>
              <a:avLst/>
              <a:gdLst/>
              <a:ahLst/>
              <a:cxnLst/>
              <a:rect l="l" t="t" r="r" b="b"/>
              <a:pathLst>
                <a:path w="1175" h="1282" extrusionOk="0">
                  <a:moveTo>
                    <a:pt x="388" y="1"/>
                  </a:moveTo>
                  <a:cubicBezTo>
                    <a:pt x="326" y="1"/>
                    <a:pt x="267" y="17"/>
                    <a:pt x="215" y="51"/>
                  </a:cubicBezTo>
                  <a:cubicBezTo>
                    <a:pt x="0" y="177"/>
                    <a:pt x="0" y="543"/>
                    <a:pt x="202" y="884"/>
                  </a:cubicBezTo>
                  <a:cubicBezTo>
                    <a:pt x="366" y="1134"/>
                    <a:pt x="596" y="1282"/>
                    <a:pt x="791" y="1282"/>
                  </a:cubicBezTo>
                  <a:cubicBezTo>
                    <a:pt x="851" y="1282"/>
                    <a:pt x="909" y="1267"/>
                    <a:pt x="960" y="1237"/>
                  </a:cubicBezTo>
                  <a:cubicBezTo>
                    <a:pt x="1162" y="1111"/>
                    <a:pt x="1175" y="732"/>
                    <a:pt x="972" y="404"/>
                  </a:cubicBezTo>
                  <a:cubicBezTo>
                    <a:pt x="810" y="155"/>
                    <a:pt x="582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4619;p122">
              <a:extLst>
                <a:ext uri="{FF2B5EF4-FFF2-40B4-BE49-F238E27FC236}">
                  <a16:creationId xmlns:a16="http://schemas.microsoft.com/office/drawing/2014/main" id="{47D24F68-C5D4-E2C9-A265-7C420465E25B}"/>
                </a:ext>
              </a:extLst>
            </p:cNvPr>
            <p:cNvSpPr/>
            <p:nvPr/>
          </p:nvSpPr>
          <p:spPr>
            <a:xfrm>
              <a:off x="2633275" y="8124237"/>
              <a:ext cx="111539" cy="134308"/>
            </a:xfrm>
            <a:custGeom>
              <a:avLst/>
              <a:gdLst/>
              <a:ahLst/>
              <a:cxnLst/>
              <a:rect l="l" t="t" r="r" b="b"/>
              <a:pathLst>
                <a:path w="1112" h="1339" extrusionOk="0">
                  <a:moveTo>
                    <a:pt x="379" y="1"/>
                  </a:moveTo>
                  <a:lnTo>
                    <a:pt x="215" y="102"/>
                  </a:lnTo>
                  <a:cubicBezTo>
                    <a:pt x="1" y="228"/>
                    <a:pt x="1" y="607"/>
                    <a:pt x="203" y="935"/>
                  </a:cubicBezTo>
                  <a:cubicBezTo>
                    <a:pt x="356" y="1184"/>
                    <a:pt x="588" y="1338"/>
                    <a:pt x="786" y="1338"/>
                  </a:cubicBezTo>
                  <a:cubicBezTo>
                    <a:pt x="849" y="1338"/>
                    <a:pt x="908" y="1322"/>
                    <a:pt x="960" y="1289"/>
                  </a:cubicBezTo>
                  <a:lnTo>
                    <a:pt x="1112" y="1188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C9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4620;p122">
              <a:extLst>
                <a:ext uri="{FF2B5EF4-FFF2-40B4-BE49-F238E27FC236}">
                  <a16:creationId xmlns:a16="http://schemas.microsoft.com/office/drawing/2014/main" id="{711F74F3-F026-C5C6-8263-EDE2026A419F}"/>
                </a:ext>
              </a:extLst>
            </p:cNvPr>
            <p:cNvSpPr/>
            <p:nvPr/>
          </p:nvSpPr>
          <p:spPr>
            <a:xfrm>
              <a:off x="2648521" y="8119823"/>
              <a:ext cx="117858" cy="128591"/>
            </a:xfrm>
            <a:custGeom>
              <a:avLst/>
              <a:gdLst/>
              <a:ahLst/>
              <a:cxnLst/>
              <a:rect l="l" t="t" r="r" b="b"/>
              <a:pathLst>
                <a:path w="1175" h="1282" extrusionOk="0">
                  <a:moveTo>
                    <a:pt x="386" y="0"/>
                  </a:moveTo>
                  <a:cubicBezTo>
                    <a:pt x="324" y="0"/>
                    <a:pt x="266" y="15"/>
                    <a:pt x="215" y="45"/>
                  </a:cubicBezTo>
                  <a:cubicBezTo>
                    <a:pt x="13" y="171"/>
                    <a:pt x="0" y="550"/>
                    <a:pt x="215" y="878"/>
                  </a:cubicBezTo>
                  <a:cubicBezTo>
                    <a:pt x="368" y="1127"/>
                    <a:pt x="601" y="1281"/>
                    <a:pt x="792" y="1281"/>
                  </a:cubicBezTo>
                  <a:cubicBezTo>
                    <a:pt x="854" y="1281"/>
                    <a:pt x="911" y="1265"/>
                    <a:pt x="960" y="1232"/>
                  </a:cubicBezTo>
                  <a:cubicBezTo>
                    <a:pt x="1175" y="1105"/>
                    <a:pt x="1175" y="726"/>
                    <a:pt x="972" y="398"/>
                  </a:cubicBezTo>
                  <a:cubicBezTo>
                    <a:pt x="818" y="148"/>
                    <a:pt x="584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4621;p122">
              <a:extLst>
                <a:ext uri="{FF2B5EF4-FFF2-40B4-BE49-F238E27FC236}">
                  <a16:creationId xmlns:a16="http://schemas.microsoft.com/office/drawing/2014/main" id="{2A05467B-F598-4F83-E9E3-568CCE9FF07C}"/>
                </a:ext>
              </a:extLst>
            </p:cNvPr>
            <p:cNvSpPr/>
            <p:nvPr/>
          </p:nvSpPr>
          <p:spPr>
            <a:xfrm>
              <a:off x="2459746" y="8223037"/>
              <a:ext cx="111539" cy="134810"/>
            </a:xfrm>
            <a:custGeom>
              <a:avLst/>
              <a:gdLst/>
              <a:ahLst/>
              <a:cxnLst/>
              <a:rect l="l" t="t" r="r" b="b"/>
              <a:pathLst>
                <a:path w="1112" h="1344" extrusionOk="0">
                  <a:moveTo>
                    <a:pt x="367" y="1"/>
                  </a:moveTo>
                  <a:lnTo>
                    <a:pt x="215" y="102"/>
                  </a:lnTo>
                  <a:cubicBezTo>
                    <a:pt x="1" y="228"/>
                    <a:pt x="1" y="607"/>
                    <a:pt x="203" y="935"/>
                  </a:cubicBezTo>
                  <a:cubicBezTo>
                    <a:pt x="368" y="1188"/>
                    <a:pt x="601" y="1344"/>
                    <a:pt x="792" y="1344"/>
                  </a:cubicBezTo>
                  <a:cubicBezTo>
                    <a:pt x="849" y="1344"/>
                    <a:pt x="902" y="1330"/>
                    <a:pt x="948" y="1301"/>
                  </a:cubicBezTo>
                  <a:lnTo>
                    <a:pt x="1112" y="1200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C9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4622;p122">
              <a:extLst>
                <a:ext uri="{FF2B5EF4-FFF2-40B4-BE49-F238E27FC236}">
                  <a16:creationId xmlns:a16="http://schemas.microsoft.com/office/drawing/2014/main" id="{A390F99D-14A0-3125-FC15-50A8455E27FD}"/>
                </a:ext>
              </a:extLst>
            </p:cNvPr>
            <p:cNvSpPr/>
            <p:nvPr/>
          </p:nvSpPr>
          <p:spPr>
            <a:xfrm>
              <a:off x="2474993" y="8218624"/>
              <a:ext cx="117858" cy="129093"/>
            </a:xfrm>
            <a:custGeom>
              <a:avLst/>
              <a:gdLst/>
              <a:ahLst/>
              <a:cxnLst/>
              <a:rect l="l" t="t" r="r" b="b"/>
              <a:pathLst>
                <a:path w="1175" h="1287" extrusionOk="0">
                  <a:moveTo>
                    <a:pt x="385" y="0"/>
                  </a:moveTo>
                  <a:cubicBezTo>
                    <a:pt x="323" y="0"/>
                    <a:pt x="266" y="15"/>
                    <a:pt x="215" y="45"/>
                  </a:cubicBezTo>
                  <a:cubicBezTo>
                    <a:pt x="13" y="171"/>
                    <a:pt x="0" y="550"/>
                    <a:pt x="215" y="878"/>
                  </a:cubicBezTo>
                  <a:cubicBezTo>
                    <a:pt x="371" y="1131"/>
                    <a:pt x="609" y="1287"/>
                    <a:pt x="803" y="1287"/>
                  </a:cubicBezTo>
                  <a:cubicBezTo>
                    <a:pt x="860" y="1287"/>
                    <a:pt x="914" y="1273"/>
                    <a:pt x="960" y="1244"/>
                  </a:cubicBezTo>
                  <a:cubicBezTo>
                    <a:pt x="1175" y="1105"/>
                    <a:pt x="1175" y="739"/>
                    <a:pt x="973" y="411"/>
                  </a:cubicBezTo>
                  <a:cubicBezTo>
                    <a:pt x="818" y="150"/>
                    <a:pt x="583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4623;p122">
              <a:extLst>
                <a:ext uri="{FF2B5EF4-FFF2-40B4-BE49-F238E27FC236}">
                  <a16:creationId xmlns:a16="http://schemas.microsoft.com/office/drawing/2014/main" id="{3B3F95A5-EAD7-553E-05DC-2B9C47FB5B82}"/>
                </a:ext>
              </a:extLst>
            </p:cNvPr>
            <p:cNvSpPr/>
            <p:nvPr/>
          </p:nvSpPr>
          <p:spPr>
            <a:xfrm>
              <a:off x="2449615" y="8029247"/>
              <a:ext cx="110335" cy="135011"/>
            </a:xfrm>
            <a:custGeom>
              <a:avLst/>
              <a:gdLst/>
              <a:ahLst/>
              <a:cxnLst/>
              <a:rect l="l" t="t" r="r" b="b"/>
              <a:pathLst>
                <a:path w="1100" h="1346" extrusionOk="0">
                  <a:moveTo>
                    <a:pt x="367" y="1"/>
                  </a:moveTo>
                  <a:lnTo>
                    <a:pt x="215" y="102"/>
                  </a:lnTo>
                  <a:cubicBezTo>
                    <a:pt x="1" y="240"/>
                    <a:pt x="1" y="607"/>
                    <a:pt x="203" y="935"/>
                  </a:cubicBezTo>
                  <a:cubicBezTo>
                    <a:pt x="367" y="1195"/>
                    <a:pt x="597" y="1345"/>
                    <a:pt x="787" y="1345"/>
                  </a:cubicBezTo>
                  <a:cubicBezTo>
                    <a:pt x="845" y="1345"/>
                    <a:pt x="900" y="1331"/>
                    <a:pt x="948" y="1301"/>
                  </a:cubicBezTo>
                  <a:lnTo>
                    <a:pt x="1099" y="1200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C9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4624;p122">
              <a:extLst>
                <a:ext uri="{FF2B5EF4-FFF2-40B4-BE49-F238E27FC236}">
                  <a16:creationId xmlns:a16="http://schemas.microsoft.com/office/drawing/2014/main" id="{D71FD7F8-6558-C210-4BAC-CB457C2C2CAE}"/>
                </a:ext>
              </a:extLst>
            </p:cNvPr>
            <p:cNvSpPr/>
            <p:nvPr/>
          </p:nvSpPr>
          <p:spPr>
            <a:xfrm>
              <a:off x="2466066" y="8025035"/>
              <a:ext cx="117959" cy="128892"/>
            </a:xfrm>
            <a:custGeom>
              <a:avLst/>
              <a:gdLst/>
              <a:ahLst/>
              <a:cxnLst/>
              <a:rect l="l" t="t" r="r" b="b"/>
              <a:pathLst>
                <a:path w="1176" h="1285" extrusionOk="0">
                  <a:moveTo>
                    <a:pt x="373" y="0"/>
                  </a:moveTo>
                  <a:cubicBezTo>
                    <a:pt x="315" y="0"/>
                    <a:pt x="262" y="14"/>
                    <a:pt x="216" y="43"/>
                  </a:cubicBezTo>
                  <a:cubicBezTo>
                    <a:pt x="1" y="181"/>
                    <a:pt x="1" y="548"/>
                    <a:pt x="203" y="876"/>
                  </a:cubicBezTo>
                  <a:cubicBezTo>
                    <a:pt x="359" y="1129"/>
                    <a:pt x="597" y="1285"/>
                    <a:pt x="797" y="1285"/>
                  </a:cubicBezTo>
                  <a:cubicBezTo>
                    <a:pt x="856" y="1285"/>
                    <a:pt x="911" y="1271"/>
                    <a:pt x="961" y="1242"/>
                  </a:cubicBezTo>
                  <a:cubicBezTo>
                    <a:pt x="1163" y="1103"/>
                    <a:pt x="1175" y="737"/>
                    <a:pt x="961" y="409"/>
                  </a:cubicBezTo>
                  <a:cubicBezTo>
                    <a:pt x="805" y="156"/>
                    <a:pt x="566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4625;p122">
              <a:extLst>
                <a:ext uri="{FF2B5EF4-FFF2-40B4-BE49-F238E27FC236}">
                  <a16:creationId xmlns:a16="http://schemas.microsoft.com/office/drawing/2014/main" id="{3756A12D-D944-1779-2DA1-3AF7E3F074CC}"/>
                </a:ext>
              </a:extLst>
            </p:cNvPr>
            <p:cNvSpPr/>
            <p:nvPr/>
          </p:nvSpPr>
          <p:spPr>
            <a:xfrm>
              <a:off x="2276087" y="8128048"/>
              <a:ext cx="112843" cy="135011"/>
            </a:xfrm>
            <a:custGeom>
              <a:avLst/>
              <a:gdLst/>
              <a:ahLst/>
              <a:cxnLst/>
              <a:rect l="l" t="t" r="r" b="b"/>
              <a:pathLst>
                <a:path w="1125" h="1346" extrusionOk="0">
                  <a:moveTo>
                    <a:pt x="380" y="0"/>
                  </a:moveTo>
                  <a:lnTo>
                    <a:pt x="215" y="114"/>
                  </a:lnTo>
                  <a:cubicBezTo>
                    <a:pt x="13" y="240"/>
                    <a:pt x="1" y="619"/>
                    <a:pt x="215" y="948"/>
                  </a:cubicBezTo>
                  <a:cubicBezTo>
                    <a:pt x="370" y="1198"/>
                    <a:pt x="597" y="1345"/>
                    <a:pt x="792" y="1345"/>
                  </a:cubicBezTo>
                  <a:cubicBezTo>
                    <a:pt x="852" y="1345"/>
                    <a:pt x="910" y="1331"/>
                    <a:pt x="960" y="1301"/>
                  </a:cubicBezTo>
                  <a:lnTo>
                    <a:pt x="1125" y="120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4626;p122">
              <a:extLst>
                <a:ext uri="{FF2B5EF4-FFF2-40B4-BE49-F238E27FC236}">
                  <a16:creationId xmlns:a16="http://schemas.microsoft.com/office/drawing/2014/main" id="{449C473D-CD30-AC87-6EAD-6577D1298C63}"/>
                </a:ext>
              </a:extLst>
            </p:cNvPr>
            <p:cNvSpPr/>
            <p:nvPr/>
          </p:nvSpPr>
          <p:spPr>
            <a:xfrm>
              <a:off x="2292537" y="8124337"/>
              <a:ext cx="117959" cy="128591"/>
            </a:xfrm>
            <a:custGeom>
              <a:avLst/>
              <a:gdLst/>
              <a:ahLst/>
              <a:cxnLst/>
              <a:rect l="l" t="t" r="r" b="b"/>
              <a:pathLst>
                <a:path w="1176" h="1282" extrusionOk="0">
                  <a:moveTo>
                    <a:pt x="383" y="1"/>
                  </a:moveTo>
                  <a:cubicBezTo>
                    <a:pt x="322" y="1"/>
                    <a:pt x="265" y="16"/>
                    <a:pt x="216" y="50"/>
                  </a:cubicBezTo>
                  <a:cubicBezTo>
                    <a:pt x="1" y="176"/>
                    <a:pt x="1" y="543"/>
                    <a:pt x="203" y="871"/>
                  </a:cubicBezTo>
                  <a:cubicBezTo>
                    <a:pt x="357" y="1131"/>
                    <a:pt x="593" y="1281"/>
                    <a:pt x="791" y="1281"/>
                  </a:cubicBezTo>
                  <a:cubicBezTo>
                    <a:pt x="852" y="1281"/>
                    <a:pt x="910" y="1267"/>
                    <a:pt x="961" y="1237"/>
                  </a:cubicBezTo>
                  <a:cubicBezTo>
                    <a:pt x="1163" y="1111"/>
                    <a:pt x="1175" y="732"/>
                    <a:pt x="961" y="404"/>
                  </a:cubicBezTo>
                  <a:cubicBezTo>
                    <a:pt x="808" y="155"/>
                    <a:pt x="575" y="1"/>
                    <a:pt x="383" y="1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4627;p122">
              <a:extLst>
                <a:ext uri="{FF2B5EF4-FFF2-40B4-BE49-F238E27FC236}">
                  <a16:creationId xmlns:a16="http://schemas.microsoft.com/office/drawing/2014/main" id="{E86B4270-F48D-4C53-7829-29BD1B2EC3E6}"/>
                </a:ext>
              </a:extLst>
            </p:cNvPr>
            <p:cNvSpPr/>
            <p:nvPr/>
          </p:nvSpPr>
          <p:spPr>
            <a:xfrm>
              <a:off x="2267260" y="7935562"/>
              <a:ext cx="111539" cy="134208"/>
            </a:xfrm>
            <a:custGeom>
              <a:avLst/>
              <a:gdLst/>
              <a:ahLst/>
              <a:cxnLst/>
              <a:rect l="l" t="t" r="r" b="b"/>
              <a:pathLst>
                <a:path w="1112" h="1338" extrusionOk="0">
                  <a:moveTo>
                    <a:pt x="379" y="0"/>
                  </a:moveTo>
                  <a:lnTo>
                    <a:pt x="215" y="101"/>
                  </a:lnTo>
                  <a:cubicBezTo>
                    <a:pt x="0" y="227"/>
                    <a:pt x="0" y="606"/>
                    <a:pt x="202" y="935"/>
                  </a:cubicBezTo>
                  <a:cubicBezTo>
                    <a:pt x="355" y="1183"/>
                    <a:pt x="588" y="1338"/>
                    <a:pt x="780" y="1338"/>
                  </a:cubicBezTo>
                  <a:cubicBezTo>
                    <a:pt x="841" y="1338"/>
                    <a:pt x="898" y="1322"/>
                    <a:pt x="947" y="1288"/>
                  </a:cubicBezTo>
                  <a:lnTo>
                    <a:pt x="1112" y="118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4628;p122">
              <a:extLst>
                <a:ext uri="{FF2B5EF4-FFF2-40B4-BE49-F238E27FC236}">
                  <a16:creationId xmlns:a16="http://schemas.microsoft.com/office/drawing/2014/main" id="{200E3908-DC08-B0E2-DC92-6E110C0C6CB1}"/>
                </a:ext>
              </a:extLst>
            </p:cNvPr>
            <p:cNvSpPr/>
            <p:nvPr/>
          </p:nvSpPr>
          <p:spPr>
            <a:xfrm>
              <a:off x="2282406" y="7931048"/>
              <a:ext cx="117959" cy="128591"/>
            </a:xfrm>
            <a:custGeom>
              <a:avLst/>
              <a:gdLst/>
              <a:ahLst/>
              <a:cxnLst/>
              <a:rect l="l" t="t" r="r" b="b"/>
              <a:pathLst>
                <a:path w="1176" h="1282" extrusionOk="0">
                  <a:moveTo>
                    <a:pt x="386" y="1"/>
                  </a:moveTo>
                  <a:cubicBezTo>
                    <a:pt x="325" y="1"/>
                    <a:pt x="267" y="15"/>
                    <a:pt x="216" y="45"/>
                  </a:cubicBezTo>
                  <a:cubicBezTo>
                    <a:pt x="1" y="171"/>
                    <a:pt x="1" y="550"/>
                    <a:pt x="203" y="879"/>
                  </a:cubicBezTo>
                  <a:cubicBezTo>
                    <a:pt x="366" y="1127"/>
                    <a:pt x="593" y="1282"/>
                    <a:pt x="788" y="1282"/>
                  </a:cubicBezTo>
                  <a:cubicBezTo>
                    <a:pt x="850" y="1282"/>
                    <a:pt x="909" y="1266"/>
                    <a:pt x="961" y="1232"/>
                  </a:cubicBezTo>
                  <a:cubicBezTo>
                    <a:pt x="1175" y="1106"/>
                    <a:pt x="1175" y="727"/>
                    <a:pt x="973" y="399"/>
                  </a:cubicBezTo>
                  <a:cubicBezTo>
                    <a:pt x="819" y="148"/>
                    <a:pt x="584" y="1"/>
                    <a:pt x="386" y="1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4629;p122">
              <a:extLst>
                <a:ext uri="{FF2B5EF4-FFF2-40B4-BE49-F238E27FC236}">
                  <a16:creationId xmlns:a16="http://schemas.microsoft.com/office/drawing/2014/main" id="{24C695A0-981B-BBFA-006F-202563B6D261}"/>
                </a:ext>
              </a:extLst>
            </p:cNvPr>
            <p:cNvSpPr/>
            <p:nvPr/>
          </p:nvSpPr>
          <p:spPr>
            <a:xfrm>
              <a:off x="2093732" y="8034363"/>
              <a:ext cx="110335" cy="134810"/>
            </a:xfrm>
            <a:custGeom>
              <a:avLst/>
              <a:gdLst/>
              <a:ahLst/>
              <a:cxnLst/>
              <a:rect l="l" t="t" r="r" b="b"/>
              <a:pathLst>
                <a:path w="1100" h="1344" extrusionOk="0">
                  <a:moveTo>
                    <a:pt x="367" y="0"/>
                  </a:moveTo>
                  <a:lnTo>
                    <a:pt x="215" y="101"/>
                  </a:lnTo>
                  <a:cubicBezTo>
                    <a:pt x="1" y="240"/>
                    <a:pt x="1" y="606"/>
                    <a:pt x="203" y="934"/>
                  </a:cubicBezTo>
                  <a:cubicBezTo>
                    <a:pt x="358" y="1188"/>
                    <a:pt x="597" y="1343"/>
                    <a:pt x="790" y="1343"/>
                  </a:cubicBezTo>
                  <a:cubicBezTo>
                    <a:pt x="848" y="1343"/>
                    <a:pt x="901" y="1330"/>
                    <a:pt x="948" y="1301"/>
                  </a:cubicBezTo>
                  <a:lnTo>
                    <a:pt x="1099" y="120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4630;p122">
              <a:extLst>
                <a:ext uri="{FF2B5EF4-FFF2-40B4-BE49-F238E27FC236}">
                  <a16:creationId xmlns:a16="http://schemas.microsoft.com/office/drawing/2014/main" id="{2CA20999-3EBA-332E-CD96-D47CECF5B717}"/>
                </a:ext>
              </a:extLst>
            </p:cNvPr>
            <p:cNvSpPr/>
            <p:nvPr/>
          </p:nvSpPr>
          <p:spPr>
            <a:xfrm>
              <a:off x="2108978" y="8030451"/>
              <a:ext cx="117858" cy="128691"/>
            </a:xfrm>
            <a:custGeom>
              <a:avLst/>
              <a:gdLst/>
              <a:ahLst/>
              <a:cxnLst/>
              <a:rect l="l" t="t" r="r" b="b"/>
              <a:pathLst>
                <a:path w="1175" h="1283" extrusionOk="0">
                  <a:moveTo>
                    <a:pt x="393" y="0"/>
                  </a:moveTo>
                  <a:cubicBezTo>
                    <a:pt x="329" y="0"/>
                    <a:pt x="268" y="17"/>
                    <a:pt x="215" y="52"/>
                  </a:cubicBezTo>
                  <a:cubicBezTo>
                    <a:pt x="13" y="178"/>
                    <a:pt x="0" y="544"/>
                    <a:pt x="202" y="885"/>
                  </a:cubicBezTo>
                  <a:cubicBezTo>
                    <a:pt x="366" y="1135"/>
                    <a:pt x="596" y="1283"/>
                    <a:pt x="791" y="1283"/>
                  </a:cubicBezTo>
                  <a:cubicBezTo>
                    <a:pt x="851" y="1283"/>
                    <a:pt x="909" y="1269"/>
                    <a:pt x="960" y="1239"/>
                  </a:cubicBezTo>
                  <a:cubicBezTo>
                    <a:pt x="1174" y="1112"/>
                    <a:pt x="1174" y="734"/>
                    <a:pt x="972" y="405"/>
                  </a:cubicBezTo>
                  <a:cubicBezTo>
                    <a:pt x="811" y="150"/>
                    <a:pt x="586" y="0"/>
                    <a:pt x="393" y="0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4631;p122">
              <a:extLst>
                <a:ext uri="{FF2B5EF4-FFF2-40B4-BE49-F238E27FC236}">
                  <a16:creationId xmlns:a16="http://schemas.microsoft.com/office/drawing/2014/main" id="{FA44730A-91F8-192F-2870-D694BCCE9CBB}"/>
                </a:ext>
              </a:extLst>
            </p:cNvPr>
            <p:cNvSpPr/>
            <p:nvPr/>
          </p:nvSpPr>
          <p:spPr>
            <a:xfrm>
              <a:off x="2083601" y="7840573"/>
              <a:ext cx="111539" cy="135011"/>
            </a:xfrm>
            <a:custGeom>
              <a:avLst/>
              <a:gdLst/>
              <a:ahLst/>
              <a:cxnLst/>
              <a:rect l="l" t="t" r="r" b="b"/>
              <a:pathLst>
                <a:path w="1112" h="1346" extrusionOk="0">
                  <a:moveTo>
                    <a:pt x="367" y="0"/>
                  </a:moveTo>
                  <a:lnTo>
                    <a:pt x="215" y="101"/>
                  </a:lnTo>
                  <a:cubicBezTo>
                    <a:pt x="1" y="240"/>
                    <a:pt x="1" y="606"/>
                    <a:pt x="203" y="947"/>
                  </a:cubicBezTo>
                  <a:cubicBezTo>
                    <a:pt x="357" y="1198"/>
                    <a:pt x="591" y="1345"/>
                    <a:pt x="784" y="1345"/>
                  </a:cubicBezTo>
                  <a:cubicBezTo>
                    <a:pt x="844" y="1345"/>
                    <a:pt x="900" y="1331"/>
                    <a:pt x="948" y="1301"/>
                  </a:cubicBezTo>
                  <a:lnTo>
                    <a:pt x="1112" y="120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4632;p122">
              <a:extLst>
                <a:ext uri="{FF2B5EF4-FFF2-40B4-BE49-F238E27FC236}">
                  <a16:creationId xmlns:a16="http://schemas.microsoft.com/office/drawing/2014/main" id="{C5044564-473A-BD9B-2E82-1F399A08F958}"/>
                </a:ext>
              </a:extLst>
            </p:cNvPr>
            <p:cNvSpPr/>
            <p:nvPr/>
          </p:nvSpPr>
          <p:spPr>
            <a:xfrm>
              <a:off x="2100051" y="7836260"/>
              <a:ext cx="116655" cy="129093"/>
            </a:xfrm>
            <a:custGeom>
              <a:avLst/>
              <a:gdLst/>
              <a:ahLst/>
              <a:cxnLst/>
              <a:rect l="l" t="t" r="r" b="b"/>
              <a:pathLst>
                <a:path w="1163" h="1287" extrusionOk="0">
                  <a:moveTo>
                    <a:pt x="372" y="1"/>
                  </a:moveTo>
                  <a:cubicBezTo>
                    <a:pt x="315" y="1"/>
                    <a:pt x="262" y="14"/>
                    <a:pt x="215" y="43"/>
                  </a:cubicBezTo>
                  <a:cubicBezTo>
                    <a:pt x="1" y="182"/>
                    <a:pt x="1" y="548"/>
                    <a:pt x="203" y="877"/>
                  </a:cubicBezTo>
                  <a:cubicBezTo>
                    <a:pt x="357" y="1137"/>
                    <a:pt x="592" y="1287"/>
                    <a:pt x="785" y="1287"/>
                  </a:cubicBezTo>
                  <a:cubicBezTo>
                    <a:pt x="845" y="1287"/>
                    <a:pt x="900" y="1273"/>
                    <a:pt x="948" y="1243"/>
                  </a:cubicBezTo>
                  <a:cubicBezTo>
                    <a:pt x="1162" y="1104"/>
                    <a:pt x="1162" y="738"/>
                    <a:pt x="960" y="409"/>
                  </a:cubicBezTo>
                  <a:cubicBezTo>
                    <a:pt x="805" y="156"/>
                    <a:pt x="566" y="1"/>
                    <a:pt x="372" y="1"/>
                  </a:cubicBez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4633;p122">
              <a:extLst>
                <a:ext uri="{FF2B5EF4-FFF2-40B4-BE49-F238E27FC236}">
                  <a16:creationId xmlns:a16="http://schemas.microsoft.com/office/drawing/2014/main" id="{1C10313A-675D-811C-C0CD-1B57014249B8}"/>
                </a:ext>
              </a:extLst>
            </p:cNvPr>
            <p:cNvSpPr/>
            <p:nvPr/>
          </p:nvSpPr>
          <p:spPr>
            <a:xfrm>
              <a:off x="2398961" y="8373796"/>
              <a:ext cx="823404" cy="433217"/>
            </a:xfrm>
            <a:custGeom>
              <a:avLst/>
              <a:gdLst/>
              <a:ahLst/>
              <a:cxnLst/>
              <a:rect l="l" t="t" r="r" b="b"/>
              <a:pathLst>
                <a:path w="8209" h="4319" extrusionOk="0">
                  <a:moveTo>
                    <a:pt x="733" y="0"/>
                  </a:moveTo>
                  <a:lnTo>
                    <a:pt x="1" y="480"/>
                  </a:lnTo>
                  <a:lnTo>
                    <a:pt x="7476" y="4319"/>
                  </a:lnTo>
                  <a:lnTo>
                    <a:pt x="8208" y="383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4634;p122">
              <a:extLst>
                <a:ext uri="{FF2B5EF4-FFF2-40B4-BE49-F238E27FC236}">
                  <a16:creationId xmlns:a16="http://schemas.microsoft.com/office/drawing/2014/main" id="{A52A1CE2-0541-CEF6-F50D-65865519B2D8}"/>
                </a:ext>
              </a:extLst>
            </p:cNvPr>
            <p:cNvSpPr/>
            <p:nvPr/>
          </p:nvSpPr>
          <p:spPr>
            <a:xfrm>
              <a:off x="2443300" y="7868350"/>
              <a:ext cx="779085" cy="890530"/>
            </a:xfrm>
            <a:custGeom>
              <a:avLst/>
              <a:gdLst/>
              <a:ahLst/>
              <a:cxnLst/>
              <a:rect l="l" t="t" r="r" b="b"/>
              <a:pathLst>
                <a:path w="7716" h="8878" extrusionOk="0">
                  <a:moveTo>
                    <a:pt x="0" y="1"/>
                  </a:moveTo>
                  <a:lnTo>
                    <a:pt x="240" y="5039"/>
                  </a:lnTo>
                  <a:lnTo>
                    <a:pt x="7715" y="8878"/>
                  </a:lnTo>
                  <a:lnTo>
                    <a:pt x="7475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9C2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4635;p122">
              <a:extLst>
                <a:ext uri="{FF2B5EF4-FFF2-40B4-BE49-F238E27FC236}">
                  <a16:creationId xmlns:a16="http://schemas.microsoft.com/office/drawing/2014/main" id="{6306FADC-567E-1037-1719-C313BE13962A}"/>
                </a:ext>
              </a:extLst>
            </p:cNvPr>
            <p:cNvSpPr/>
            <p:nvPr/>
          </p:nvSpPr>
          <p:spPr>
            <a:xfrm>
              <a:off x="2594055" y="8011493"/>
              <a:ext cx="530714" cy="608049"/>
            </a:xfrm>
            <a:custGeom>
              <a:avLst/>
              <a:gdLst/>
              <a:ahLst/>
              <a:cxnLst/>
              <a:rect l="l" t="t" r="r" b="b"/>
              <a:pathLst>
                <a:path w="5291" h="6062" extrusionOk="0">
                  <a:moveTo>
                    <a:pt x="0" y="1"/>
                  </a:moveTo>
                  <a:lnTo>
                    <a:pt x="177" y="3435"/>
                  </a:lnTo>
                  <a:lnTo>
                    <a:pt x="5291" y="6062"/>
                  </a:lnTo>
                  <a:lnTo>
                    <a:pt x="5291" y="6062"/>
                  </a:lnTo>
                  <a:lnTo>
                    <a:pt x="5114" y="26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4636;p122">
              <a:extLst>
                <a:ext uri="{FF2B5EF4-FFF2-40B4-BE49-F238E27FC236}">
                  <a16:creationId xmlns:a16="http://schemas.microsoft.com/office/drawing/2014/main" id="{EF15AEC8-7137-16DF-5DFC-E2897BDFC6FE}"/>
                </a:ext>
              </a:extLst>
            </p:cNvPr>
            <p:cNvSpPr/>
            <p:nvPr/>
          </p:nvSpPr>
          <p:spPr>
            <a:xfrm>
              <a:off x="2966389" y="8000159"/>
              <a:ext cx="295198" cy="299009"/>
            </a:xfrm>
            <a:custGeom>
              <a:avLst/>
              <a:gdLst/>
              <a:ahLst/>
              <a:cxnLst/>
              <a:rect l="l" t="t" r="r" b="b"/>
              <a:pathLst>
                <a:path w="2943" h="2981" extrusionOk="0">
                  <a:moveTo>
                    <a:pt x="1819" y="0"/>
                  </a:moveTo>
                  <a:lnTo>
                    <a:pt x="1" y="2210"/>
                  </a:lnTo>
                  <a:lnTo>
                    <a:pt x="720" y="2841"/>
                  </a:lnTo>
                  <a:cubicBezTo>
                    <a:pt x="838" y="2936"/>
                    <a:pt x="985" y="2980"/>
                    <a:pt x="1148" y="2980"/>
                  </a:cubicBezTo>
                  <a:cubicBezTo>
                    <a:pt x="1530" y="2980"/>
                    <a:pt x="1995" y="2736"/>
                    <a:pt x="2349" y="2311"/>
                  </a:cubicBezTo>
                  <a:cubicBezTo>
                    <a:pt x="2854" y="1705"/>
                    <a:pt x="2943" y="960"/>
                    <a:pt x="2564" y="632"/>
                  </a:cubicBez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4637;p122">
              <a:extLst>
                <a:ext uri="{FF2B5EF4-FFF2-40B4-BE49-F238E27FC236}">
                  <a16:creationId xmlns:a16="http://schemas.microsoft.com/office/drawing/2014/main" id="{C6B0DED5-063A-F75E-9F2A-59DBDEE43D6C}"/>
                </a:ext>
              </a:extLst>
            </p:cNvPr>
            <p:cNvSpPr/>
            <p:nvPr/>
          </p:nvSpPr>
          <p:spPr>
            <a:xfrm>
              <a:off x="2927170" y="7986618"/>
              <a:ext cx="262197" cy="250060"/>
            </a:xfrm>
            <a:custGeom>
              <a:avLst/>
              <a:gdLst/>
              <a:ahLst/>
              <a:cxnLst/>
              <a:rect l="l" t="t" r="r" b="b"/>
              <a:pathLst>
                <a:path w="2614" h="2493" extrusionOk="0">
                  <a:moveTo>
                    <a:pt x="1793" y="0"/>
                  </a:moveTo>
                  <a:cubicBezTo>
                    <a:pt x="1417" y="0"/>
                    <a:pt x="957" y="245"/>
                    <a:pt x="606" y="665"/>
                  </a:cubicBezTo>
                  <a:cubicBezTo>
                    <a:pt x="101" y="1272"/>
                    <a:pt x="0" y="2017"/>
                    <a:pt x="392" y="2345"/>
                  </a:cubicBezTo>
                  <a:cubicBezTo>
                    <a:pt x="511" y="2445"/>
                    <a:pt x="661" y="2492"/>
                    <a:pt x="827" y="2492"/>
                  </a:cubicBezTo>
                  <a:cubicBezTo>
                    <a:pt x="1203" y="2492"/>
                    <a:pt x="1657" y="2248"/>
                    <a:pt x="2008" y="1827"/>
                  </a:cubicBezTo>
                  <a:cubicBezTo>
                    <a:pt x="2513" y="1221"/>
                    <a:pt x="2614" y="476"/>
                    <a:pt x="2222" y="148"/>
                  </a:cubicBezTo>
                  <a:cubicBezTo>
                    <a:pt x="2107" y="47"/>
                    <a:pt x="1958" y="0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4638;p122">
              <a:extLst>
                <a:ext uri="{FF2B5EF4-FFF2-40B4-BE49-F238E27FC236}">
                  <a16:creationId xmlns:a16="http://schemas.microsoft.com/office/drawing/2014/main" id="{1B6FE72E-B83E-353D-16DA-A14D411ABBD3}"/>
                </a:ext>
              </a:extLst>
            </p:cNvPr>
            <p:cNvSpPr/>
            <p:nvPr/>
          </p:nvSpPr>
          <p:spPr>
            <a:xfrm>
              <a:off x="2966389" y="8003970"/>
              <a:ext cx="186266" cy="217862"/>
            </a:xfrm>
            <a:custGeom>
              <a:avLst/>
              <a:gdLst/>
              <a:ahLst/>
              <a:cxnLst/>
              <a:rect l="l" t="t" r="r" b="b"/>
              <a:pathLst>
                <a:path w="1857" h="2172" extrusionOk="0">
                  <a:moveTo>
                    <a:pt x="1857" y="0"/>
                  </a:moveTo>
                  <a:cubicBezTo>
                    <a:pt x="1680" y="152"/>
                    <a:pt x="1503" y="316"/>
                    <a:pt x="1339" y="492"/>
                  </a:cubicBezTo>
                  <a:cubicBezTo>
                    <a:pt x="1188" y="669"/>
                    <a:pt x="1023" y="846"/>
                    <a:pt x="872" y="1023"/>
                  </a:cubicBezTo>
                  <a:cubicBezTo>
                    <a:pt x="556" y="1389"/>
                    <a:pt x="266" y="1768"/>
                    <a:pt x="1" y="2172"/>
                  </a:cubicBezTo>
                  <a:cubicBezTo>
                    <a:pt x="354" y="1844"/>
                    <a:pt x="682" y="1503"/>
                    <a:pt x="998" y="1149"/>
                  </a:cubicBezTo>
                  <a:cubicBezTo>
                    <a:pt x="1150" y="960"/>
                    <a:pt x="1301" y="783"/>
                    <a:pt x="1453" y="594"/>
                  </a:cubicBezTo>
                  <a:cubicBezTo>
                    <a:pt x="1592" y="404"/>
                    <a:pt x="1730" y="202"/>
                    <a:pt x="1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4161;p121">
            <a:extLst>
              <a:ext uri="{FF2B5EF4-FFF2-40B4-BE49-F238E27FC236}">
                <a16:creationId xmlns:a16="http://schemas.microsoft.com/office/drawing/2014/main" id="{04815829-CF8D-6798-8081-2AE5BFBB76F4}"/>
              </a:ext>
            </a:extLst>
          </p:cNvPr>
          <p:cNvGrpSpPr>
            <a:grpSpLocks noChangeAspect="1"/>
          </p:cNvGrpSpPr>
          <p:nvPr/>
        </p:nvGrpSpPr>
        <p:grpSpPr>
          <a:xfrm>
            <a:off x="1419538" y="3174872"/>
            <a:ext cx="601208" cy="540000"/>
            <a:chOff x="6373063" y="1268659"/>
            <a:chExt cx="1456898" cy="1308581"/>
          </a:xfrm>
        </p:grpSpPr>
        <p:grpSp>
          <p:nvGrpSpPr>
            <p:cNvPr id="2998" name="Google Shape;4162;p121">
              <a:extLst>
                <a:ext uri="{FF2B5EF4-FFF2-40B4-BE49-F238E27FC236}">
                  <a16:creationId xmlns:a16="http://schemas.microsoft.com/office/drawing/2014/main" id="{515058EE-B335-713E-A865-8700F6ED061A}"/>
                </a:ext>
              </a:extLst>
            </p:cNvPr>
            <p:cNvGrpSpPr/>
            <p:nvPr/>
          </p:nvGrpSpPr>
          <p:grpSpPr>
            <a:xfrm>
              <a:off x="6373063" y="1268659"/>
              <a:ext cx="1456898" cy="1308581"/>
              <a:chOff x="2689688" y="2745909"/>
              <a:chExt cx="1456898" cy="1308581"/>
            </a:xfrm>
          </p:grpSpPr>
          <p:sp>
            <p:nvSpPr>
              <p:cNvPr id="3006" name="Google Shape;4163;p121">
                <a:extLst>
                  <a:ext uri="{FF2B5EF4-FFF2-40B4-BE49-F238E27FC236}">
                    <a16:creationId xmlns:a16="http://schemas.microsoft.com/office/drawing/2014/main" id="{D0EFF0A5-EDE1-B6D4-1162-A9AC9F6765ED}"/>
                  </a:ext>
                </a:extLst>
              </p:cNvPr>
              <p:cNvSpPr/>
              <p:nvPr/>
            </p:nvSpPr>
            <p:spPr>
              <a:xfrm>
                <a:off x="3681668" y="3625594"/>
                <a:ext cx="376006" cy="217111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0707" extrusionOk="0">
                    <a:moveTo>
                      <a:pt x="9265" y="1"/>
                    </a:moveTo>
                    <a:cubicBezTo>
                      <a:pt x="4148" y="1"/>
                      <a:pt x="0" y="2397"/>
                      <a:pt x="0" y="5353"/>
                    </a:cubicBezTo>
                    <a:cubicBezTo>
                      <a:pt x="0" y="8309"/>
                      <a:pt x="4148" y="10706"/>
                      <a:pt x="9265" y="10706"/>
                    </a:cubicBezTo>
                    <a:cubicBezTo>
                      <a:pt x="14382" y="10706"/>
                      <a:pt x="18543" y="8309"/>
                      <a:pt x="18543" y="5353"/>
                    </a:cubicBezTo>
                    <a:cubicBezTo>
                      <a:pt x="18543" y="2397"/>
                      <a:pt x="14382" y="1"/>
                      <a:pt x="92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4164;p121">
                <a:extLst>
                  <a:ext uri="{FF2B5EF4-FFF2-40B4-BE49-F238E27FC236}">
                    <a16:creationId xmlns:a16="http://schemas.microsoft.com/office/drawing/2014/main" id="{234A92E7-2DEB-EB0D-CF53-A8165C394397}"/>
                  </a:ext>
                </a:extLst>
              </p:cNvPr>
              <p:cNvSpPr/>
              <p:nvPr/>
            </p:nvSpPr>
            <p:spPr>
              <a:xfrm>
                <a:off x="3651191" y="3630623"/>
                <a:ext cx="59697" cy="140989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6953" extrusionOk="0">
                    <a:moveTo>
                      <a:pt x="2199" y="1"/>
                    </a:moveTo>
                    <a:lnTo>
                      <a:pt x="2199" y="311"/>
                    </a:lnTo>
                    <a:cubicBezTo>
                      <a:pt x="2123" y="583"/>
                      <a:pt x="1767" y="686"/>
                      <a:pt x="1394" y="686"/>
                    </a:cubicBezTo>
                    <a:cubicBezTo>
                      <a:pt x="966" y="686"/>
                      <a:pt x="515" y="552"/>
                      <a:pt x="435" y="386"/>
                    </a:cubicBezTo>
                    <a:lnTo>
                      <a:pt x="423" y="175"/>
                    </a:lnTo>
                    <a:cubicBezTo>
                      <a:pt x="0" y="249"/>
                      <a:pt x="249" y="1529"/>
                      <a:pt x="274" y="2174"/>
                    </a:cubicBezTo>
                    <a:cubicBezTo>
                      <a:pt x="323" y="2857"/>
                      <a:pt x="336" y="3540"/>
                      <a:pt x="298" y="4224"/>
                    </a:cubicBezTo>
                    <a:cubicBezTo>
                      <a:pt x="249" y="5031"/>
                      <a:pt x="336" y="5875"/>
                      <a:pt x="770" y="6633"/>
                    </a:cubicBezTo>
                    <a:cubicBezTo>
                      <a:pt x="904" y="6863"/>
                      <a:pt x="1105" y="6953"/>
                      <a:pt x="1326" y="6953"/>
                    </a:cubicBezTo>
                    <a:cubicBezTo>
                      <a:pt x="1822" y="6953"/>
                      <a:pt x="2416" y="6497"/>
                      <a:pt x="2571" y="6136"/>
                    </a:cubicBezTo>
                    <a:cubicBezTo>
                      <a:pt x="2869" y="5441"/>
                      <a:pt x="2944" y="5105"/>
                      <a:pt x="2857" y="4298"/>
                    </a:cubicBezTo>
                    <a:cubicBezTo>
                      <a:pt x="2782" y="3578"/>
                      <a:pt x="2596" y="2919"/>
                      <a:pt x="2497" y="2050"/>
                    </a:cubicBezTo>
                    <a:cubicBezTo>
                      <a:pt x="2422" y="1243"/>
                      <a:pt x="2534" y="1"/>
                      <a:pt x="2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4165;p121">
                <a:extLst>
                  <a:ext uri="{FF2B5EF4-FFF2-40B4-BE49-F238E27FC236}">
                    <a16:creationId xmlns:a16="http://schemas.microsoft.com/office/drawing/2014/main" id="{1D0C01E0-3C37-E5EA-CDFF-EF4E4AB97ABD}"/>
                  </a:ext>
                </a:extLst>
              </p:cNvPr>
              <p:cNvSpPr/>
              <p:nvPr/>
            </p:nvSpPr>
            <p:spPr>
              <a:xfrm>
                <a:off x="3540883" y="3655807"/>
                <a:ext cx="23948" cy="4384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162" extrusionOk="0">
                    <a:moveTo>
                      <a:pt x="1093" y="1"/>
                    </a:moveTo>
                    <a:lnTo>
                      <a:pt x="0" y="609"/>
                    </a:lnTo>
                    <a:lnTo>
                      <a:pt x="286" y="2162"/>
                    </a:lnTo>
                    <a:cubicBezTo>
                      <a:pt x="920" y="1913"/>
                      <a:pt x="1093" y="1516"/>
                      <a:pt x="1093" y="1516"/>
                    </a:cubicBezTo>
                    <a:cubicBezTo>
                      <a:pt x="1093" y="1516"/>
                      <a:pt x="1180" y="398"/>
                      <a:pt x="10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4166;p121">
                <a:extLst>
                  <a:ext uri="{FF2B5EF4-FFF2-40B4-BE49-F238E27FC236}">
                    <a16:creationId xmlns:a16="http://schemas.microsoft.com/office/drawing/2014/main" id="{54DA3886-1193-57AD-D206-8D19B58F2776}"/>
                  </a:ext>
                </a:extLst>
              </p:cNvPr>
              <p:cNvSpPr/>
              <p:nvPr/>
            </p:nvSpPr>
            <p:spPr>
              <a:xfrm>
                <a:off x="3511664" y="3665641"/>
                <a:ext cx="3477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677" extrusionOk="0">
                    <a:moveTo>
                      <a:pt x="1" y="0"/>
                    </a:moveTo>
                    <a:lnTo>
                      <a:pt x="324" y="1217"/>
                    </a:lnTo>
                    <a:lnTo>
                      <a:pt x="1715" y="1677"/>
                    </a:lnTo>
                    <a:lnTo>
                      <a:pt x="1553" y="78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4167;p121">
                <a:extLst>
                  <a:ext uri="{FF2B5EF4-FFF2-40B4-BE49-F238E27FC236}">
                    <a16:creationId xmlns:a16="http://schemas.microsoft.com/office/drawing/2014/main" id="{18595294-F858-9512-ECBE-670D2A1CD333}"/>
                  </a:ext>
                </a:extLst>
              </p:cNvPr>
              <p:cNvSpPr/>
              <p:nvPr/>
            </p:nvSpPr>
            <p:spPr>
              <a:xfrm>
                <a:off x="3576145" y="2870857"/>
                <a:ext cx="9591" cy="9591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3" extrusionOk="0">
                    <a:moveTo>
                      <a:pt x="249" y="0"/>
                    </a:moveTo>
                    <a:cubicBezTo>
                      <a:pt x="124" y="0"/>
                      <a:pt x="25" y="112"/>
                      <a:pt x="0" y="236"/>
                    </a:cubicBezTo>
                    <a:cubicBezTo>
                      <a:pt x="0" y="361"/>
                      <a:pt x="100" y="472"/>
                      <a:pt x="236" y="472"/>
                    </a:cubicBezTo>
                    <a:cubicBezTo>
                      <a:pt x="360" y="472"/>
                      <a:pt x="472" y="385"/>
                      <a:pt x="472" y="236"/>
                    </a:cubicBezTo>
                    <a:cubicBezTo>
                      <a:pt x="472" y="112"/>
                      <a:pt x="373" y="25"/>
                      <a:pt x="2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4168;p121">
                <a:extLst>
                  <a:ext uri="{FF2B5EF4-FFF2-40B4-BE49-F238E27FC236}">
                    <a16:creationId xmlns:a16="http://schemas.microsoft.com/office/drawing/2014/main" id="{E7C88DFB-E1DA-1C22-05D6-46B63839DC00}"/>
                  </a:ext>
                </a:extLst>
              </p:cNvPr>
              <p:cNvSpPr/>
              <p:nvPr/>
            </p:nvSpPr>
            <p:spPr>
              <a:xfrm>
                <a:off x="3534334" y="2853277"/>
                <a:ext cx="11112" cy="904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46" extrusionOk="0">
                    <a:moveTo>
                      <a:pt x="304" y="0"/>
                    </a:moveTo>
                    <a:cubicBezTo>
                      <a:pt x="259" y="0"/>
                      <a:pt x="214" y="11"/>
                      <a:pt x="174" y="35"/>
                    </a:cubicBezTo>
                    <a:cubicBezTo>
                      <a:pt x="174" y="35"/>
                      <a:pt x="162" y="35"/>
                      <a:pt x="162" y="48"/>
                    </a:cubicBezTo>
                    <a:cubicBezTo>
                      <a:pt x="38" y="147"/>
                      <a:pt x="1" y="321"/>
                      <a:pt x="75" y="445"/>
                    </a:cubicBezTo>
                    <a:lnTo>
                      <a:pt x="547" y="135"/>
                    </a:lnTo>
                    <a:cubicBezTo>
                      <a:pt x="496" y="50"/>
                      <a:pt x="400" y="0"/>
                      <a:pt x="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4169;p121">
                <a:extLst>
                  <a:ext uri="{FF2B5EF4-FFF2-40B4-BE49-F238E27FC236}">
                    <a16:creationId xmlns:a16="http://schemas.microsoft.com/office/drawing/2014/main" id="{37EEC223-3926-CB09-1B3D-CBA58A8F6869}"/>
                  </a:ext>
                </a:extLst>
              </p:cNvPr>
              <p:cNvSpPr/>
              <p:nvPr/>
            </p:nvSpPr>
            <p:spPr>
              <a:xfrm>
                <a:off x="3538105" y="2868586"/>
                <a:ext cx="9591" cy="934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61" extrusionOk="0">
                    <a:moveTo>
                      <a:pt x="249" y="1"/>
                    </a:moveTo>
                    <a:cubicBezTo>
                      <a:pt x="113" y="1"/>
                      <a:pt x="1" y="88"/>
                      <a:pt x="1" y="224"/>
                    </a:cubicBezTo>
                    <a:cubicBezTo>
                      <a:pt x="1" y="348"/>
                      <a:pt x="100" y="460"/>
                      <a:pt x="237" y="460"/>
                    </a:cubicBezTo>
                    <a:cubicBezTo>
                      <a:pt x="361" y="460"/>
                      <a:pt x="473" y="373"/>
                      <a:pt x="473" y="224"/>
                    </a:cubicBezTo>
                    <a:cubicBezTo>
                      <a:pt x="473" y="100"/>
                      <a:pt x="373" y="13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4170;p121">
                <a:extLst>
                  <a:ext uri="{FF2B5EF4-FFF2-40B4-BE49-F238E27FC236}">
                    <a16:creationId xmlns:a16="http://schemas.microsoft.com/office/drawing/2014/main" id="{6D745EAA-C516-4DF6-9D2F-B8167DB03C1D}"/>
                  </a:ext>
                </a:extLst>
              </p:cNvPr>
              <p:cNvSpPr/>
              <p:nvPr/>
            </p:nvSpPr>
            <p:spPr>
              <a:xfrm>
                <a:off x="3725223" y="3720532"/>
                <a:ext cx="93702" cy="4716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2326" extrusionOk="0">
                    <a:moveTo>
                      <a:pt x="4535" y="1"/>
                    </a:moveTo>
                    <a:cubicBezTo>
                      <a:pt x="3944" y="1"/>
                      <a:pt x="13" y="1491"/>
                      <a:pt x="13" y="1491"/>
                    </a:cubicBezTo>
                    <a:cubicBezTo>
                      <a:pt x="1" y="1640"/>
                      <a:pt x="13" y="1777"/>
                      <a:pt x="88" y="1901"/>
                    </a:cubicBezTo>
                    <a:cubicBezTo>
                      <a:pt x="194" y="2019"/>
                      <a:pt x="534" y="2326"/>
                      <a:pt x="1405" y="2326"/>
                    </a:cubicBezTo>
                    <a:cubicBezTo>
                      <a:pt x="1452" y="2326"/>
                      <a:pt x="1502" y="2325"/>
                      <a:pt x="1553" y="2323"/>
                    </a:cubicBezTo>
                    <a:cubicBezTo>
                      <a:pt x="2485" y="2273"/>
                      <a:pt x="3019" y="1789"/>
                      <a:pt x="3205" y="1528"/>
                    </a:cubicBezTo>
                    <a:cubicBezTo>
                      <a:pt x="3391" y="1267"/>
                      <a:pt x="3565" y="1019"/>
                      <a:pt x="3751" y="795"/>
                    </a:cubicBezTo>
                    <a:cubicBezTo>
                      <a:pt x="3938" y="622"/>
                      <a:pt x="4161" y="497"/>
                      <a:pt x="4385" y="423"/>
                    </a:cubicBezTo>
                    <a:cubicBezTo>
                      <a:pt x="4571" y="361"/>
                      <a:pt x="4621" y="286"/>
                      <a:pt x="4608" y="25"/>
                    </a:cubicBezTo>
                    <a:cubicBezTo>
                      <a:pt x="4603" y="9"/>
                      <a:pt x="4578" y="1"/>
                      <a:pt x="45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4171;p121">
                <a:extLst>
                  <a:ext uri="{FF2B5EF4-FFF2-40B4-BE49-F238E27FC236}">
                    <a16:creationId xmlns:a16="http://schemas.microsoft.com/office/drawing/2014/main" id="{9901C038-6243-64E9-5465-9B7880168706}"/>
                  </a:ext>
                </a:extLst>
              </p:cNvPr>
              <p:cNvSpPr/>
              <p:nvPr/>
            </p:nvSpPr>
            <p:spPr>
              <a:xfrm>
                <a:off x="3724209" y="3682005"/>
                <a:ext cx="96987" cy="79833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3937" extrusionOk="0">
                    <a:moveTo>
                      <a:pt x="4373" y="0"/>
                    </a:moveTo>
                    <a:cubicBezTo>
                      <a:pt x="4373" y="63"/>
                      <a:pt x="4373" y="100"/>
                      <a:pt x="4398" y="162"/>
                    </a:cubicBezTo>
                    <a:cubicBezTo>
                      <a:pt x="4398" y="162"/>
                      <a:pt x="4410" y="559"/>
                      <a:pt x="4162" y="646"/>
                    </a:cubicBezTo>
                    <a:cubicBezTo>
                      <a:pt x="4106" y="667"/>
                      <a:pt x="4061" y="676"/>
                      <a:pt x="4024" y="676"/>
                    </a:cubicBezTo>
                    <a:cubicBezTo>
                      <a:pt x="3860" y="676"/>
                      <a:pt x="3837" y="500"/>
                      <a:pt x="3665" y="348"/>
                    </a:cubicBezTo>
                    <a:cubicBezTo>
                      <a:pt x="3429" y="161"/>
                      <a:pt x="3167" y="76"/>
                      <a:pt x="2944" y="76"/>
                    </a:cubicBezTo>
                    <a:cubicBezTo>
                      <a:pt x="2709" y="76"/>
                      <a:pt x="2518" y="170"/>
                      <a:pt x="2448" y="336"/>
                    </a:cubicBezTo>
                    <a:cubicBezTo>
                      <a:pt x="2261" y="783"/>
                      <a:pt x="1628" y="1627"/>
                      <a:pt x="1392" y="1863"/>
                    </a:cubicBezTo>
                    <a:cubicBezTo>
                      <a:pt x="1206" y="2050"/>
                      <a:pt x="1007" y="2236"/>
                      <a:pt x="796" y="2385"/>
                    </a:cubicBezTo>
                    <a:cubicBezTo>
                      <a:pt x="560" y="2559"/>
                      <a:pt x="1" y="2882"/>
                      <a:pt x="63" y="3254"/>
                    </a:cubicBezTo>
                    <a:cubicBezTo>
                      <a:pt x="125" y="3627"/>
                      <a:pt x="485" y="3851"/>
                      <a:pt x="945" y="3913"/>
                    </a:cubicBezTo>
                    <a:cubicBezTo>
                      <a:pt x="1063" y="3929"/>
                      <a:pt x="1183" y="3937"/>
                      <a:pt x="1302" y="3937"/>
                    </a:cubicBezTo>
                    <a:cubicBezTo>
                      <a:pt x="1820" y="3937"/>
                      <a:pt x="2336" y="3785"/>
                      <a:pt x="2771" y="3503"/>
                    </a:cubicBezTo>
                    <a:cubicBezTo>
                      <a:pt x="3205" y="3205"/>
                      <a:pt x="3565" y="2633"/>
                      <a:pt x="3727" y="2484"/>
                    </a:cubicBezTo>
                    <a:cubicBezTo>
                      <a:pt x="4012" y="2174"/>
                      <a:pt x="4484" y="2112"/>
                      <a:pt x="4621" y="1950"/>
                    </a:cubicBezTo>
                    <a:cubicBezTo>
                      <a:pt x="4745" y="1690"/>
                      <a:pt x="4783" y="1379"/>
                      <a:pt x="4720" y="1081"/>
                    </a:cubicBezTo>
                    <a:cubicBezTo>
                      <a:pt x="4658" y="746"/>
                      <a:pt x="4559" y="448"/>
                      <a:pt x="4547" y="274"/>
                    </a:cubicBezTo>
                    <a:cubicBezTo>
                      <a:pt x="4534" y="137"/>
                      <a:pt x="4497" y="13"/>
                      <a:pt x="43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4172;p121">
                <a:extLst>
                  <a:ext uri="{FF2B5EF4-FFF2-40B4-BE49-F238E27FC236}">
                    <a16:creationId xmlns:a16="http://schemas.microsoft.com/office/drawing/2014/main" id="{6832F0D0-5BFE-2BA1-233A-51FAAF1A5FBA}"/>
                  </a:ext>
                </a:extLst>
              </p:cNvPr>
              <p:cNvSpPr/>
              <p:nvPr/>
            </p:nvSpPr>
            <p:spPr>
              <a:xfrm>
                <a:off x="3723966" y="3728562"/>
                <a:ext cx="53654" cy="34127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1683" extrusionOk="0">
                    <a:moveTo>
                      <a:pt x="1139" y="0"/>
                    </a:moveTo>
                    <a:cubicBezTo>
                      <a:pt x="1062" y="0"/>
                      <a:pt x="985" y="9"/>
                      <a:pt x="907" y="27"/>
                    </a:cubicBezTo>
                    <a:cubicBezTo>
                      <a:pt x="845" y="39"/>
                      <a:pt x="783" y="64"/>
                      <a:pt x="746" y="101"/>
                    </a:cubicBezTo>
                    <a:cubicBezTo>
                      <a:pt x="510" y="275"/>
                      <a:pt x="1" y="586"/>
                      <a:pt x="63" y="971"/>
                    </a:cubicBezTo>
                    <a:cubicBezTo>
                      <a:pt x="112" y="1368"/>
                      <a:pt x="460" y="1579"/>
                      <a:pt x="920" y="1654"/>
                    </a:cubicBezTo>
                    <a:cubicBezTo>
                      <a:pt x="1038" y="1671"/>
                      <a:pt x="1182" y="1682"/>
                      <a:pt x="1339" y="1682"/>
                    </a:cubicBezTo>
                    <a:cubicBezTo>
                      <a:pt x="1757" y="1682"/>
                      <a:pt x="2267" y="1602"/>
                      <a:pt x="2646" y="1331"/>
                    </a:cubicBezTo>
                    <a:cubicBezTo>
                      <a:pt x="2559" y="710"/>
                      <a:pt x="2124" y="226"/>
                      <a:pt x="1528" y="64"/>
                    </a:cubicBezTo>
                    <a:cubicBezTo>
                      <a:pt x="1402" y="25"/>
                      <a:pt x="1272" y="0"/>
                      <a:pt x="1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4173;p121">
                <a:extLst>
                  <a:ext uri="{FF2B5EF4-FFF2-40B4-BE49-F238E27FC236}">
                    <a16:creationId xmlns:a16="http://schemas.microsoft.com/office/drawing/2014/main" id="{51378667-394F-F3F4-D400-1C302976057F}"/>
                  </a:ext>
                </a:extLst>
              </p:cNvPr>
              <p:cNvSpPr/>
              <p:nvPr/>
            </p:nvSpPr>
            <p:spPr>
              <a:xfrm>
                <a:off x="3927954" y="3686791"/>
                <a:ext cx="72289" cy="90296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4453" extrusionOk="0">
                    <a:moveTo>
                      <a:pt x="3379" y="0"/>
                    </a:moveTo>
                    <a:lnTo>
                      <a:pt x="0" y="3950"/>
                    </a:lnTo>
                    <a:cubicBezTo>
                      <a:pt x="38" y="4186"/>
                      <a:pt x="224" y="4360"/>
                      <a:pt x="448" y="4397"/>
                    </a:cubicBezTo>
                    <a:cubicBezTo>
                      <a:pt x="613" y="4434"/>
                      <a:pt x="780" y="4453"/>
                      <a:pt x="945" y="4453"/>
                    </a:cubicBezTo>
                    <a:cubicBezTo>
                      <a:pt x="1391" y="4453"/>
                      <a:pt x="1828" y="4317"/>
                      <a:pt x="2199" y="4037"/>
                    </a:cubicBezTo>
                    <a:cubicBezTo>
                      <a:pt x="2931" y="3503"/>
                      <a:pt x="2994" y="3018"/>
                      <a:pt x="3018" y="2621"/>
                    </a:cubicBezTo>
                    <a:cubicBezTo>
                      <a:pt x="3056" y="2211"/>
                      <a:pt x="2994" y="1603"/>
                      <a:pt x="3118" y="1292"/>
                    </a:cubicBezTo>
                    <a:cubicBezTo>
                      <a:pt x="3242" y="982"/>
                      <a:pt x="3478" y="833"/>
                      <a:pt x="3515" y="597"/>
                    </a:cubicBezTo>
                    <a:cubicBezTo>
                      <a:pt x="3565" y="361"/>
                      <a:pt x="3379" y="0"/>
                      <a:pt x="33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4174;p121">
                <a:extLst>
                  <a:ext uri="{FF2B5EF4-FFF2-40B4-BE49-F238E27FC236}">
                    <a16:creationId xmlns:a16="http://schemas.microsoft.com/office/drawing/2014/main" id="{42CABE6A-DBE4-527A-5B4B-C8849ECB7597}"/>
                  </a:ext>
                </a:extLst>
              </p:cNvPr>
              <p:cNvSpPr/>
              <p:nvPr/>
            </p:nvSpPr>
            <p:spPr>
              <a:xfrm>
                <a:off x="3922925" y="3665925"/>
                <a:ext cx="74560" cy="105909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5223" extrusionOk="0">
                    <a:moveTo>
                      <a:pt x="2800" y="1"/>
                    </a:moveTo>
                    <a:cubicBezTo>
                      <a:pt x="2784" y="1"/>
                      <a:pt x="2770" y="8"/>
                      <a:pt x="2757" y="23"/>
                    </a:cubicBezTo>
                    <a:cubicBezTo>
                      <a:pt x="2757" y="23"/>
                      <a:pt x="2832" y="173"/>
                      <a:pt x="2857" y="210"/>
                    </a:cubicBezTo>
                    <a:cubicBezTo>
                      <a:pt x="2981" y="458"/>
                      <a:pt x="2919" y="769"/>
                      <a:pt x="2695" y="943"/>
                    </a:cubicBezTo>
                    <a:cubicBezTo>
                      <a:pt x="2658" y="979"/>
                      <a:pt x="2607" y="992"/>
                      <a:pt x="2547" y="992"/>
                    </a:cubicBezTo>
                    <a:cubicBezTo>
                      <a:pt x="2425" y="992"/>
                      <a:pt x="2266" y="938"/>
                      <a:pt x="2124" y="930"/>
                    </a:cubicBezTo>
                    <a:cubicBezTo>
                      <a:pt x="2087" y="927"/>
                      <a:pt x="2051" y="925"/>
                      <a:pt x="2014" y="925"/>
                    </a:cubicBezTo>
                    <a:cubicBezTo>
                      <a:pt x="1665" y="925"/>
                      <a:pt x="1318" y="1084"/>
                      <a:pt x="1093" y="1365"/>
                    </a:cubicBezTo>
                    <a:cubicBezTo>
                      <a:pt x="1118" y="2060"/>
                      <a:pt x="1130" y="2470"/>
                      <a:pt x="944" y="3029"/>
                    </a:cubicBezTo>
                    <a:cubicBezTo>
                      <a:pt x="820" y="3315"/>
                      <a:pt x="658" y="3600"/>
                      <a:pt x="497" y="3861"/>
                    </a:cubicBezTo>
                    <a:cubicBezTo>
                      <a:pt x="311" y="4097"/>
                      <a:pt x="0" y="4482"/>
                      <a:pt x="149" y="4817"/>
                    </a:cubicBezTo>
                    <a:cubicBezTo>
                      <a:pt x="236" y="4979"/>
                      <a:pt x="397" y="5103"/>
                      <a:pt x="571" y="5153"/>
                    </a:cubicBezTo>
                    <a:cubicBezTo>
                      <a:pt x="747" y="5199"/>
                      <a:pt x="928" y="5222"/>
                      <a:pt x="1108" y="5222"/>
                    </a:cubicBezTo>
                    <a:cubicBezTo>
                      <a:pt x="1513" y="5222"/>
                      <a:pt x="1913" y="5104"/>
                      <a:pt x="2248" y="4855"/>
                    </a:cubicBezTo>
                    <a:cubicBezTo>
                      <a:pt x="2745" y="4544"/>
                      <a:pt x="3055" y="3998"/>
                      <a:pt x="3105" y="3426"/>
                    </a:cubicBezTo>
                    <a:cubicBezTo>
                      <a:pt x="3167" y="2967"/>
                      <a:pt x="3055" y="2483"/>
                      <a:pt x="3217" y="2135"/>
                    </a:cubicBezTo>
                    <a:cubicBezTo>
                      <a:pt x="3391" y="1799"/>
                      <a:pt x="3614" y="1688"/>
                      <a:pt x="3676" y="1228"/>
                    </a:cubicBezTo>
                    <a:cubicBezTo>
                      <a:pt x="3676" y="1005"/>
                      <a:pt x="3577" y="793"/>
                      <a:pt x="3415" y="644"/>
                    </a:cubicBezTo>
                    <a:cubicBezTo>
                      <a:pt x="3111" y="351"/>
                      <a:pt x="2912" y="1"/>
                      <a:pt x="28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4175;p121">
                <a:extLst>
                  <a:ext uri="{FF2B5EF4-FFF2-40B4-BE49-F238E27FC236}">
                    <a16:creationId xmlns:a16="http://schemas.microsoft.com/office/drawing/2014/main" id="{219D0607-FDC4-F83E-BC3F-EF464E2F2351}"/>
                  </a:ext>
                </a:extLst>
              </p:cNvPr>
              <p:cNvSpPr/>
              <p:nvPr/>
            </p:nvSpPr>
            <p:spPr>
              <a:xfrm>
                <a:off x="3922155" y="3736733"/>
                <a:ext cx="55682" cy="3540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746" extrusionOk="0">
                    <a:moveTo>
                      <a:pt x="1406" y="0"/>
                    </a:moveTo>
                    <a:cubicBezTo>
                      <a:pt x="1125" y="0"/>
                      <a:pt x="846" y="82"/>
                      <a:pt x="609" y="245"/>
                    </a:cubicBezTo>
                    <a:cubicBezTo>
                      <a:pt x="560" y="295"/>
                      <a:pt x="535" y="319"/>
                      <a:pt x="498" y="369"/>
                    </a:cubicBezTo>
                    <a:cubicBezTo>
                      <a:pt x="311" y="605"/>
                      <a:pt x="1" y="978"/>
                      <a:pt x="175" y="1313"/>
                    </a:cubicBezTo>
                    <a:cubicBezTo>
                      <a:pt x="249" y="1487"/>
                      <a:pt x="411" y="1623"/>
                      <a:pt x="609" y="1673"/>
                    </a:cubicBezTo>
                    <a:cubicBezTo>
                      <a:pt x="785" y="1722"/>
                      <a:pt x="965" y="1746"/>
                      <a:pt x="1143" y="1746"/>
                    </a:cubicBezTo>
                    <a:cubicBezTo>
                      <a:pt x="1556" y="1746"/>
                      <a:pt x="1964" y="1618"/>
                      <a:pt x="2311" y="1375"/>
                    </a:cubicBezTo>
                    <a:cubicBezTo>
                      <a:pt x="2460" y="1288"/>
                      <a:pt x="2596" y="1164"/>
                      <a:pt x="2721" y="1040"/>
                    </a:cubicBezTo>
                    <a:lnTo>
                      <a:pt x="2733" y="1027"/>
                    </a:lnTo>
                    <a:cubicBezTo>
                      <a:pt x="2733" y="1027"/>
                      <a:pt x="2733" y="1002"/>
                      <a:pt x="2745" y="1002"/>
                    </a:cubicBezTo>
                    <a:cubicBezTo>
                      <a:pt x="2671" y="754"/>
                      <a:pt x="2534" y="543"/>
                      <a:pt x="2348" y="357"/>
                    </a:cubicBezTo>
                    <a:cubicBezTo>
                      <a:pt x="2083" y="119"/>
                      <a:pt x="1744" y="0"/>
                      <a:pt x="1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4176;p121">
                <a:extLst>
                  <a:ext uri="{FF2B5EF4-FFF2-40B4-BE49-F238E27FC236}">
                    <a16:creationId xmlns:a16="http://schemas.microsoft.com/office/drawing/2014/main" id="{0F11B9F4-D88B-328C-5C84-54399C9EEF42}"/>
                  </a:ext>
                </a:extLst>
              </p:cNvPr>
              <p:cNvSpPr/>
              <p:nvPr/>
            </p:nvSpPr>
            <p:spPr>
              <a:xfrm>
                <a:off x="2890898" y="3662357"/>
                <a:ext cx="97738" cy="899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4435" extrusionOk="0">
                    <a:moveTo>
                      <a:pt x="63" y="1"/>
                    </a:moveTo>
                    <a:cubicBezTo>
                      <a:pt x="1" y="224"/>
                      <a:pt x="1" y="448"/>
                      <a:pt x="50" y="671"/>
                    </a:cubicBezTo>
                    <a:cubicBezTo>
                      <a:pt x="174" y="957"/>
                      <a:pt x="733" y="1541"/>
                      <a:pt x="795" y="2100"/>
                    </a:cubicBezTo>
                    <a:cubicBezTo>
                      <a:pt x="857" y="2671"/>
                      <a:pt x="721" y="3019"/>
                      <a:pt x="1106" y="3590"/>
                    </a:cubicBezTo>
                    <a:cubicBezTo>
                      <a:pt x="1342" y="3966"/>
                      <a:pt x="2005" y="4434"/>
                      <a:pt x="2990" y="4434"/>
                    </a:cubicBezTo>
                    <a:cubicBezTo>
                      <a:pt x="3145" y="4434"/>
                      <a:pt x="3308" y="4423"/>
                      <a:pt x="3478" y="4397"/>
                    </a:cubicBezTo>
                    <a:cubicBezTo>
                      <a:pt x="4732" y="4211"/>
                      <a:pt x="4782" y="3578"/>
                      <a:pt x="4819" y="3329"/>
                    </a:cubicBezTo>
                    <a:lnTo>
                      <a:pt x="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4177;p121">
                <a:extLst>
                  <a:ext uri="{FF2B5EF4-FFF2-40B4-BE49-F238E27FC236}">
                    <a16:creationId xmlns:a16="http://schemas.microsoft.com/office/drawing/2014/main" id="{2870E09E-E6AC-01A2-0035-7919C38CA49D}"/>
                  </a:ext>
                </a:extLst>
              </p:cNvPr>
              <p:cNvSpPr/>
              <p:nvPr/>
            </p:nvSpPr>
            <p:spPr>
              <a:xfrm>
                <a:off x="3011527" y="3660856"/>
                <a:ext cx="137522" cy="40636"/>
              </a:xfrm>
              <a:custGeom>
                <a:avLst/>
                <a:gdLst/>
                <a:ahLst/>
                <a:cxnLst/>
                <a:rect l="l" t="t" r="r" b="b"/>
                <a:pathLst>
                  <a:path w="6782" h="2004" extrusionOk="0">
                    <a:moveTo>
                      <a:pt x="125" y="0"/>
                    </a:moveTo>
                    <a:cubicBezTo>
                      <a:pt x="1" y="0"/>
                      <a:pt x="1" y="174"/>
                      <a:pt x="75" y="435"/>
                    </a:cubicBezTo>
                    <a:cubicBezTo>
                      <a:pt x="125" y="572"/>
                      <a:pt x="522" y="708"/>
                      <a:pt x="1118" y="733"/>
                    </a:cubicBezTo>
                    <a:cubicBezTo>
                      <a:pt x="1702" y="745"/>
                      <a:pt x="2112" y="808"/>
                      <a:pt x="2683" y="1180"/>
                    </a:cubicBezTo>
                    <a:cubicBezTo>
                      <a:pt x="3292" y="1602"/>
                      <a:pt x="3987" y="1876"/>
                      <a:pt x="4720" y="1975"/>
                    </a:cubicBezTo>
                    <a:cubicBezTo>
                      <a:pt x="4842" y="1995"/>
                      <a:pt x="4961" y="2003"/>
                      <a:pt x="5076" y="2003"/>
                    </a:cubicBezTo>
                    <a:cubicBezTo>
                      <a:pt x="5906" y="2003"/>
                      <a:pt x="6558" y="1551"/>
                      <a:pt x="6645" y="1453"/>
                    </a:cubicBezTo>
                    <a:cubicBezTo>
                      <a:pt x="6757" y="1267"/>
                      <a:pt x="6782" y="1068"/>
                      <a:pt x="6720" y="870"/>
                    </a:cubicBez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4178;p121">
                <a:extLst>
                  <a:ext uri="{FF2B5EF4-FFF2-40B4-BE49-F238E27FC236}">
                    <a16:creationId xmlns:a16="http://schemas.microsoft.com/office/drawing/2014/main" id="{4EB35341-C191-5541-6E60-24D1FD8FCAF2}"/>
                  </a:ext>
                </a:extLst>
              </p:cNvPr>
              <p:cNvSpPr/>
              <p:nvPr/>
            </p:nvSpPr>
            <p:spPr>
              <a:xfrm>
                <a:off x="2998935" y="2822739"/>
                <a:ext cx="10605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36" extrusionOk="0">
                    <a:moveTo>
                      <a:pt x="283" y="0"/>
                    </a:moveTo>
                    <a:cubicBezTo>
                      <a:pt x="276" y="0"/>
                      <a:pt x="269" y="1"/>
                      <a:pt x="261" y="1"/>
                    </a:cubicBezTo>
                    <a:cubicBezTo>
                      <a:pt x="125" y="1"/>
                      <a:pt x="1" y="125"/>
                      <a:pt x="1" y="275"/>
                    </a:cubicBezTo>
                    <a:cubicBezTo>
                      <a:pt x="1" y="411"/>
                      <a:pt x="125" y="535"/>
                      <a:pt x="261" y="535"/>
                    </a:cubicBezTo>
                    <a:cubicBezTo>
                      <a:pt x="398" y="535"/>
                      <a:pt x="522" y="411"/>
                      <a:pt x="522" y="275"/>
                    </a:cubicBezTo>
                    <a:cubicBezTo>
                      <a:pt x="522" y="121"/>
                      <a:pt x="432" y="0"/>
                      <a:pt x="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4179;p121">
                <a:extLst>
                  <a:ext uri="{FF2B5EF4-FFF2-40B4-BE49-F238E27FC236}">
                    <a16:creationId xmlns:a16="http://schemas.microsoft.com/office/drawing/2014/main" id="{730C9ADA-C4D8-D747-DF20-D51366201F9B}"/>
                  </a:ext>
                </a:extLst>
              </p:cNvPr>
              <p:cNvSpPr/>
              <p:nvPr/>
            </p:nvSpPr>
            <p:spPr>
              <a:xfrm>
                <a:off x="2991878" y="2804936"/>
                <a:ext cx="12613" cy="878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33" extrusionOk="0">
                    <a:moveTo>
                      <a:pt x="310" y="0"/>
                    </a:moveTo>
                    <a:cubicBezTo>
                      <a:pt x="285" y="0"/>
                      <a:pt x="260" y="4"/>
                      <a:pt x="237" y="10"/>
                    </a:cubicBezTo>
                    <a:cubicBezTo>
                      <a:pt x="88" y="97"/>
                      <a:pt x="1" y="283"/>
                      <a:pt x="63" y="432"/>
                    </a:cubicBezTo>
                    <a:lnTo>
                      <a:pt x="622" y="196"/>
                    </a:lnTo>
                    <a:cubicBezTo>
                      <a:pt x="560" y="73"/>
                      <a:pt x="430" y="0"/>
                      <a:pt x="3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4180;p121">
                <a:extLst>
                  <a:ext uri="{FF2B5EF4-FFF2-40B4-BE49-F238E27FC236}">
                    <a16:creationId xmlns:a16="http://schemas.microsoft.com/office/drawing/2014/main" id="{07247489-4D2D-5C69-4CA3-7ED3789681A8}"/>
                  </a:ext>
                </a:extLst>
              </p:cNvPr>
              <p:cNvSpPr/>
              <p:nvPr/>
            </p:nvSpPr>
            <p:spPr>
              <a:xfrm>
                <a:off x="3044275" y="2819738"/>
                <a:ext cx="10585" cy="10585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22" extrusionOk="0">
                    <a:moveTo>
                      <a:pt x="261" y="0"/>
                    </a:moveTo>
                    <a:cubicBezTo>
                      <a:pt x="124" y="0"/>
                      <a:pt x="0" y="124"/>
                      <a:pt x="0" y="261"/>
                    </a:cubicBezTo>
                    <a:cubicBezTo>
                      <a:pt x="0" y="398"/>
                      <a:pt x="124" y="522"/>
                      <a:pt x="261" y="522"/>
                    </a:cubicBezTo>
                    <a:cubicBezTo>
                      <a:pt x="397" y="522"/>
                      <a:pt x="522" y="398"/>
                      <a:pt x="522" y="261"/>
                    </a:cubicBezTo>
                    <a:cubicBezTo>
                      <a:pt x="522" y="112"/>
                      <a:pt x="397" y="0"/>
                      <a:pt x="2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4181;p121">
                <a:extLst>
                  <a:ext uri="{FF2B5EF4-FFF2-40B4-BE49-F238E27FC236}">
                    <a16:creationId xmlns:a16="http://schemas.microsoft.com/office/drawing/2014/main" id="{85167149-9FC7-4E63-6AC0-FF83CEA87A94}"/>
                  </a:ext>
                </a:extLst>
              </p:cNvPr>
              <p:cNvSpPr/>
              <p:nvPr/>
            </p:nvSpPr>
            <p:spPr>
              <a:xfrm>
                <a:off x="3046525" y="2801833"/>
                <a:ext cx="12876" cy="835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2" extrusionOk="0">
                    <a:moveTo>
                      <a:pt x="287" y="1"/>
                    </a:moveTo>
                    <a:cubicBezTo>
                      <a:pt x="155" y="1"/>
                      <a:pt x="31" y="90"/>
                      <a:pt x="1" y="213"/>
                    </a:cubicBezTo>
                    <a:lnTo>
                      <a:pt x="572" y="411"/>
                    </a:lnTo>
                    <a:cubicBezTo>
                      <a:pt x="634" y="250"/>
                      <a:pt x="535" y="76"/>
                      <a:pt x="386" y="14"/>
                    </a:cubicBezTo>
                    <a:lnTo>
                      <a:pt x="373" y="14"/>
                    </a:lnTo>
                    <a:cubicBezTo>
                      <a:pt x="345" y="5"/>
                      <a:pt x="316" y="1"/>
                      <a:pt x="2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4182;p121">
                <a:extLst>
                  <a:ext uri="{FF2B5EF4-FFF2-40B4-BE49-F238E27FC236}">
                    <a16:creationId xmlns:a16="http://schemas.microsoft.com/office/drawing/2014/main" id="{B11765F8-D463-26CE-3375-CDE16D6B5727}"/>
                  </a:ext>
                </a:extLst>
              </p:cNvPr>
              <p:cNvSpPr/>
              <p:nvPr/>
            </p:nvSpPr>
            <p:spPr>
              <a:xfrm>
                <a:off x="3015055" y="2867329"/>
                <a:ext cx="10848" cy="6651"/>
              </a:xfrm>
              <a:custGeom>
                <a:avLst/>
                <a:gdLst/>
                <a:ahLst/>
                <a:cxnLst/>
                <a:rect l="l" t="t" r="r" b="b"/>
                <a:pathLst>
                  <a:path w="535" h="328" extrusionOk="0">
                    <a:moveTo>
                      <a:pt x="25" y="1"/>
                    </a:moveTo>
                    <a:cubicBezTo>
                      <a:pt x="0" y="137"/>
                      <a:pt x="75" y="286"/>
                      <a:pt x="224" y="323"/>
                    </a:cubicBezTo>
                    <a:cubicBezTo>
                      <a:pt x="241" y="326"/>
                      <a:pt x="258" y="328"/>
                      <a:pt x="275" y="328"/>
                    </a:cubicBezTo>
                    <a:cubicBezTo>
                      <a:pt x="403" y="328"/>
                      <a:pt x="512" y="246"/>
                      <a:pt x="534" y="125"/>
                    </a:cubicBez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4183;p121">
                <a:extLst>
                  <a:ext uri="{FF2B5EF4-FFF2-40B4-BE49-F238E27FC236}">
                    <a16:creationId xmlns:a16="http://schemas.microsoft.com/office/drawing/2014/main" id="{BCEB5434-2B64-0552-305E-8AB767ED6543}"/>
                  </a:ext>
                </a:extLst>
              </p:cNvPr>
              <p:cNvSpPr/>
              <p:nvPr/>
            </p:nvSpPr>
            <p:spPr>
              <a:xfrm>
                <a:off x="3026633" y="2819738"/>
                <a:ext cx="21433" cy="3702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826" extrusionOk="0">
                    <a:moveTo>
                      <a:pt x="1" y="0"/>
                    </a:moveTo>
                    <a:lnTo>
                      <a:pt x="88" y="1826"/>
                    </a:lnTo>
                    <a:lnTo>
                      <a:pt x="1056" y="156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4184;p121">
                <a:extLst>
                  <a:ext uri="{FF2B5EF4-FFF2-40B4-BE49-F238E27FC236}">
                    <a16:creationId xmlns:a16="http://schemas.microsoft.com/office/drawing/2014/main" id="{2EF8C297-AA0B-CF54-C072-2DB487AB6DB1}"/>
                  </a:ext>
                </a:extLst>
              </p:cNvPr>
              <p:cNvSpPr/>
              <p:nvPr/>
            </p:nvSpPr>
            <p:spPr>
              <a:xfrm>
                <a:off x="2957123" y="2830789"/>
                <a:ext cx="107065" cy="47389"/>
              </a:xfrm>
              <a:custGeom>
                <a:avLst/>
                <a:gdLst/>
                <a:ahLst/>
                <a:cxnLst/>
                <a:rect l="l" t="t" r="r" b="b"/>
                <a:pathLst>
                  <a:path w="5280" h="2337" extrusionOk="0">
                    <a:moveTo>
                      <a:pt x="17" y="0"/>
                    </a:moveTo>
                    <a:cubicBezTo>
                      <a:pt x="6" y="0"/>
                      <a:pt x="1" y="2"/>
                      <a:pt x="1" y="2"/>
                    </a:cubicBezTo>
                    <a:cubicBezTo>
                      <a:pt x="200" y="213"/>
                      <a:pt x="336" y="474"/>
                      <a:pt x="436" y="759"/>
                    </a:cubicBezTo>
                    <a:cubicBezTo>
                      <a:pt x="473" y="946"/>
                      <a:pt x="498" y="1132"/>
                      <a:pt x="510" y="1318"/>
                    </a:cubicBezTo>
                    <a:lnTo>
                      <a:pt x="510" y="1654"/>
                    </a:lnTo>
                    <a:cubicBezTo>
                      <a:pt x="597" y="1902"/>
                      <a:pt x="746" y="2138"/>
                      <a:pt x="908" y="2337"/>
                    </a:cubicBezTo>
                    <a:cubicBezTo>
                      <a:pt x="746" y="2051"/>
                      <a:pt x="647" y="1691"/>
                      <a:pt x="672" y="1343"/>
                    </a:cubicBezTo>
                    <a:cubicBezTo>
                      <a:pt x="672" y="1057"/>
                      <a:pt x="597" y="772"/>
                      <a:pt x="460" y="511"/>
                    </a:cubicBezTo>
                    <a:lnTo>
                      <a:pt x="460" y="511"/>
                    </a:lnTo>
                    <a:cubicBezTo>
                      <a:pt x="634" y="784"/>
                      <a:pt x="895" y="995"/>
                      <a:pt x="1218" y="1082"/>
                    </a:cubicBezTo>
                    <a:cubicBezTo>
                      <a:pt x="1380" y="1126"/>
                      <a:pt x="1534" y="1145"/>
                      <a:pt x="1687" y="1145"/>
                    </a:cubicBezTo>
                    <a:cubicBezTo>
                      <a:pt x="2190" y="1145"/>
                      <a:pt x="2680" y="938"/>
                      <a:pt x="3404" y="710"/>
                    </a:cubicBezTo>
                    <a:cubicBezTo>
                      <a:pt x="3658" y="626"/>
                      <a:pt x="3865" y="591"/>
                      <a:pt x="4063" y="591"/>
                    </a:cubicBezTo>
                    <a:cubicBezTo>
                      <a:pt x="4427" y="591"/>
                      <a:pt x="4757" y="710"/>
                      <a:pt x="5279" y="871"/>
                    </a:cubicBezTo>
                    <a:cubicBezTo>
                      <a:pt x="5279" y="809"/>
                      <a:pt x="5279" y="747"/>
                      <a:pt x="5254" y="697"/>
                    </a:cubicBezTo>
                    <a:cubicBezTo>
                      <a:pt x="5254" y="697"/>
                      <a:pt x="4365" y="404"/>
                      <a:pt x="3921" y="404"/>
                    </a:cubicBezTo>
                    <a:cubicBezTo>
                      <a:pt x="3881" y="404"/>
                      <a:pt x="3845" y="406"/>
                      <a:pt x="3814" y="412"/>
                    </a:cubicBezTo>
                    <a:cubicBezTo>
                      <a:pt x="3429" y="474"/>
                      <a:pt x="2510" y="821"/>
                      <a:pt x="2149" y="884"/>
                    </a:cubicBezTo>
                    <a:cubicBezTo>
                      <a:pt x="1940" y="917"/>
                      <a:pt x="1766" y="936"/>
                      <a:pt x="1615" y="936"/>
                    </a:cubicBezTo>
                    <a:cubicBezTo>
                      <a:pt x="1200" y="936"/>
                      <a:pt x="952" y="794"/>
                      <a:pt x="597" y="412"/>
                    </a:cubicBezTo>
                    <a:cubicBezTo>
                      <a:pt x="240" y="34"/>
                      <a:pt x="67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4185;p121">
                <a:extLst>
                  <a:ext uri="{FF2B5EF4-FFF2-40B4-BE49-F238E27FC236}">
                    <a16:creationId xmlns:a16="http://schemas.microsoft.com/office/drawing/2014/main" id="{810B7D50-35A8-4B44-CFE2-75390E2B2254}"/>
                  </a:ext>
                </a:extLst>
              </p:cNvPr>
              <p:cNvSpPr/>
              <p:nvPr/>
            </p:nvSpPr>
            <p:spPr>
              <a:xfrm>
                <a:off x="2689688" y="3224674"/>
                <a:ext cx="1456898" cy="829816"/>
              </a:xfrm>
              <a:custGeom>
                <a:avLst/>
                <a:gdLst/>
                <a:ahLst/>
                <a:cxnLst/>
                <a:rect l="l" t="t" r="r" b="b"/>
                <a:pathLst>
                  <a:path w="71848" h="40923" extrusionOk="0">
                    <a:moveTo>
                      <a:pt x="35930" y="1"/>
                    </a:moveTo>
                    <a:cubicBezTo>
                      <a:pt x="16084" y="1"/>
                      <a:pt x="0" y="9166"/>
                      <a:pt x="0" y="20468"/>
                    </a:cubicBezTo>
                    <a:cubicBezTo>
                      <a:pt x="0" y="31770"/>
                      <a:pt x="16084" y="40923"/>
                      <a:pt x="35930" y="40923"/>
                    </a:cubicBezTo>
                    <a:cubicBezTo>
                      <a:pt x="55764" y="40923"/>
                      <a:pt x="71848" y="31770"/>
                      <a:pt x="71848" y="20468"/>
                    </a:cubicBezTo>
                    <a:cubicBezTo>
                      <a:pt x="71848" y="9166"/>
                      <a:pt x="55764" y="1"/>
                      <a:pt x="35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4186;p121">
                <a:extLst>
                  <a:ext uri="{FF2B5EF4-FFF2-40B4-BE49-F238E27FC236}">
                    <a16:creationId xmlns:a16="http://schemas.microsoft.com/office/drawing/2014/main" id="{A0ACA177-F133-A6AB-D7E7-5FF7859B8FF7}"/>
                  </a:ext>
                </a:extLst>
              </p:cNvPr>
              <p:cNvSpPr/>
              <p:nvPr/>
            </p:nvSpPr>
            <p:spPr>
              <a:xfrm>
                <a:off x="2817860" y="3578997"/>
                <a:ext cx="375762" cy="217111"/>
              </a:xfrm>
              <a:custGeom>
                <a:avLst/>
                <a:gdLst/>
                <a:ahLst/>
                <a:cxnLst/>
                <a:rect l="l" t="t" r="r" b="b"/>
                <a:pathLst>
                  <a:path w="18531" h="10707" extrusionOk="0">
                    <a:moveTo>
                      <a:pt x="9266" y="1"/>
                    </a:moveTo>
                    <a:cubicBezTo>
                      <a:pt x="4149" y="1"/>
                      <a:pt x="1" y="2398"/>
                      <a:pt x="1" y="5354"/>
                    </a:cubicBezTo>
                    <a:cubicBezTo>
                      <a:pt x="1" y="8310"/>
                      <a:pt x="4149" y="10706"/>
                      <a:pt x="9266" y="10706"/>
                    </a:cubicBezTo>
                    <a:cubicBezTo>
                      <a:pt x="14383" y="10706"/>
                      <a:pt x="18531" y="8310"/>
                      <a:pt x="18531" y="5354"/>
                    </a:cubicBezTo>
                    <a:cubicBezTo>
                      <a:pt x="18531" y="2398"/>
                      <a:pt x="14383" y="1"/>
                      <a:pt x="92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4187;p121">
                <a:extLst>
                  <a:ext uri="{FF2B5EF4-FFF2-40B4-BE49-F238E27FC236}">
                    <a16:creationId xmlns:a16="http://schemas.microsoft.com/office/drawing/2014/main" id="{EFDA2905-4A2E-8477-2FA8-9FC12C2102F5}"/>
                  </a:ext>
                </a:extLst>
              </p:cNvPr>
              <p:cNvSpPr/>
              <p:nvPr/>
            </p:nvSpPr>
            <p:spPr>
              <a:xfrm>
                <a:off x="3393569" y="3608460"/>
                <a:ext cx="376006" cy="217355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0719" extrusionOk="0">
                    <a:moveTo>
                      <a:pt x="9277" y="1"/>
                    </a:moveTo>
                    <a:cubicBezTo>
                      <a:pt x="4148" y="1"/>
                      <a:pt x="0" y="2398"/>
                      <a:pt x="0" y="5354"/>
                    </a:cubicBezTo>
                    <a:cubicBezTo>
                      <a:pt x="0" y="8322"/>
                      <a:pt x="4148" y="10719"/>
                      <a:pt x="9277" y="10719"/>
                    </a:cubicBezTo>
                    <a:cubicBezTo>
                      <a:pt x="14394" y="10719"/>
                      <a:pt x="18542" y="8322"/>
                      <a:pt x="18542" y="5354"/>
                    </a:cubicBezTo>
                    <a:cubicBezTo>
                      <a:pt x="18542" y="2398"/>
                      <a:pt x="14394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4188;p121">
                <a:extLst>
                  <a:ext uri="{FF2B5EF4-FFF2-40B4-BE49-F238E27FC236}">
                    <a16:creationId xmlns:a16="http://schemas.microsoft.com/office/drawing/2014/main" id="{67E63858-C074-568F-26A7-5C963B1E7843}"/>
                  </a:ext>
                </a:extLst>
              </p:cNvPr>
              <p:cNvSpPr/>
              <p:nvPr/>
            </p:nvSpPr>
            <p:spPr>
              <a:xfrm>
                <a:off x="3965731" y="3497503"/>
                <a:ext cx="119637" cy="190325"/>
              </a:xfrm>
              <a:custGeom>
                <a:avLst/>
                <a:gdLst/>
                <a:ahLst/>
                <a:cxnLst/>
                <a:rect l="l" t="t" r="r" b="b"/>
                <a:pathLst>
                  <a:path w="5900" h="9386" extrusionOk="0">
                    <a:moveTo>
                      <a:pt x="3381" y="1"/>
                    </a:moveTo>
                    <a:cubicBezTo>
                      <a:pt x="1804" y="1"/>
                      <a:pt x="580" y="2488"/>
                      <a:pt x="261" y="4653"/>
                    </a:cubicBezTo>
                    <a:cubicBezTo>
                      <a:pt x="0" y="6392"/>
                      <a:pt x="224" y="8888"/>
                      <a:pt x="224" y="8888"/>
                    </a:cubicBezTo>
                    <a:lnTo>
                      <a:pt x="969" y="9385"/>
                    </a:lnTo>
                    <a:cubicBezTo>
                      <a:pt x="969" y="9385"/>
                      <a:pt x="1565" y="7435"/>
                      <a:pt x="2273" y="5386"/>
                    </a:cubicBezTo>
                    <a:cubicBezTo>
                      <a:pt x="2993" y="3300"/>
                      <a:pt x="5900" y="927"/>
                      <a:pt x="4012" y="133"/>
                    </a:cubicBezTo>
                    <a:cubicBezTo>
                      <a:pt x="3797" y="43"/>
                      <a:pt x="3586" y="1"/>
                      <a:pt x="3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4189;p121">
                <a:extLst>
                  <a:ext uri="{FF2B5EF4-FFF2-40B4-BE49-F238E27FC236}">
                    <a16:creationId xmlns:a16="http://schemas.microsoft.com/office/drawing/2014/main" id="{14CCF6D6-C316-A611-2F25-80E1884C41BB}"/>
                  </a:ext>
                </a:extLst>
              </p:cNvPr>
              <p:cNvSpPr/>
              <p:nvPr/>
            </p:nvSpPr>
            <p:spPr>
              <a:xfrm>
                <a:off x="3965731" y="3497503"/>
                <a:ext cx="119637" cy="190325"/>
              </a:xfrm>
              <a:custGeom>
                <a:avLst/>
                <a:gdLst/>
                <a:ahLst/>
                <a:cxnLst/>
                <a:rect l="l" t="t" r="r" b="b"/>
                <a:pathLst>
                  <a:path w="5900" h="9386" extrusionOk="0">
                    <a:moveTo>
                      <a:pt x="3381" y="1"/>
                    </a:moveTo>
                    <a:cubicBezTo>
                      <a:pt x="1804" y="1"/>
                      <a:pt x="580" y="2488"/>
                      <a:pt x="261" y="4653"/>
                    </a:cubicBezTo>
                    <a:cubicBezTo>
                      <a:pt x="0" y="6392"/>
                      <a:pt x="224" y="8888"/>
                      <a:pt x="224" y="8888"/>
                    </a:cubicBezTo>
                    <a:lnTo>
                      <a:pt x="969" y="9385"/>
                    </a:lnTo>
                    <a:cubicBezTo>
                      <a:pt x="969" y="9385"/>
                      <a:pt x="1565" y="7435"/>
                      <a:pt x="2273" y="5386"/>
                    </a:cubicBezTo>
                    <a:cubicBezTo>
                      <a:pt x="2993" y="3300"/>
                      <a:pt x="5900" y="927"/>
                      <a:pt x="4012" y="133"/>
                    </a:cubicBezTo>
                    <a:cubicBezTo>
                      <a:pt x="3797" y="43"/>
                      <a:pt x="3586" y="1"/>
                      <a:pt x="3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4190;p121">
                <a:extLst>
                  <a:ext uri="{FF2B5EF4-FFF2-40B4-BE49-F238E27FC236}">
                    <a16:creationId xmlns:a16="http://schemas.microsoft.com/office/drawing/2014/main" id="{0F5BF447-353B-BCC0-2592-5DDE7F901BB5}"/>
                  </a:ext>
                </a:extLst>
              </p:cNvPr>
              <p:cNvSpPr/>
              <p:nvPr/>
            </p:nvSpPr>
            <p:spPr>
              <a:xfrm>
                <a:off x="3972787" y="3513299"/>
                <a:ext cx="63732" cy="168972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8333" extrusionOk="0">
                    <a:moveTo>
                      <a:pt x="3066" y="1"/>
                    </a:moveTo>
                    <a:cubicBezTo>
                      <a:pt x="3049" y="1"/>
                      <a:pt x="3032" y="11"/>
                      <a:pt x="3018" y="24"/>
                    </a:cubicBezTo>
                    <a:cubicBezTo>
                      <a:pt x="2981" y="62"/>
                      <a:pt x="87" y="2732"/>
                      <a:pt x="0" y="8271"/>
                    </a:cubicBezTo>
                    <a:cubicBezTo>
                      <a:pt x="25" y="8296"/>
                      <a:pt x="50" y="8320"/>
                      <a:pt x="87" y="8333"/>
                    </a:cubicBezTo>
                    <a:cubicBezTo>
                      <a:pt x="112" y="8333"/>
                      <a:pt x="149" y="8296"/>
                      <a:pt x="149" y="8271"/>
                    </a:cubicBezTo>
                    <a:cubicBezTo>
                      <a:pt x="224" y="2769"/>
                      <a:pt x="3080" y="136"/>
                      <a:pt x="3105" y="124"/>
                    </a:cubicBezTo>
                    <a:cubicBezTo>
                      <a:pt x="3142" y="86"/>
                      <a:pt x="3142" y="62"/>
                      <a:pt x="3105" y="24"/>
                    </a:cubicBezTo>
                    <a:cubicBezTo>
                      <a:pt x="3094" y="7"/>
                      <a:pt x="3080" y="1"/>
                      <a:pt x="30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4191;p121">
                <a:extLst>
                  <a:ext uri="{FF2B5EF4-FFF2-40B4-BE49-F238E27FC236}">
                    <a16:creationId xmlns:a16="http://schemas.microsoft.com/office/drawing/2014/main" id="{7B2D4339-8FD6-7307-830C-BF1861281B7A}"/>
                  </a:ext>
                </a:extLst>
              </p:cNvPr>
              <p:cNvSpPr/>
              <p:nvPr/>
            </p:nvSpPr>
            <p:spPr>
              <a:xfrm>
                <a:off x="3983858" y="3564134"/>
                <a:ext cx="99238" cy="131986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6509" extrusionOk="0">
                    <a:moveTo>
                      <a:pt x="3776" y="1"/>
                    </a:moveTo>
                    <a:cubicBezTo>
                      <a:pt x="2895" y="1"/>
                      <a:pt x="1462" y="1177"/>
                      <a:pt x="795" y="2622"/>
                    </a:cubicBezTo>
                    <a:cubicBezTo>
                      <a:pt x="299" y="3690"/>
                      <a:pt x="13" y="4857"/>
                      <a:pt x="1" y="6037"/>
                    </a:cubicBezTo>
                    <a:lnTo>
                      <a:pt x="733" y="6509"/>
                    </a:lnTo>
                    <a:cubicBezTo>
                      <a:pt x="1441" y="3503"/>
                      <a:pt x="3975" y="2162"/>
                      <a:pt x="4410" y="1554"/>
                    </a:cubicBezTo>
                    <a:cubicBezTo>
                      <a:pt x="4832" y="957"/>
                      <a:pt x="4894" y="374"/>
                      <a:pt x="4062" y="51"/>
                    </a:cubicBezTo>
                    <a:cubicBezTo>
                      <a:pt x="3976" y="17"/>
                      <a:pt x="3880" y="1"/>
                      <a:pt x="3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4192;p121">
                <a:extLst>
                  <a:ext uri="{FF2B5EF4-FFF2-40B4-BE49-F238E27FC236}">
                    <a16:creationId xmlns:a16="http://schemas.microsoft.com/office/drawing/2014/main" id="{1CE8DC90-41A7-CA30-D93A-B0F4EA295A38}"/>
                  </a:ext>
                </a:extLst>
              </p:cNvPr>
              <p:cNvSpPr/>
              <p:nvPr/>
            </p:nvSpPr>
            <p:spPr>
              <a:xfrm>
                <a:off x="3989658" y="3573806"/>
                <a:ext cx="75067" cy="118806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5859" extrusionOk="0">
                    <a:moveTo>
                      <a:pt x="3641" y="0"/>
                    </a:moveTo>
                    <a:cubicBezTo>
                      <a:pt x="3627" y="0"/>
                      <a:pt x="3612" y="3"/>
                      <a:pt x="3602" y="9"/>
                    </a:cubicBezTo>
                    <a:cubicBezTo>
                      <a:pt x="3565" y="21"/>
                      <a:pt x="137" y="2256"/>
                      <a:pt x="0" y="5796"/>
                    </a:cubicBezTo>
                    <a:cubicBezTo>
                      <a:pt x="0" y="5808"/>
                      <a:pt x="25" y="5846"/>
                      <a:pt x="62" y="5858"/>
                    </a:cubicBezTo>
                    <a:cubicBezTo>
                      <a:pt x="87" y="5858"/>
                      <a:pt x="124" y="5833"/>
                      <a:pt x="124" y="5796"/>
                    </a:cubicBezTo>
                    <a:cubicBezTo>
                      <a:pt x="273" y="2319"/>
                      <a:pt x="3639" y="133"/>
                      <a:pt x="3676" y="120"/>
                    </a:cubicBezTo>
                    <a:cubicBezTo>
                      <a:pt x="3701" y="95"/>
                      <a:pt x="3701" y="58"/>
                      <a:pt x="3689" y="21"/>
                    </a:cubicBezTo>
                    <a:cubicBezTo>
                      <a:pt x="3682" y="6"/>
                      <a:pt x="3662" y="0"/>
                      <a:pt x="36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4193;p121">
                <a:extLst>
                  <a:ext uri="{FF2B5EF4-FFF2-40B4-BE49-F238E27FC236}">
                    <a16:creationId xmlns:a16="http://schemas.microsoft.com/office/drawing/2014/main" id="{14DD2EF0-76D7-68D1-8FD1-C9309E1A73C8}"/>
                  </a:ext>
                </a:extLst>
              </p:cNvPr>
              <p:cNvSpPr/>
              <p:nvPr/>
            </p:nvSpPr>
            <p:spPr>
              <a:xfrm>
                <a:off x="3463688" y="2825031"/>
                <a:ext cx="220518" cy="207642"/>
              </a:xfrm>
              <a:custGeom>
                <a:avLst/>
                <a:gdLst/>
                <a:ahLst/>
                <a:cxnLst/>
                <a:rect l="l" t="t" r="r" b="b"/>
                <a:pathLst>
                  <a:path w="10875" h="10240" extrusionOk="0">
                    <a:moveTo>
                      <a:pt x="9918" y="0"/>
                    </a:moveTo>
                    <a:lnTo>
                      <a:pt x="4329" y="4297"/>
                    </a:lnTo>
                    <a:cubicBezTo>
                      <a:pt x="4329" y="4297"/>
                      <a:pt x="3967" y="4024"/>
                      <a:pt x="3489" y="4024"/>
                    </a:cubicBezTo>
                    <a:cubicBezTo>
                      <a:pt x="3231" y="4024"/>
                      <a:pt x="2939" y="4103"/>
                      <a:pt x="2652" y="4347"/>
                    </a:cubicBezTo>
                    <a:cubicBezTo>
                      <a:pt x="1820" y="5042"/>
                      <a:pt x="2131" y="6086"/>
                      <a:pt x="2131" y="6086"/>
                    </a:cubicBezTo>
                    <a:cubicBezTo>
                      <a:pt x="2093" y="6080"/>
                      <a:pt x="2055" y="6077"/>
                      <a:pt x="2017" y="6077"/>
                    </a:cubicBezTo>
                    <a:cubicBezTo>
                      <a:pt x="943" y="6077"/>
                      <a:pt x="1" y="8245"/>
                      <a:pt x="2292" y="9613"/>
                    </a:cubicBezTo>
                    <a:cubicBezTo>
                      <a:pt x="3025" y="10050"/>
                      <a:pt x="3927" y="10240"/>
                      <a:pt x="4853" y="10240"/>
                    </a:cubicBezTo>
                    <a:cubicBezTo>
                      <a:pt x="6924" y="10240"/>
                      <a:pt x="9119" y="9292"/>
                      <a:pt x="9831" y="8048"/>
                    </a:cubicBezTo>
                    <a:cubicBezTo>
                      <a:pt x="10874" y="6222"/>
                      <a:pt x="10626" y="1528"/>
                      <a:pt x="99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4194;p121">
                <a:extLst>
                  <a:ext uri="{FF2B5EF4-FFF2-40B4-BE49-F238E27FC236}">
                    <a16:creationId xmlns:a16="http://schemas.microsoft.com/office/drawing/2014/main" id="{BFE0D012-7382-3583-B76C-ABCC2594120F}"/>
                  </a:ext>
                </a:extLst>
              </p:cNvPr>
              <p:cNvSpPr/>
              <p:nvPr/>
            </p:nvSpPr>
            <p:spPr>
              <a:xfrm>
                <a:off x="3448885" y="3619227"/>
                <a:ext cx="115947" cy="114852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5664" extrusionOk="0">
                    <a:moveTo>
                      <a:pt x="5327" y="0"/>
                    </a:moveTo>
                    <a:cubicBezTo>
                      <a:pt x="5321" y="0"/>
                      <a:pt x="5314" y="1"/>
                      <a:pt x="5308" y="4"/>
                    </a:cubicBezTo>
                    <a:lnTo>
                      <a:pt x="5308" y="265"/>
                    </a:lnTo>
                    <a:cubicBezTo>
                      <a:pt x="5208" y="451"/>
                      <a:pt x="4885" y="675"/>
                      <a:pt x="4190" y="712"/>
                    </a:cubicBezTo>
                    <a:cubicBezTo>
                      <a:pt x="4140" y="715"/>
                      <a:pt x="4091" y="718"/>
                      <a:pt x="4043" y="718"/>
                    </a:cubicBezTo>
                    <a:cubicBezTo>
                      <a:pt x="3754" y="718"/>
                      <a:pt x="3500" y="645"/>
                      <a:pt x="3382" y="389"/>
                    </a:cubicBezTo>
                    <a:lnTo>
                      <a:pt x="3382" y="91"/>
                    </a:lnTo>
                    <a:cubicBezTo>
                      <a:pt x="3196" y="190"/>
                      <a:pt x="2774" y="1693"/>
                      <a:pt x="2215" y="2736"/>
                    </a:cubicBezTo>
                    <a:cubicBezTo>
                      <a:pt x="1706" y="3680"/>
                      <a:pt x="687" y="4214"/>
                      <a:pt x="365" y="4624"/>
                    </a:cubicBezTo>
                    <a:cubicBezTo>
                      <a:pt x="1" y="5092"/>
                      <a:pt x="541" y="5663"/>
                      <a:pt x="1527" y="5663"/>
                    </a:cubicBezTo>
                    <a:cubicBezTo>
                      <a:pt x="1720" y="5663"/>
                      <a:pt x="1930" y="5642"/>
                      <a:pt x="2153" y="5593"/>
                    </a:cubicBezTo>
                    <a:cubicBezTo>
                      <a:pt x="2836" y="5456"/>
                      <a:pt x="3854" y="5021"/>
                      <a:pt x="4140" y="4550"/>
                    </a:cubicBezTo>
                    <a:cubicBezTo>
                      <a:pt x="4413" y="4090"/>
                      <a:pt x="4513" y="3246"/>
                      <a:pt x="4749" y="2910"/>
                    </a:cubicBezTo>
                    <a:cubicBezTo>
                      <a:pt x="4972" y="2562"/>
                      <a:pt x="5519" y="2177"/>
                      <a:pt x="5630" y="1792"/>
                    </a:cubicBezTo>
                    <a:cubicBezTo>
                      <a:pt x="5717" y="1445"/>
                      <a:pt x="5717" y="1072"/>
                      <a:pt x="5630" y="737"/>
                    </a:cubicBezTo>
                    <a:cubicBezTo>
                      <a:pt x="5525" y="407"/>
                      <a:pt x="5441" y="0"/>
                      <a:pt x="53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4195;p121">
                <a:extLst>
                  <a:ext uri="{FF2B5EF4-FFF2-40B4-BE49-F238E27FC236}">
                    <a16:creationId xmlns:a16="http://schemas.microsoft.com/office/drawing/2014/main" id="{2C28494D-411D-A4C9-A4E0-FF8A560BFECB}"/>
                  </a:ext>
                </a:extLst>
              </p:cNvPr>
              <p:cNvSpPr/>
              <p:nvPr/>
            </p:nvSpPr>
            <p:spPr>
              <a:xfrm>
                <a:off x="3506392" y="3126714"/>
                <a:ext cx="196448" cy="529162"/>
              </a:xfrm>
              <a:custGeom>
                <a:avLst/>
                <a:gdLst/>
                <a:ahLst/>
                <a:cxnLst/>
                <a:rect l="l" t="t" r="r" b="b"/>
                <a:pathLst>
                  <a:path w="9688" h="26096" extrusionOk="0">
                    <a:moveTo>
                      <a:pt x="7290" y="1"/>
                    </a:moveTo>
                    <a:lnTo>
                      <a:pt x="422" y="1118"/>
                    </a:lnTo>
                    <a:cubicBezTo>
                      <a:pt x="422" y="1118"/>
                      <a:pt x="0" y="8346"/>
                      <a:pt x="50" y="12619"/>
                    </a:cubicBezTo>
                    <a:cubicBezTo>
                      <a:pt x="87" y="17214"/>
                      <a:pt x="50" y="25113"/>
                      <a:pt x="50" y="25113"/>
                    </a:cubicBezTo>
                    <a:cubicBezTo>
                      <a:pt x="50" y="25113"/>
                      <a:pt x="509" y="25560"/>
                      <a:pt x="1490" y="25597"/>
                    </a:cubicBezTo>
                    <a:cubicBezTo>
                      <a:pt x="1533" y="25599"/>
                      <a:pt x="1575" y="25600"/>
                      <a:pt x="1616" y="25600"/>
                    </a:cubicBezTo>
                    <a:cubicBezTo>
                      <a:pt x="2494" y="25600"/>
                      <a:pt x="2857" y="25113"/>
                      <a:pt x="2857" y="25113"/>
                    </a:cubicBezTo>
                    <a:cubicBezTo>
                      <a:pt x="2857" y="25113"/>
                      <a:pt x="3540" y="18593"/>
                      <a:pt x="3726" y="17164"/>
                    </a:cubicBezTo>
                    <a:cubicBezTo>
                      <a:pt x="3825" y="16282"/>
                      <a:pt x="3863" y="15401"/>
                      <a:pt x="3800" y="14507"/>
                    </a:cubicBezTo>
                    <a:lnTo>
                      <a:pt x="4434" y="10694"/>
                    </a:lnTo>
                    <a:cubicBezTo>
                      <a:pt x="4434" y="10694"/>
                      <a:pt x="5104" y="14109"/>
                      <a:pt x="5229" y="14792"/>
                    </a:cubicBezTo>
                    <a:cubicBezTo>
                      <a:pt x="5353" y="15475"/>
                      <a:pt x="7166" y="25845"/>
                      <a:pt x="7166" y="25845"/>
                    </a:cubicBezTo>
                    <a:cubicBezTo>
                      <a:pt x="7166" y="25845"/>
                      <a:pt x="7496" y="26095"/>
                      <a:pt x="8361" y="26095"/>
                    </a:cubicBezTo>
                    <a:cubicBezTo>
                      <a:pt x="8401" y="26095"/>
                      <a:pt x="8441" y="26095"/>
                      <a:pt x="8483" y="26094"/>
                    </a:cubicBezTo>
                    <a:cubicBezTo>
                      <a:pt x="9414" y="26081"/>
                      <a:pt x="9687" y="25523"/>
                      <a:pt x="9687" y="25523"/>
                    </a:cubicBezTo>
                    <a:cubicBezTo>
                      <a:pt x="9687" y="25523"/>
                      <a:pt x="9650" y="17711"/>
                      <a:pt x="9464" y="16345"/>
                    </a:cubicBezTo>
                    <a:cubicBezTo>
                      <a:pt x="9277" y="14966"/>
                      <a:pt x="8917" y="13923"/>
                      <a:pt x="8855" y="13016"/>
                    </a:cubicBezTo>
                    <a:cubicBezTo>
                      <a:pt x="8793" y="12122"/>
                      <a:pt x="8942" y="7154"/>
                      <a:pt x="8855" y="5192"/>
                    </a:cubicBezTo>
                    <a:cubicBezTo>
                      <a:pt x="8781" y="3043"/>
                      <a:pt x="8383" y="1938"/>
                      <a:pt x="72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4196;p121">
                <a:extLst>
                  <a:ext uri="{FF2B5EF4-FFF2-40B4-BE49-F238E27FC236}">
                    <a16:creationId xmlns:a16="http://schemas.microsoft.com/office/drawing/2014/main" id="{F95F630F-3419-F480-AE1C-DBA078F572FF}"/>
                  </a:ext>
                </a:extLst>
              </p:cNvPr>
              <p:cNvSpPr/>
              <p:nvPr/>
            </p:nvSpPr>
            <p:spPr>
              <a:xfrm>
                <a:off x="3537862" y="3209831"/>
                <a:ext cx="58440" cy="185864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916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1" y="770"/>
                      <a:pt x="920" y="1379"/>
                      <a:pt x="1690" y="1701"/>
                    </a:cubicBezTo>
                    <a:lnTo>
                      <a:pt x="2621" y="6682"/>
                    </a:lnTo>
                    <a:lnTo>
                      <a:pt x="2435" y="9166"/>
                    </a:lnTo>
                    <a:lnTo>
                      <a:pt x="2882" y="6595"/>
                    </a:lnTo>
                    <a:lnTo>
                      <a:pt x="2137" y="1341"/>
                    </a:lnTo>
                    <a:cubicBezTo>
                      <a:pt x="2137" y="1341"/>
                      <a:pt x="584" y="77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4197;p121">
                <a:extLst>
                  <a:ext uri="{FF2B5EF4-FFF2-40B4-BE49-F238E27FC236}">
                    <a16:creationId xmlns:a16="http://schemas.microsoft.com/office/drawing/2014/main" id="{7BE24B01-19D1-6DD1-943C-2BF1440EAC65}"/>
                  </a:ext>
                </a:extLst>
              </p:cNvPr>
              <p:cNvSpPr/>
              <p:nvPr/>
            </p:nvSpPr>
            <p:spPr>
              <a:xfrm>
                <a:off x="3371893" y="2956082"/>
                <a:ext cx="187405" cy="306332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15107" extrusionOk="0">
                    <a:moveTo>
                      <a:pt x="8872" y="1"/>
                    </a:moveTo>
                    <a:cubicBezTo>
                      <a:pt x="7416" y="1"/>
                      <a:pt x="6669" y="723"/>
                      <a:pt x="6211" y="2367"/>
                    </a:cubicBezTo>
                    <a:cubicBezTo>
                      <a:pt x="5975" y="3212"/>
                      <a:pt x="5416" y="6491"/>
                      <a:pt x="4969" y="7819"/>
                    </a:cubicBezTo>
                    <a:cubicBezTo>
                      <a:pt x="4509" y="9136"/>
                      <a:pt x="3789" y="10353"/>
                      <a:pt x="2870" y="11409"/>
                    </a:cubicBezTo>
                    <a:cubicBezTo>
                      <a:pt x="2733" y="11558"/>
                      <a:pt x="2535" y="11669"/>
                      <a:pt x="2311" y="11707"/>
                    </a:cubicBezTo>
                    <a:cubicBezTo>
                      <a:pt x="1814" y="11831"/>
                      <a:pt x="1665" y="12079"/>
                      <a:pt x="1243" y="12290"/>
                    </a:cubicBezTo>
                    <a:cubicBezTo>
                      <a:pt x="920" y="12464"/>
                      <a:pt x="696" y="12464"/>
                      <a:pt x="696" y="12551"/>
                    </a:cubicBezTo>
                    <a:cubicBezTo>
                      <a:pt x="731" y="12759"/>
                      <a:pt x="904" y="12902"/>
                      <a:pt x="1107" y="12902"/>
                    </a:cubicBezTo>
                    <a:cubicBezTo>
                      <a:pt x="1123" y="12902"/>
                      <a:pt x="1140" y="12901"/>
                      <a:pt x="1156" y="12899"/>
                    </a:cubicBezTo>
                    <a:cubicBezTo>
                      <a:pt x="1355" y="12899"/>
                      <a:pt x="1553" y="12849"/>
                      <a:pt x="1740" y="12787"/>
                    </a:cubicBezTo>
                    <a:lnTo>
                      <a:pt x="1740" y="12787"/>
                    </a:lnTo>
                    <a:cubicBezTo>
                      <a:pt x="1479" y="13085"/>
                      <a:pt x="1168" y="13346"/>
                      <a:pt x="821" y="13545"/>
                    </a:cubicBezTo>
                    <a:cubicBezTo>
                      <a:pt x="13" y="14066"/>
                      <a:pt x="1" y="14650"/>
                      <a:pt x="1144" y="15035"/>
                    </a:cubicBezTo>
                    <a:cubicBezTo>
                      <a:pt x="1282" y="15082"/>
                      <a:pt x="1421" y="15106"/>
                      <a:pt x="1563" y="15106"/>
                    </a:cubicBezTo>
                    <a:cubicBezTo>
                      <a:pt x="2172" y="15106"/>
                      <a:pt x="2844" y="14659"/>
                      <a:pt x="3851" y="13632"/>
                    </a:cubicBezTo>
                    <a:cubicBezTo>
                      <a:pt x="4348" y="13085"/>
                      <a:pt x="4795" y="12489"/>
                      <a:pt x="5180" y="11868"/>
                    </a:cubicBezTo>
                    <a:cubicBezTo>
                      <a:pt x="6273" y="10167"/>
                      <a:pt x="6782" y="9347"/>
                      <a:pt x="7179" y="8254"/>
                    </a:cubicBezTo>
                    <a:cubicBezTo>
                      <a:pt x="9241" y="2554"/>
                      <a:pt x="8869" y="1225"/>
                      <a:pt x="9129" y="8"/>
                    </a:cubicBezTo>
                    <a:cubicBezTo>
                      <a:pt x="9041" y="3"/>
                      <a:pt x="8955" y="1"/>
                      <a:pt x="88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4198;p121">
                <a:extLst>
                  <a:ext uri="{FF2B5EF4-FFF2-40B4-BE49-F238E27FC236}">
                    <a16:creationId xmlns:a16="http://schemas.microsoft.com/office/drawing/2014/main" id="{16622B1C-5B43-202F-837E-E5403AC92CA8}"/>
                  </a:ext>
                </a:extLst>
              </p:cNvPr>
              <p:cNvSpPr/>
              <p:nvPr/>
            </p:nvSpPr>
            <p:spPr>
              <a:xfrm>
                <a:off x="3448460" y="2955311"/>
                <a:ext cx="109316" cy="231366"/>
              </a:xfrm>
              <a:custGeom>
                <a:avLst/>
                <a:gdLst/>
                <a:ahLst/>
                <a:cxnLst/>
                <a:rect l="l" t="t" r="r" b="b"/>
                <a:pathLst>
                  <a:path w="5391" h="11410" extrusionOk="0">
                    <a:moveTo>
                      <a:pt x="4834" y="1"/>
                    </a:moveTo>
                    <a:cubicBezTo>
                      <a:pt x="4223" y="1"/>
                      <a:pt x="3571" y="163"/>
                      <a:pt x="3068" y="791"/>
                    </a:cubicBezTo>
                    <a:cubicBezTo>
                      <a:pt x="2435" y="1598"/>
                      <a:pt x="2224" y="3113"/>
                      <a:pt x="1789" y="5001"/>
                    </a:cubicBezTo>
                    <a:cubicBezTo>
                      <a:pt x="1354" y="6914"/>
                      <a:pt x="1118" y="8342"/>
                      <a:pt x="1" y="10242"/>
                    </a:cubicBezTo>
                    <a:cubicBezTo>
                      <a:pt x="435" y="10801"/>
                      <a:pt x="1044" y="11211"/>
                      <a:pt x="1727" y="11409"/>
                    </a:cubicBezTo>
                    <a:cubicBezTo>
                      <a:pt x="1727" y="11409"/>
                      <a:pt x="2919" y="10081"/>
                      <a:pt x="3962" y="6976"/>
                    </a:cubicBezTo>
                    <a:cubicBezTo>
                      <a:pt x="4981" y="3883"/>
                      <a:pt x="5391" y="1474"/>
                      <a:pt x="5341" y="33"/>
                    </a:cubicBezTo>
                    <a:cubicBezTo>
                      <a:pt x="5178" y="14"/>
                      <a:pt x="5008" y="1"/>
                      <a:pt x="4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4199;p121">
                <a:extLst>
                  <a:ext uri="{FF2B5EF4-FFF2-40B4-BE49-F238E27FC236}">
                    <a16:creationId xmlns:a16="http://schemas.microsoft.com/office/drawing/2014/main" id="{CECFC825-368E-72B9-DEFF-B0911DD79465}"/>
                  </a:ext>
                </a:extLst>
              </p:cNvPr>
              <p:cNvSpPr/>
              <p:nvPr/>
            </p:nvSpPr>
            <p:spPr>
              <a:xfrm>
                <a:off x="3448460" y="2955311"/>
                <a:ext cx="109316" cy="231366"/>
              </a:xfrm>
              <a:custGeom>
                <a:avLst/>
                <a:gdLst/>
                <a:ahLst/>
                <a:cxnLst/>
                <a:rect l="l" t="t" r="r" b="b"/>
                <a:pathLst>
                  <a:path w="5391" h="11410" extrusionOk="0">
                    <a:moveTo>
                      <a:pt x="4834" y="1"/>
                    </a:moveTo>
                    <a:cubicBezTo>
                      <a:pt x="4223" y="1"/>
                      <a:pt x="3571" y="163"/>
                      <a:pt x="3068" y="791"/>
                    </a:cubicBezTo>
                    <a:cubicBezTo>
                      <a:pt x="2435" y="1598"/>
                      <a:pt x="2224" y="3113"/>
                      <a:pt x="1789" y="5001"/>
                    </a:cubicBezTo>
                    <a:cubicBezTo>
                      <a:pt x="1354" y="6914"/>
                      <a:pt x="1118" y="8342"/>
                      <a:pt x="1" y="10242"/>
                    </a:cubicBezTo>
                    <a:cubicBezTo>
                      <a:pt x="435" y="10801"/>
                      <a:pt x="1044" y="11211"/>
                      <a:pt x="1727" y="11409"/>
                    </a:cubicBezTo>
                    <a:cubicBezTo>
                      <a:pt x="1727" y="11409"/>
                      <a:pt x="2919" y="10081"/>
                      <a:pt x="3962" y="6976"/>
                    </a:cubicBezTo>
                    <a:cubicBezTo>
                      <a:pt x="4981" y="3883"/>
                      <a:pt x="5391" y="1474"/>
                      <a:pt x="5341" y="33"/>
                    </a:cubicBezTo>
                    <a:cubicBezTo>
                      <a:pt x="5178" y="14"/>
                      <a:pt x="5008" y="1"/>
                      <a:pt x="48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4200;p121">
                <a:extLst>
                  <a:ext uri="{FF2B5EF4-FFF2-40B4-BE49-F238E27FC236}">
                    <a16:creationId xmlns:a16="http://schemas.microsoft.com/office/drawing/2014/main" id="{7B6A8335-B1EA-1FFA-7580-D2671334D0F3}"/>
                  </a:ext>
                </a:extLst>
              </p:cNvPr>
              <p:cNvSpPr/>
              <p:nvPr/>
            </p:nvSpPr>
            <p:spPr>
              <a:xfrm>
                <a:off x="3498828" y="2955981"/>
                <a:ext cx="181098" cy="240065"/>
              </a:xfrm>
              <a:custGeom>
                <a:avLst/>
                <a:gdLst/>
                <a:ahLst/>
                <a:cxnLst/>
                <a:rect l="l" t="t" r="r" b="b"/>
                <a:pathLst>
                  <a:path w="8931" h="11839" extrusionOk="0">
                    <a:moveTo>
                      <a:pt x="2857" y="0"/>
                    </a:moveTo>
                    <a:cubicBezTo>
                      <a:pt x="2422" y="497"/>
                      <a:pt x="1354" y="1428"/>
                      <a:pt x="572" y="2583"/>
                    </a:cubicBezTo>
                    <a:cubicBezTo>
                      <a:pt x="0" y="3416"/>
                      <a:pt x="137" y="4794"/>
                      <a:pt x="982" y="5601"/>
                    </a:cubicBezTo>
                    <a:cubicBezTo>
                      <a:pt x="982" y="5837"/>
                      <a:pt x="932" y="6334"/>
                      <a:pt x="932" y="7340"/>
                    </a:cubicBezTo>
                    <a:cubicBezTo>
                      <a:pt x="882" y="8135"/>
                      <a:pt x="708" y="10234"/>
                      <a:pt x="708" y="10234"/>
                    </a:cubicBezTo>
                    <a:cubicBezTo>
                      <a:pt x="1012" y="11372"/>
                      <a:pt x="2311" y="11838"/>
                      <a:pt x="3612" y="11838"/>
                    </a:cubicBezTo>
                    <a:cubicBezTo>
                      <a:pt x="4595" y="11838"/>
                      <a:pt x="5580" y="11572"/>
                      <a:pt x="6136" y="11128"/>
                    </a:cubicBezTo>
                    <a:cubicBezTo>
                      <a:pt x="6608" y="10755"/>
                      <a:pt x="6980" y="10259"/>
                      <a:pt x="7216" y="9687"/>
                    </a:cubicBezTo>
                    <a:cubicBezTo>
                      <a:pt x="7589" y="10370"/>
                      <a:pt x="8197" y="10880"/>
                      <a:pt x="8930" y="11128"/>
                    </a:cubicBezTo>
                    <a:cubicBezTo>
                      <a:pt x="8682" y="10048"/>
                      <a:pt x="8210" y="9352"/>
                      <a:pt x="7589" y="8085"/>
                    </a:cubicBezTo>
                    <a:cubicBezTo>
                      <a:pt x="7316" y="7514"/>
                      <a:pt x="7253" y="6881"/>
                      <a:pt x="7402" y="6260"/>
                    </a:cubicBezTo>
                    <a:lnTo>
                      <a:pt x="7440" y="6135"/>
                    </a:lnTo>
                    <a:lnTo>
                      <a:pt x="7502" y="5887"/>
                    </a:lnTo>
                    <a:lnTo>
                      <a:pt x="7912" y="4285"/>
                    </a:lnTo>
                    <a:cubicBezTo>
                      <a:pt x="8148" y="3031"/>
                      <a:pt x="8160" y="2683"/>
                      <a:pt x="8148" y="1925"/>
                    </a:cubicBezTo>
                    <a:cubicBezTo>
                      <a:pt x="8148" y="1230"/>
                      <a:pt x="7974" y="472"/>
                      <a:pt x="7390" y="137"/>
                    </a:cubicBezTo>
                    <a:cubicBezTo>
                      <a:pt x="7390" y="137"/>
                      <a:pt x="6782" y="62"/>
                      <a:pt x="6223" y="37"/>
                    </a:cubicBezTo>
                    <a:lnTo>
                      <a:pt x="28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4201;p121">
                <a:extLst>
                  <a:ext uri="{FF2B5EF4-FFF2-40B4-BE49-F238E27FC236}">
                    <a16:creationId xmlns:a16="http://schemas.microsoft.com/office/drawing/2014/main" id="{A240BF82-36F2-9AF5-2DB9-FC3E574798B7}"/>
                  </a:ext>
                </a:extLst>
              </p:cNvPr>
              <p:cNvSpPr/>
              <p:nvPr/>
            </p:nvSpPr>
            <p:spPr>
              <a:xfrm>
                <a:off x="3634827" y="2959245"/>
                <a:ext cx="229683" cy="265027"/>
              </a:xfrm>
              <a:custGeom>
                <a:avLst/>
                <a:gdLst/>
                <a:ahLst/>
                <a:cxnLst/>
                <a:rect l="l" t="t" r="r" b="b"/>
                <a:pathLst>
                  <a:path w="11327" h="13070" extrusionOk="0">
                    <a:moveTo>
                      <a:pt x="683" y="1"/>
                    </a:moveTo>
                    <a:cubicBezTo>
                      <a:pt x="50" y="1392"/>
                      <a:pt x="0" y="2087"/>
                      <a:pt x="298" y="3640"/>
                    </a:cubicBezTo>
                    <a:cubicBezTo>
                      <a:pt x="683" y="4658"/>
                      <a:pt x="1167" y="6297"/>
                      <a:pt x="1863" y="7688"/>
                    </a:cubicBezTo>
                    <a:cubicBezTo>
                      <a:pt x="2099" y="8160"/>
                      <a:pt x="2422" y="8582"/>
                      <a:pt x="2794" y="8930"/>
                    </a:cubicBezTo>
                    <a:cubicBezTo>
                      <a:pt x="3477" y="9638"/>
                      <a:pt x="4421" y="10334"/>
                      <a:pt x="5576" y="11153"/>
                    </a:cubicBezTo>
                    <a:cubicBezTo>
                      <a:pt x="6098" y="11526"/>
                      <a:pt x="6719" y="12060"/>
                      <a:pt x="7352" y="12370"/>
                    </a:cubicBezTo>
                    <a:cubicBezTo>
                      <a:pt x="8330" y="12841"/>
                      <a:pt x="9017" y="13070"/>
                      <a:pt x="9539" y="13070"/>
                    </a:cubicBezTo>
                    <a:cubicBezTo>
                      <a:pt x="9872" y="13070"/>
                      <a:pt x="10138" y="12977"/>
                      <a:pt x="10370" y="12793"/>
                    </a:cubicBezTo>
                    <a:cubicBezTo>
                      <a:pt x="11327" y="12023"/>
                      <a:pt x="11116" y="11489"/>
                      <a:pt x="10184" y="11265"/>
                    </a:cubicBezTo>
                    <a:cubicBezTo>
                      <a:pt x="9799" y="11191"/>
                      <a:pt x="9426" y="11054"/>
                      <a:pt x="9066" y="10868"/>
                    </a:cubicBezTo>
                    <a:cubicBezTo>
                      <a:pt x="9265" y="10868"/>
                      <a:pt x="9464" y="10830"/>
                      <a:pt x="9650" y="10768"/>
                    </a:cubicBezTo>
                    <a:cubicBezTo>
                      <a:pt x="9874" y="10706"/>
                      <a:pt x="10010" y="10508"/>
                      <a:pt x="9961" y="10284"/>
                    </a:cubicBezTo>
                    <a:cubicBezTo>
                      <a:pt x="9950" y="10246"/>
                      <a:pt x="9900" y="10239"/>
                      <a:pt x="9817" y="10239"/>
                    </a:cubicBezTo>
                    <a:cubicBezTo>
                      <a:pt x="9772" y="10239"/>
                      <a:pt x="9716" y="10241"/>
                      <a:pt x="9651" y="10241"/>
                    </a:cubicBezTo>
                    <a:cubicBezTo>
                      <a:pt x="9569" y="10241"/>
                      <a:pt x="9473" y="10237"/>
                      <a:pt x="9364" y="10222"/>
                    </a:cubicBezTo>
                    <a:cubicBezTo>
                      <a:pt x="8940" y="10166"/>
                      <a:pt x="8697" y="10030"/>
                      <a:pt x="8291" y="10030"/>
                    </a:cubicBezTo>
                    <a:cubicBezTo>
                      <a:pt x="8246" y="10030"/>
                      <a:pt x="8198" y="10032"/>
                      <a:pt x="8147" y="10036"/>
                    </a:cubicBezTo>
                    <a:cubicBezTo>
                      <a:pt x="8072" y="10058"/>
                      <a:pt x="7995" y="10069"/>
                      <a:pt x="7919" y="10069"/>
                    </a:cubicBezTo>
                    <a:cubicBezTo>
                      <a:pt x="7781" y="10069"/>
                      <a:pt x="7646" y="10033"/>
                      <a:pt x="7526" y="9961"/>
                    </a:cubicBezTo>
                    <a:cubicBezTo>
                      <a:pt x="6384" y="9352"/>
                      <a:pt x="5030" y="7850"/>
                      <a:pt x="4310" y="6794"/>
                    </a:cubicBezTo>
                    <a:cubicBezTo>
                      <a:pt x="3788" y="5589"/>
                      <a:pt x="3130" y="3255"/>
                      <a:pt x="2869" y="2435"/>
                    </a:cubicBezTo>
                    <a:cubicBezTo>
                      <a:pt x="2347" y="858"/>
                      <a:pt x="2074" y="88"/>
                      <a:pt x="6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4202;p121">
                <a:extLst>
                  <a:ext uri="{FF2B5EF4-FFF2-40B4-BE49-F238E27FC236}">
                    <a16:creationId xmlns:a16="http://schemas.microsoft.com/office/drawing/2014/main" id="{A54D09CD-495B-576C-B1F2-44985E889988}"/>
                  </a:ext>
                </a:extLst>
              </p:cNvPr>
              <p:cNvSpPr/>
              <p:nvPr/>
            </p:nvSpPr>
            <p:spPr>
              <a:xfrm>
                <a:off x="3627000" y="2958738"/>
                <a:ext cx="133243" cy="217618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10732" extrusionOk="0">
                    <a:moveTo>
                      <a:pt x="908" y="1"/>
                    </a:moveTo>
                    <a:cubicBezTo>
                      <a:pt x="1" y="1392"/>
                      <a:pt x="498" y="3665"/>
                      <a:pt x="510" y="3665"/>
                    </a:cubicBezTo>
                    <a:cubicBezTo>
                      <a:pt x="1069" y="5155"/>
                      <a:pt x="2075" y="7924"/>
                      <a:pt x="2808" y="8757"/>
                    </a:cubicBezTo>
                    <a:cubicBezTo>
                      <a:pt x="3528" y="9601"/>
                      <a:pt x="5317" y="10731"/>
                      <a:pt x="5317" y="10731"/>
                    </a:cubicBezTo>
                    <a:cubicBezTo>
                      <a:pt x="5764" y="9464"/>
                      <a:pt x="6571" y="9005"/>
                      <a:pt x="6571" y="9005"/>
                    </a:cubicBezTo>
                    <a:lnTo>
                      <a:pt x="4671" y="6745"/>
                    </a:lnTo>
                    <a:cubicBezTo>
                      <a:pt x="3863" y="4273"/>
                      <a:pt x="3106" y="1603"/>
                      <a:pt x="2708" y="858"/>
                    </a:cubicBezTo>
                    <a:cubicBezTo>
                      <a:pt x="2336" y="125"/>
                      <a:pt x="1802" y="50"/>
                      <a:pt x="9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4203;p121">
                <a:extLst>
                  <a:ext uri="{FF2B5EF4-FFF2-40B4-BE49-F238E27FC236}">
                    <a16:creationId xmlns:a16="http://schemas.microsoft.com/office/drawing/2014/main" id="{ECFF8D20-AC39-90E2-B1EA-C90D5425CE1C}"/>
                  </a:ext>
                </a:extLst>
              </p:cNvPr>
              <p:cNvSpPr/>
              <p:nvPr/>
            </p:nvSpPr>
            <p:spPr>
              <a:xfrm>
                <a:off x="3627000" y="2958738"/>
                <a:ext cx="133243" cy="217618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10732" extrusionOk="0">
                    <a:moveTo>
                      <a:pt x="908" y="1"/>
                    </a:moveTo>
                    <a:cubicBezTo>
                      <a:pt x="1" y="1392"/>
                      <a:pt x="498" y="3665"/>
                      <a:pt x="510" y="3665"/>
                    </a:cubicBezTo>
                    <a:cubicBezTo>
                      <a:pt x="1069" y="5155"/>
                      <a:pt x="2075" y="7924"/>
                      <a:pt x="2808" y="8757"/>
                    </a:cubicBezTo>
                    <a:cubicBezTo>
                      <a:pt x="3528" y="9601"/>
                      <a:pt x="5317" y="10731"/>
                      <a:pt x="5317" y="10731"/>
                    </a:cubicBezTo>
                    <a:cubicBezTo>
                      <a:pt x="5764" y="9464"/>
                      <a:pt x="6571" y="9005"/>
                      <a:pt x="6571" y="9005"/>
                    </a:cubicBezTo>
                    <a:lnTo>
                      <a:pt x="4671" y="6745"/>
                    </a:lnTo>
                    <a:cubicBezTo>
                      <a:pt x="3863" y="4273"/>
                      <a:pt x="3106" y="1603"/>
                      <a:pt x="2708" y="858"/>
                    </a:cubicBezTo>
                    <a:cubicBezTo>
                      <a:pt x="2336" y="125"/>
                      <a:pt x="1802" y="50"/>
                      <a:pt x="9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4204;p121">
                <a:extLst>
                  <a:ext uri="{FF2B5EF4-FFF2-40B4-BE49-F238E27FC236}">
                    <a16:creationId xmlns:a16="http://schemas.microsoft.com/office/drawing/2014/main" id="{30311158-31C3-FF60-2E72-CA5A852AC5C3}"/>
                  </a:ext>
                </a:extLst>
              </p:cNvPr>
              <p:cNvSpPr/>
              <p:nvPr/>
            </p:nvSpPr>
            <p:spPr>
              <a:xfrm>
                <a:off x="3550211" y="3048891"/>
                <a:ext cx="70768" cy="33762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1665" extrusionOk="0">
                    <a:moveTo>
                      <a:pt x="3478" y="1"/>
                    </a:moveTo>
                    <a:lnTo>
                      <a:pt x="3478" y="1"/>
                    </a:lnTo>
                    <a:cubicBezTo>
                      <a:pt x="3254" y="634"/>
                      <a:pt x="2732" y="1119"/>
                      <a:pt x="2074" y="1268"/>
                    </a:cubicBezTo>
                    <a:cubicBezTo>
                      <a:pt x="1897" y="1313"/>
                      <a:pt x="1725" y="1332"/>
                      <a:pt x="1562" y="1332"/>
                    </a:cubicBezTo>
                    <a:cubicBezTo>
                      <a:pt x="652" y="1332"/>
                      <a:pt x="0" y="734"/>
                      <a:pt x="0" y="734"/>
                    </a:cubicBezTo>
                    <a:lnTo>
                      <a:pt x="0" y="734"/>
                    </a:lnTo>
                    <a:cubicBezTo>
                      <a:pt x="327" y="1317"/>
                      <a:pt x="942" y="1664"/>
                      <a:pt x="1599" y="1664"/>
                    </a:cubicBezTo>
                    <a:cubicBezTo>
                      <a:pt x="1740" y="1664"/>
                      <a:pt x="1882" y="1648"/>
                      <a:pt x="2024" y="1616"/>
                    </a:cubicBezTo>
                    <a:cubicBezTo>
                      <a:pt x="3490" y="1293"/>
                      <a:pt x="3478" y="1"/>
                      <a:pt x="34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4205;p121">
                <a:extLst>
                  <a:ext uri="{FF2B5EF4-FFF2-40B4-BE49-F238E27FC236}">
                    <a16:creationId xmlns:a16="http://schemas.microsoft.com/office/drawing/2014/main" id="{44F3606B-6315-C1C0-AF62-87F796DE2B92}"/>
                  </a:ext>
                </a:extLst>
              </p:cNvPr>
              <p:cNvSpPr/>
              <p:nvPr/>
            </p:nvSpPr>
            <p:spPr>
              <a:xfrm>
                <a:off x="3487108" y="2783848"/>
                <a:ext cx="187263" cy="147215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7260" extrusionOk="0">
                    <a:moveTo>
                      <a:pt x="5411" y="1"/>
                    </a:moveTo>
                    <a:cubicBezTo>
                      <a:pt x="4881" y="1"/>
                      <a:pt x="4351" y="101"/>
                      <a:pt x="3857" y="292"/>
                    </a:cubicBezTo>
                    <a:cubicBezTo>
                      <a:pt x="3625" y="229"/>
                      <a:pt x="3401" y="199"/>
                      <a:pt x="3188" y="199"/>
                    </a:cubicBezTo>
                    <a:cubicBezTo>
                      <a:pt x="1037" y="199"/>
                      <a:pt x="0" y="3214"/>
                      <a:pt x="2193" y="4378"/>
                    </a:cubicBezTo>
                    <a:cubicBezTo>
                      <a:pt x="2193" y="4378"/>
                      <a:pt x="2665" y="6875"/>
                      <a:pt x="4677" y="7173"/>
                    </a:cubicBezTo>
                    <a:lnTo>
                      <a:pt x="6664" y="7260"/>
                    </a:lnTo>
                    <a:cubicBezTo>
                      <a:pt x="7161" y="6378"/>
                      <a:pt x="8763" y="6005"/>
                      <a:pt x="8949" y="3695"/>
                    </a:cubicBezTo>
                    <a:cubicBezTo>
                      <a:pt x="9235" y="1770"/>
                      <a:pt x="7807" y="454"/>
                      <a:pt x="6490" y="143"/>
                    </a:cubicBezTo>
                    <a:cubicBezTo>
                      <a:pt x="6137" y="47"/>
                      <a:pt x="5774" y="1"/>
                      <a:pt x="54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4206;p121">
                <a:extLst>
                  <a:ext uri="{FF2B5EF4-FFF2-40B4-BE49-F238E27FC236}">
                    <a16:creationId xmlns:a16="http://schemas.microsoft.com/office/drawing/2014/main" id="{71B9A9EB-57E2-483B-5D6F-0AB2F6899246}"/>
                  </a:ext>
                </a:extLst>
              </p:cNvPr>
              <p:cNvSpPr/>
              <p:nvPr/>
            </p:nvSpPr>
            <p:spPr>
              <a:xfrm>
                <a:off x="3527784" y="2816960"/>
                <a:ext cx="126450" cy="169702"/>
              </a:xfrm>
              <a:custGeom>
                <a:avLst/>
                <a:gdLst/>
                <a:ahLst/>
                <a:cxnLst/>
                <a:rect l="l" t="t" r="r" b="b"/>
                <a:pathLst>
                  <a:path w="6236" h="8369" extrusionOk="0">
                    <a:moveTo>
                      <a:pt x="920" y="1"/>
                    </a:moveTo>
                    <a:cubicBezTo>
                      <a:pt x="510" y="224"/>
                      <a:pt x="1" y="1255"/>
                      <a:pt x="50" y="3391"/>
                    </a:cubicBezTo>
                    <a:cubicBezTo>
                      <a:pt x="88" y="5217"/>
                      <a:pt x="671" y="5664"/>
                      <a:pt x="957" y="5788"/>
                    </a:cubicBezTo>
                    <a:cubicBezTo>
                      <a:pt x="1070" y="5835"/>
                      <a:pt x="1223" y="5854"/>
                      <a:pt x="1399" y="5854"/>
                    </a:cubicBezTo>
                    <a:cubicBezTo>
                      <a:pt x="1686" y="5854"/>
                      <a:pt x="2034" y="5805"/>
                      <a:pt x="2373" y="5751"/>
                    </a:cubicBezTo>
                    <a:lnTo>
                      <a:pt x="2373" y="6844"/>
                    </a:lnTo>
                    <a:cubicBezTo>
                      <a:pt x="2373" y="6844"/>
                      <a:pt x="1677" y="7390"/>
                      <a:pt x="1727" y="7887"/>
                    </a:cubicBezTo>
                    <a:cubicBezTo>
                      <a:pt x="1749" y="8182"/>
                      <a:pt x="2154" y="8368"/>
                      <a:pt x="2629" y="8368"/>
                    </a:cubicBezTo>
                    <a:cubicBezTo>
                      <a:pt x="2953" y="8368"/>
                      <a:pt x="3310" y="8282"/>
                      <a:pt x="3602" y="8086"/>
                    </a:cubicBezTo>
                    <a:cubicBezTo>
                      <a:pt x="4000" y="7825"/>
                      <a:pt x="4360" y="7514"/>
                      <a:pt x="4658" y="7142"/>
                    </a:cubicBezTo>
                    <a:lnTo>
                      <a:pt x="4658" y="4298"/>
                    </a:lnTo>
                    <a:cubicBezTo>
                      <a:pt x="4658" y="4298"/>
                      <a:pt x="4813" y="4474"/>
                      <a:pt x="5100" y="4474"/>
                    </a:cubicBezTo>
                    <a:cubicBezTo>
                      <a:pt x="5243" y="4474"/>
                      <a:pt x="5420" y="4430"/>
                      <a:pt x="5627" y="4298"/>
                    </a:cubicBezTo>
                    <a:cubicBezTo>
                      <a:pt x="6111" y="3975"/>
                      <a:pt x="6235" y="3317"/>
                      <a:pt x="5912" y="2857"/>
                    </a:cubicBezTo>
                    <a:cubicBezTo>
                      <a:pt x="5875" y="2820"/>
                      <a:pt x="5863" y="2770"/>
                      <a:pt x="5838" y="2745"/>
                    </a:cubicBezTo>
                    <a:cubicBezTo>
                      <a:pt x="5709" y="2617"/>
                      <a:pt x="5541" y="2558"/>
                      <a:pt x="5371" y="2558"/>
                    </a:cubicBezTo>
                    <a:cubicBezTo>
                      <a:pt x="5065" y="2558"/>
                      <a:pt x="4754" y="2749"/>
                      <a:pt x="4658" y="3068"/>
                    </a:cubicBezTo>
                    <a:cubicBezTo>
                      <a:pt x="4658" y="3068"/>
                      <a:pt x="3863" y="3019"/>
                      <a:pt x="2733" y="2311"/>
                    </a:cubicBezTo>
                    <a:cubicBezTo>
                      <a:pt x="1516" y="1516"/>
                      <a:pt x="1230" y="758"/>
                      <a:pt x="9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4207;p121">
                <a:extLst>
                  <a:ext uri="{FF2B5EF4-FFF2-40B4-BE49-F238E27FC236}">
                    <a16:creationId xmlns:a16="http://schemas.microsoft.com/office/drawing/2014/main" id="{70E81196-22EF-9FA3-D639-C479C82A3A6F}"/>
                  </a:ext>
                </a:extLst>
              </p:cNvPr>
              <p:cNvSpPr/>
              <p:nvPr/>
            </p:nvSpPr>
            <p:spPr>
              <a:xfrm>
                <a:off x="3560268" y="2902834"/>
                <a:ext cx="18148" cy="12045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94" extrusionOk="0">
                    <a:moveTo>
                      <a:pt x="820" y="1"/>
                    </a:moveTo>
                    <a:lnTo>
                      <a:pt x="1" y="299"/>
                    </a:lnTo>
                    <a:cubicBezTo>
                      <a:pt x="51" y="478"/>
                      <a:pt x="221" y="594"/>
                      <a:pt x="401" y="594"/>
                    </a:cubicBezTo>
                    <a:cubicBezTo>
                      <a:pt x="446" y="594"/>
                      <a:pt x="491" y="587"/>
                      <a:pt x="535" y="572"/>
                    </a:cubicBezTo>
                    <a:lnTo>
                      <a:pt x="560" y="572"/>
                    </a:lnTo>
                    <a:cubicBezTo>
                      <a:pt x="771" y="497"/>
                      <a:pt x="895" y="237"/>
                      <a:pt x="820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4208;p121">
                <a:extLst>
                  <a:ext uri="{FF2B5EF4-FFF2-40B4-BE49-F238E27FC236}">
                    <a16:creationId xmlns:a16="http://schemas.microsoft.com/office/drawing/2014/main" id="{BECC317F-3C94-8171-5F01-693DF041E58A}"/>
                  </a:ext>
                </a:extLst>
              </p:cNvPr>
              <p:cNvSpPr/>
              <p:nvPr/>
            </p:nvSpPr>
            <p:spPr>
              <a:xfrm>
                <a:off x="3544411" y="2870614"/>
                <a:ext cx="15370" cy="27719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367" extrusionOk="0">
                    <a:moveTo>
                      <a:pt x="758" y="0"/>
                    </a:moveTo>
                    <a:lnTo>
                      <a:pt x="0" y="1155"/>
                    </a:lnTo>
                    <a:lnTo>
                      <a:pt x="733" y="1366"/>
                    </a:lnTo>
                    <a:lnTo>
                      <a:pt x="7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4209;p121">
                <a:extLst>
                  <a:ext uri="{FF2B5EF4-FFF2-40B4-BE49-F238E27FC236}">
                    <a16:creationId xmlns:a16="http://schemas.microsoft.com/office/drawing/2014/main" id="{79829BC9-1675-01BD-EDDF-AD42BD65E540}"/>
                  </a:ext>
                </a:extLst>
              </p:cNvPr>
              <p:cNvSpPr/>
              <p:nvPr/>
            </p:nvSpPr>
            <p:spPr>
              <a:xfrm>
                <a:off x="3576145" y="2910641"/>
                <a:ext cx="42826" cy="30254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492" extrusionOk="0">
                    <a:moveTo>
                      <a:pt x="2112" y="1"/>
                    </a:moveTo>
                    <a:cubicBezTo>
                      <a:pt x="2111" y="2"/>
                      <a:pt x="2111" y="3"/>
                      <a:pt x="2110" y="4"/>
                    </a:cubicBezTo>
                    <a:lnTo>
                      <a:pt x="2110" y="4"/>
                    </a:lnTo>
                    <a:cubicBezTo>
                      <a:pt x="2111" y="3"/>
                      <a:pt x="2111" y="2"/>
                      <a:pt x="2112" y="1"/>
                    </a:cubicBezTo>
                    <a:close/>
                    <a:moveTo>
                      <a:pt x="2110" y="4"/>
                    </a:moveTo>
                    <a:lnTo>
                      <a:pt x="2110" y="4"/>
                    </a:lnTo>
                    <a:cubicBezTo>
                      <a:pt x="1918" y="476"/>
                      <a:pt x="595" y="1044"/>
                      <a:pt x="0" y="1118"/>
                    </a:cubicBezTo>
                    <a:lnTo>
                      <a:pt x="0" y="1491"/>
                    </a:lnTo>
                    <a:cubicBezTo>
                      <a:pt x="0" y="1491"/>
                      <a:pt x="1205" y="1156"/>
                      <a:pt x="1553" y="845"/>
                    </a:cubicBezTo>
                    <a:cubicBezTo>
                      <a:pt x="1800" y="610"/>
                      <a:pt x="1986" y="314"/>
                      <a:pt x="2110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4210;p121">
                <a:extLst>
                  <a:ext uri="{FF2B5EF4-FFF2-40B4-BE49-F238E27FC236}">
                    <a16:creationId xmlns:a16="http://schemas.microsoft.com/office/drawing/2014/main" id="{AAB9DAF4-B15F-4279-36AC-5BAD79FC1B10}"/>
                  </a:ext>
                </a:extLst>
              </p:cNvPr>
              <p:cNvSpPr/>
              <p:nvPr/>
            </p:nvSpPr>
            <p:spPr>
              <a:xfrm>
                <a:off x="3527277" y="2868850"/>
                <a:ext cx="106558" cy="67727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3340" extrusionOk="0">
                    <a:moveTo>
                      <a:pt x="5254" y="0"/>
                    </a:moveTo>
                    <a:cubicBezTo>
                      <a:pt x="5254" y="0"/>
                      <a:pt x="4993" y="25"/>
                      <a:pt x="4559" y="410"/>
                    </a:cubicBezTo>
                    <a:cubicBezTo>
                      <a:pt x="4015" y="918"/>
                      <a:pt x="3671" y="1143"/>
                      <a:pt x="3183" y="1143"/>
                    </a:cubicBezTo>
                    <a:cubicBezTo>
                      <a:pt x="3170" y="1143"/>
                      <a:pt x="3156" y="1143"/>
                      <a:pt x="3143" y="1143"/>
                    </a:cubicBezTo>
                    <a:cubicBezTo>
                      <a:pt x="2758" y="1130"/>
                      <a:pt x="1814" y="720"/>
                      <a:pt x="1392" y="646"/>
                    </a:cubicBezTo>
                    <a:cubicBezTo>
                      <a:pt x="1347" y="638"/>
                      <a:pt x="1296" y="634"/>
                      <a:pt x="1241" y="634"/>
                    </a:cubicBezTo>
                    <a:cubicBezTo>
                      <a:pt x="783" y="634"/>
                      <a:pt x="51" y="882"/>
                      <a:pt x="51" y="882"/>
                    </a:cubicBezTo>
                    <a:cubicBezTo>
                      <a:pt x="1" y="1689"/>
                      <a:pt x="237" y="3018"/>
                      <a:pt x="920" y="3242"/>
                    </a:cubicBezTo>
                    <a:cubicBezTo>
                      <a:pt x="1135" y="3310"/>
                      <a:pt x="1392" y="3339"/>
                      <a:pt x="1664" y="3339"/>
                    </a:cubicBezTo>
                    <a:cubicBezTo>
                      <a:pt x="2428" y="3339"/>
                      <a:pt x="3315" y="3110"/>
                      <a:pt x="3764" y="2881"/>
                    </a:cubicBezTo>
                    <a:cubicBezTo>
                      <a:pt x="4497" y="2509"/>
                      <a:pt x="4720" y="1515"/>
                      <a:pt x="4720" y="1515"/>
                    </a:cubicBezTo>
                    <a:lnTo>
                      <a:pt x="4708" y="1192"/>
                    </a:lnTo>
                    <a:cubicBezTo>
                      <a:pt x="4745" y="981"/>
                      <a:pt x="4770" y="758"/>
                      <a:pt x="4820" y="559"/>
                    </a:cubicBezTo>
                    <a:cubicBezTo>
                      <a:pt x="4869" y="311"/>
                      <a:pt x="5031" y="112"/>
                      <a:pt x="5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4211;p121">
                <a:extLst>
                  <a:ext uri="{FF2B5EF4-FFF2-40B4-BE49-F238E27FC236}">
                    <a16:creationId xmlns:a16="http://schemas.microsoft.com/office/drawing/2014/main" id="{5626B9DC-1801-A9FA-93E3-2B4F1B7830EB}"/>
                  </a:ext>
                </a:extLst>
              </p:cNvPr>
              <p:cNvSpPr/>
              <p:nvPr/>
            </p:nvSpPr>
            <p:spPr>
              <a:xfrm>
                <a:off x="3527277" y="2868850"/>
                <a:ext cx="106558" cy="67727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3340" extrusionOk="0">
                    <a:moveTo>
                      <a:pt x="5254" y="0"/>
                    </a:moveTo>
                    <a:cubicBezTo>
                      <a:pt x="5254" y="0"/>
                      <a:pt x="4993" y="25"/>
                      <a:pt x="4559" y="410"/>
                    </a:cubicBezTo>
                    <a:cubicBezTo>
                      <a:pt x="4015" y="918"/>
                      <a:pt x="3671" y="1143"/>
                      <a:pt x="3183" y="1143"/>
                    </a:cubicBezTo>
                    <a:cubicBezTo>
                      <a:pt x="3170" y="1143"/>
                      <a:pt x="3156" y="1143"/>
                      <a:pt x="3143" y="1143"/>
                    </a:cubicBezTo>
                    <a:cubicBezTo>
                      <a:pt x="2758" y="1130"/>
                      <a:pt x="1814" y="720"/>
                      <a:pt x="1392" y="646"/>
                    </a:cubicBezTo>
                    <a:cubicBezTo>
                      <a:pt x="1347" y="638"/>
                      <a:pt x="1296" y="634"/>
                      <a:pt x="1241" y="634"/>
                    </a:cubicBezTo>
                    <a:cubicBezTo>
                      <a:pt x="783" y="634"/>
                      <a:pt x="51" y="882"/>
                      <a:pt x="51" y="882"/>
                    </a:cubicBezTo>
                    <a:cubicBezTo>
                      <a:pt x="1" y="1689"/>
                      <a:pt x="237" y="3018"/>
                      <a:pt x="920" y="3242"/>
                    </a:cubicBezTo>
                    <a:cubicBezTo>
                      <a:pt x="1135" y="3310"/>
                      <a:pt x="1392" y="3339"/>
                      <a:pt x="1664" y="3339"/>
                    </a:cubicBezTo>
                    <a:cubicBezTo>
                      <a:pt x="2428" y="3339"/>
                      <a:pt x="3315" y="3110"/>
                      <a:pt x="3764" y="2881"/>
                    </a:cubicBezTo>
                    <a:cubicBezTo>
                      <a:pt x="4497" y="2509"/>
                      <a:pt x="4720" y="1515"/>
                      <a:pt x="4720" y="1515"/>
                    </a:cubicBezTo>
                    <a:lnTo>
                      <a:pt x="4708" y="1192"/>
                    </a:lnTo>
                    <a:cubicBezTo>
                      <a:pt x="4745" y="981"/>
                      <a:pt x="4770" y="758"/>
                      <a:pt x="4820" y="559"/>
                    </a:cubicBezTo>
                    <a:cubicBezTo>
                      <a:pt x="4869" y="311"/>
                      <a:pt x="5031" y="112"/>
                      <a:pt x="5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4212;p121">
                <a:extLst>
                  <a:ext uri="{FF2B5EF4-FFF2-40B4-BE49-F238E27FC236}">
                    <a16:creationId xmlns:a16="http://schemas.microsoft.com/office/drawing/2014/main" id="{250A3C53-5F7D-7690-D901-37252B355A1A}"/>
                  </a:ext>
                </a:extLst>
              </p:cNvPr>
              <p:cNvSpPr/>
              <p:nvPr/>
            </p:nvSpPr>
            <p:spPr>
              <a:xfrm>
                <a:off x="3527277" y="2868850"/>
                <a:ext cx="106558" cy="67727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3340" extrusionOk="0">
                    <a:moveTo>
                      <a:pt x="5254" y="0"/>
                    </a:moveTo>
                    <a:cubicBezTo>
                      <a:pt x="5254" y="0"/>
                      <a:pt x="4993" y="25"/>
                      <a:pt x="4559" y="410"/>
                    </a:cubicBezTo>
                    <a:cubicBezTo>
                      <a:pt x="4015" y="918"/>
                      <a:pt x="3671" y="1143"/>
                      <a:pt x="3183" y="1143"/>
                    </a:cubicBezTo>
                    <a:cubicBezTo>
                      <a:pt x="3170" y="1143"/>
                      <a:pt x="3156" y="1143"/>
                      <a:pt x="3143" y="1143"/>
                    </a:cubicBezTo>
                    <a:cubicBezTo>
                      <a:pt x="2758" y="1130"/>
                      <a:pt x="1814" y="720"/>
                      <a:pt x="1392" y="646"/>
                    </a:cubicBezTo>
                    <a:cubicBezTo>
                      <a:pt x="1347" y="638"/>
                      <a:pt x="1296" y="634"/>
                      <a:pt x="1241" y="634"/>
                    </a:cubicBezTo>
                    <a:cubicBezTo>
                      <a:pt x="783" y="634"/>
                      <a:pt x="51" y="882"/>
                      <a:pt x="51" y="882"/>
                    </a:cubicBezTo>
                    <a:cubicBezTo>
                      <a:pt x="1" y="1689"/>
                      <a:pt x="237" y="3018"/>
                      <a:pt x="920" y="3242"/>
                    </a:cubicBezTo>
                    <a:cubicBezTo>
                      <a:pt x="1135" y="3310"/>
                      <a:pt x="1392" y="3339"/>
                      <a:pt x="1664" y="3339"/>
                    </a:cubicBezTo>
                    <a:cubicBezTo>
                      <a:pt x="2428" y="3339"/>
                      <a:pt x="3315" y="3110"/>
                      <a:pt x="3764" y="2881"/>
                    </a:cubicBezTo>
                    <a:cubicBezTo>
                      <a:pt x="4497" y="2509"/>
                      <a:pt x="4720" y="1515"/>
                      <a:pt x="4720" y="1515"/>
                    </a:cubicBezTo>
                    <a:lnTo>
                      <a:pt x="4708" y="1192"/>
                    </a:lnTo>
                    <a:cubicBezTo>
                      <a:pt x="4745" y="981"/>
                      <a:pt x="4770" y="758"/>
                      <a:pt x="4820" y="559"/>
                    </a:cubicBezTo>
                    <a:cubicBezTo>
                      <a:pt x="4869" y="311"/>
                      <a:pt x="5031" y="112"/>
                      <a:pt x="52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4213;p121">
                <a:extLst>
                  <a:ext uri="{FF2B5EF4-FFF2-40B4-BE49-F238E27FC236}">
                    <a16:creationId xmlns:a16="http://schemas.microsoft.com/office/drawing/2014/main" id="{59E04089-D246-AB1B-F1A3-88AC337E9ADC}"/>
                  </a:ext>
                </a:extLst>
              </p:cNvPr>
              <p:cNvSpPr/>
              <p:nvPr/>
            </p:nvSpPr>
            <p:spPr>
              <a:xfrm>
                <a:off x="3528798" y="2868687"/>
                <a:ext cx="105788" cy="4702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2319" extrusionOk="0">
                    <a:moveTo>
                      <a:pt x="5161" y="1"/>
                    </a:moveTo>
                    <a:cubicBezTo>
                      <a:pt x="5071" y="1"/>
                      <a:pt x="4868" y="44"/>
                      <a:pt x="4534" y="343"/>
                    </a:cubicBezTo>
                    <a:cubicBezTo>
                      <a:pt x="4048" y="756"/>
                      <a:pt x="3735" y="1066"/>
                      <a:pt x="3164" y="1066"/>
                    </a:cubicBezTo>
                    <a:cubicBezTo>
                      <a:pt x="3049" y="1066"/>
                      <a:pt x="2923" y="1054"/>
                      <a:pt x="2782" y="1026"/>
                    </a:cubicBezTo>
                    <a:cubicBezTo>
                      <a:pt x="2310" y="952"/>
                      <a:pt x="1764" y="728"/>
                      <a:pt x="1342" y="654"/>
                    </a:cubicBezTo>
                    <a:cubicBezTo>
                      <a:pt x="1298" y="646"/>
                      <a:pt x="1248" y="642"/>
                      <a:pt x="1194" y="642"/>
                    </a:cubicBezTo>
                    <a:cubicBezTo>
                      <a:pt x="745" y="642"/>
                      <a:pt x="13" y="890"/>
                      <a:pt x="13" y="890"/>
                    </a:cubicBezTo>
                    <a:cubicBezTo>
                      <a:pt x="0" y="952"/>
                      <a:pt x="0" y="1014"/>
                      <a:pt x="0" y="1076"/>
                    </a:cubicBezTo>
                    <a:cubicBezTo>
                      <a:pt x="506" y="927"/>
                      <a:pt x="767" y="841"/>
                      <a:pt x="1071" y="841"/>
                    </a:cubicBezTo>
                    <a:cubicBezTo>
                      <a:pt x="1274" y="841"/>
                      <a:pt x="1497" y="880"/>
                      <a:pt x="1826" y="964"/>
                    </a:cubicBezTo>
                    <a:cubicBezTo>
                      <a:pt x="2240" y="1084"/>
                      <a:pt x="2742" y="1265"/>
                      <a:pt x="3212" y="1265"/>
                    </a:cubicBezTo>
                    <a:cubicBezTo>
                      <a:pt x="3377" y="1265"/>
                      <a:pt x="3538" y="1243"/>
                      <a:pt x="3689" y="1188"/>
                    </a:cubicBezTo>
                    <a:cubicBezTo>
                      <a:pt x="4235" y="977"/>
                      <a:pt x="4695" y="443"/>
                      <a:pt x="4794" y="319"/>
                    </a:cubicBezTo>
                    <a:lnTo>
                      <a:pt x="4794" y="319"/>
                    </a:lnTo>
                    <a:cubicBezTo>
                      <a:pt x="4633" y="641"/>
                      <a:pt x="4558" y="977"/>
                      <a:pt x="4546" y="1337"/>
                    </a:cubicBezTo>
                    <a:cubicBezTo>
                      <a:pt x="4534" y="1722"/>
                      <a:pt x="4484" y="2144"/>
                      <a:pt x="4360" y="2318"/>
                    </a:cubicBezTo>
                    <a:cubicBezTo>
                      <a:pt x="4546" y="2082"/>
                      <a:pt x="4658" y="1821"/>
                      <a:pt x="4695" y="1523"/>
                    </a:cubicBezTo>
                    <a:lnTo>
                      <a:pt x="4695" y="1374"/>
                    </a:lnTo>
                    <a:cubicBezTo>
                      <a:pt x="4695" y="1213"/>
                      <a:pt x="4720" y="1064"/>
                      <a:pt x="4745" y="902"/>
                    </a:cubicBezTo>
                    <a:cubicBezTo>
                      <a:pt x="4757" y="815"/>
                      <a:pt x="4794" y="691"/>
                      <a:pt x="4807" y="629"/>
                    </a:cubicBezTo>
                    <a:cubicBezTo>
                      <a:pt x="4881" y="393"/>
                      <a:pt x="5030" y="170"/>
                      <a:pt x="5217" y="8"/>
                    </a:cubicBezTo>
                    <a:cubicBezTo>
                      <a:pt x="5217" y="8"/>
                      <a:pt x="5199" y="1"/>
                      <a:pt x="51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4214;p121">
                <a:extLst>
                  <a:ext uri="{FF2B5EF4-FFF2-40B4-BE49-F238E27FC236}">
                    <a16:creationId xmlns:a16="http://schemas.microsoft.com/office/drawing/2014/main" id="{2458F669-4F68-F8F1-95DE-4812FEBB9F8D}"/>
                  </a:ext>
                </a:extLst>
              </p:cNvPr>
              <p:cNvSpPr/>
              <p:nvPr/>
            </p:nvSpPr>
            <p:spPr>
              <a:xfrm>
                <a:off x="3726744" y="3503708"/>
                <a:ext cx="106031" cy="25572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12611" extrusionOk="0">
                    <a:moveTo>
                      <a:pt x="2049" y="1"/>
                    </a:moveTo>
                    <a:lnTo>
                      <a:pt x="2049" y="1"/>
                    </a:lnTo>
                    <a:cubicBezTo>
                      <a:pt x="2012" y="1242"/>
                      <a:pt x="2323" y="5353"/>
                      <a:pt x="2434" y="7390"/>
                    </a:cubicBezTo>
                    <a:cubicBezTo>
                      <a:pt x="2472" y="7937"/>
                      <a:pt x="2546" y="8582"/>
                      <a:pt x="2385" y="9116"/>
                    </a:cubicBezTo>
                    <a:cubicBezTo>
                      <a:pt x="2062" y="10197"/>
                      <a:pt x="1105" y="10868"/>
                      <a:pt x="298" y="11588"/>
                    </a:cubicBezTo>
                    <a:cubicBezTo>
                      <a:pt x="149" y="11712"/>
                      <a:pt x="0" y="11861"/>
                      <a:pt x="0" y="12047"/>
                    </a:cubicBezTo>
                    <a:cubicBezTo>
                      <a:pt x="13" y="12221"/>
                      <a:pt x="112" y="12358"/>
                      <a:pt x="261" y="12432"/>
                    </a:cubicBezTo>
                    <a:cubicBezTo>
                      <a:pt x="435" y="12519"/>
                      <a:pt x="634" y="12544"/>
                      <a:pt x="820" y="12557"/>
                    </a:cubicBezTo>
                    <a:cubicBezTo>
                      <a:pt x="972" y="12595"/>
                      <a:pt x="1138" y="12611"/>
                      <a:pt x="1297" y="12611"/>
                    </a:cubicBezTo>
                    <a:cubicBezTo>
                      <a:pt x="1346" y="12611"/>
                      <a:pt x="1394" y="12609"/>
                      <a:pt x="1441" y="12606"/>
                    </a:cubicBezTo>
                    <a:cubicBezTo>
                      <a:pt x="1789" y="12557"/>
                      <a:pt x="2174" y="12544"/>
                      <a:pt x="2497" y="12370"/>
                    </a:cubicBezTo>
                    <a:cubicBezTo>
                      <a:pt x="2770" y="12234"/>
                      <a:pt x="2993" y="11874"/>
                      <a:pt x="3204" y="11650"/>
                    </a:cubicBezTo>
                    <a:cubicBezTo>
                      <a:pt x="3391" y="11414"/>
                      <a:pt x="3614" y="11190"/>
                      <a:pt x="3850" y="11004"/>
                    </a:cubicBezTo>
                    <a:cubicBezTo>
                      <a:pt x="4049" y="10868"/>
                      <a:pt x="4372" y="10818"/>
                      <a:pt x="4496" y="10569"/>
                    </a:cubicBezTo>
                    <a:cubicBezTo>
                      <a:pt x="4533" y="10495"/>
                      <a:pt x="4558" y="10420"/>
                      <a:pt x="4571" y="10346"/>
                    </a:cubicBezTo>
                    <a:cubicBezTo>
                      <a:pt x="4620" y="10098"/>
                      <a:pt x="4571" y="9824"/>
                      <a:pt x="4446" y="9601"/>
                    </a:cubicBezTo>
                    <a:cubicBezTo>
                      <a:pt x="4322" y="9315"/>
                      <a:pt x="4248" y="9005"/>
                      <a:pt x="4260" y="8707"/>
                    </a:cubicBezTo>
                    <a:cubicBezTo>
                      <a:pt x="4285" y="8384"/>
                      <a:pt x="4310" y="8110"/>
                      <a:pt x="4347" y="7763"/>
                    </a:cubicBezTo>
                    <a:cubicBezTo>
                      <a:pt x="4521" y="6322"/>
                      <a:pt x="4980" y="3776"/>
                      <a:pt x="5043" y="3217"/>
                    </a:cubicBezTo>
                    <a:cubicBezTo>
                      <a:pt x="5229" y="1677"/>
                      <a:pt x="5167" y="1031"/>
                      <a:pt x="5043" y="299"/>
                    </a:cubicBez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4215;p121">
                <a:extLst>
                  <a:ext uri="{FF2B5EF4-FFF2-40B4-BE49-F238E27FC236}">
                    <a16:creationId xmlns:a16="http://schemas.microsoft.com/office/drawing/2014/main" id="{8DBAC8F1-DA7A-9867-0184-20ACA4580BD7}"/>
                  </a:ext>
                </a:extLst>
              </p:cNvPr>
              <p:cNvSpPr/>
              <p:nvPr/>
            </p:nvSpPr>
            <p:spPr>
              <a:xfrm>
                <a:off x="3875822" y="3511271"/>
                <a:ext cx="119394" cy="25754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12701" extrusionOk="0">
                    <a:moveTo>
                      <a:pt x="2050" y="0"/>
                    </a:moveTo>
                    <a:lnTo>
                      <a:pt x="1" y="2496"/>
                    </a:lnTo>
                    <a:cubicBezTo>
                      <a:pt x="783" y="3726"/>
                      <a:pt x="1714" y="5204"/>
                      <a:pt x="2571" y="6682"/>
                    </a:cubicBezTo>
                    <a:cubicBezTo>
                      <a:pt x="2944" y="7328"/>
                      <a:pt x="3354" y="8197"/>
                      <a:pt x="3441" y="8955"/>
                    </a:cubicBezTo>
                    <a:cubicBezTo>
                      <a:pt x="3540" y="9985"/>
                      <a:pt x="3279" y="11029"/>
                      <a:pt x="2696" y="11873"/>
                    </a:cubicBezTo>
                    <a:cubicBezTo>
                      <a:pt x="2596" y="11972"/>
                      <a:pt x="2547" y="12097"/>
                      <a:pt x="2534" y="12233"/>
                    </a:cubicBezTo>
                    <a:cubicBezTo>
                      <a:pt x="2534" y="12420"/>
                      <a:pt x="2720" y="12544"/>
                      <a:pt x="2894" y="12606"/>
                    </a:cubicBezTo>
                    <a:cubicBezTo>
                      <a:pt x="3092" y="12670"/>
                      <a:pt x="3295" y="12701"/>
                      <a:pt x="3498" y="12701"/>
                    </a:cubicBezTo>
                    <a:cubicBezTo>
                      <a:pt x="3729" y="12701"/>
                      <a:pt x="3961" y="12660"/>
                      <a:pt x="4186" y="12581"/>
                    </a:cubicBezTo>
                    <a:cubicBezTo>
                      <a:pt x="4894" y="12271"/>
                      <a:pt x="5353" y="11550"/>
                      <a:pt x="5329" y="10780"/>
                    </a:cubicBezTo>
                    <a:cubicBezTo>
                      <a:pt x="5279" y="10345"/>
                      <a:pt x="5378" y="9898"/>
                      <a:pt x="5565" y="9501"/>
                    </a:cubicBezTo>
                    <a:cubicBezTo>
                      <a:pt x="5714" y="9253"/>
                      <a:pt x="5875" y="9041"/>
                      <a:pt x="5887" y="8793"/>
                    </a:cubicBezTo>
                    <a:cubicBezTo>
                      <a:pt x="5887" y="8706"/>
                      <a:pt x="5887" y="8644"/>
                      <a:pt x="5863" y="8582"/>
                    </a:cubicBezTo>
                    <a:cubicBezTo>
                      <a:pt x="5801" y="8396"/>
                      <a:pt x="5689" y="8234"/>
                      <a:pt x="5527" y="8110"/>
                    </a:cubicBezTo>
                    <a:cubicBezTo>
                      <a:pt x="5366" y="7961"/>
                      <a:pt x="5204" y="7824"/>
                      <a:pt x="5068" y="7675"/>
                    </a:cubicBezTo>
                    <a:cubicBezTo>
                      <a:pt x="4956" y="7501"/>
                      <a:pt x="4869" y="7315"/>
                      <a:pt x="4807" y="7129"/>
                    </a:cubicBezTo>
                    <a:cubicBezTo>
                      <a:pt x="4757" y="7005"/>
                      <a:pt x="4645" y="6607"/>
                      <a:pt x="4496" y="6086"/>
                    </a:cubicBezTo>
                    <a:cubicBezTo>
                      <a:pt x="4099" y="4695"/>
                      <a:pt x="3441" y="2434"/>
                      <a:pt x="3217" y="1913"/>
                    </a:cubicBezTo>
                    <a:cubicBezTo>
                      <a:pt x="2845" y="1031"/>
                      <a:pt x="2522" y="410"/>
                      <a:pt x="20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4216;p121">
                <a:extLst>
                  <a:ext uri="{FF2B5EF4-FFF2-40B4-BE49-F238E27FC236}">
                    <a16:creationId xmlns:a16="http://schemas.microsoft.com/office/drawing/2014/main" id="{A3C70E21-972C-5664-E46A-378827EF5BC5}"/>
                  </a:ext>
                </a:extLst>
              </p:cNvPr>
              <p:cNvSpPr/>
              <p:nvPr/>
            </p:nvSpPr>
            <p:spPr>
              <a:xfrm>
                <a:off x="3764520" y="3305012"/>
                <a:ext cx="183592" cy="291854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14393" extrusionOk="0">
                    <a:moveTo>
                      <a:pt x="6769" y="1"/>
                    </a:moveTo>
                    <a:lnTo>
                      <a:pt x="261" y="1118"/>
                    </a:lnTo>
                    <a:cubicBezTo>
                      <a:pt x="112" y="3478"/>
                      <a:pt x="0" y="5415"/>
                      <a:pt x="13" y="7278"/>
                    </a:cubicBezTo>
                    <a:cubicBezTo>
                      <a:pt x="25" y="9067"/>
                      <a:pt x="13" y="9899"/>
                      <a:pt x="112" y="10979"/>
                    </a:cubicBezTo>
                    <a:cubicBezTo>
                      <a:pt x="186" y="11849"/>
                      <a:pt x="373" y="13935"/>
                      <a:pt x="373" y="13935"/>
                    </a:cubicBezTo>
                    <a:cubicBezTo>
                      <a:pt x="373" y="13935"/>
                      <a:pt x="890" y="14393"/>
                      <a:pt x="1972" y="14393"/>
                    </a:cubicBezTo>
                    <a:cubicBezTo>
                      <a:pt x="2282" y="14393"/>
                      <a:pt x="2639" y="14355"/>
                      <a:pt x="3043" y="14258"/>
                    </a:cubicBezTo>
                    <a:cubicBezTo>
                      <a:pt x="3304" y="12656"/>
                      <a:pt x="3502" y="11650"/>
                      <a:pt x="3279" y="10346"/>
                    </a:cubicBezTo>
                    <a:lnTo>
                      <a:pt x="3676" y="7042"/>
                    </a:lnTo>
                    <a:lnTo>
                      <a:pt x="3987" y="8992"/>
                    </a:lnTo>
                    <a:cubicBezTo>
                      <a:pt x="4086" y="9588"/>
                      <a:pt x="4123" y="9787"/>
                      <a:pt x="4285" y="10483"/>
                    </a:cubicBezTo>
                    <a:cubicBezTo>
                      <a:pt x="4434" y="11178"/>
                      <a:pt x="4595" y="11451"/>
                      <a:pt x="5030" y="12097"/>
                    </a:cubicBezTo>
                    <a:cubicBezTo>
                      <a:pt x="5601" y="12942"/>
                      <a:pt x="6483" y="14258"/>
                      <a:pt x="6483" y="14258"/>
                    </a:cubicBezTo>
                    <a:cubicBezTo>
                      <a:pt x="8085" y="14159"/>
                      <a:pt x="9054" y="12942"/>
                      <a:pt x="9054" y="12942"/>
                    </a:cubicBezTo>
                    <a:cubicBezTo>
                      <a:pt x="8458" y="10843"/>
                      <a:pt x="7936" y="10383"/>
                      <a:pt x="7601" y="10147"/>
                    </a:cubicBezTo>
                    <a:cubicBezTo>
                      <a:pt x="7601" y="10147"/>
                      <a:pt x="7638" y="4223"/>
                      <a:pt x="7564" y="2944"/>
                    </a:cubicBezTo>
                    <a:cubicBezTo>
                      <a:pt x="7452" y="1019"/>
                      <a:pt x="6769" y="1"/>
                      <a:pt x="6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4217;p121">
                <a:extLst>
                  <a:ext uri="{FF2B5EF4-FFF2-40B4-BE49-F238E27FC236}">
                    <a16:creationId xmlns:a16="http://schemas.microsoft.com/office/drawing/2014/main" id="{9DE1FE21-9D78-59E8-6E1E-757AF7A37961}"/>
                  </a:ext>
                </a:extLst>
              </p:cNvPr>
              <p:cNvSpPr/>
              <p:nvPr/>
            </p:nvSpPr>
            <p:spPr>
              <a:xfrm>
                <a:off x="3764520" y="3305012"/>
                <a:ext cx="183592" cy="291854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14393" extrusionOk="0">
                    <a:moveTo>
                      <a:pt x="6769" y="1"/>
                    </a:moveTo>
                    <a:lnTo>
                      <a:pt x="261" y="1118"/>
                    </a:lnTo>
                    <a:cubicBezTo>
                      <a:pt x="112" y="3478"/>
                      <a:pt x="0" y="5415"/>
                      <a:pt x="13" y="7278"/>
                    </a:cubicBezTo>
                    <a:cubicBezTo>
                      <a:pt x="25" y="9067"/>
                      <a:pt x="13" y="9899"/>
                      <a:pt x="112" y="10979"/>
                    </a:cubicBezTo>
                    <a:cubicBezTo>
                      <a:pt x="186" y="11849"/>
                      <a:pt x="373" y="13935"/>
                      <a:pt x="373" y="13935"/>
                    </a:cubicBezTo>
                    <a:cubicBezTo>
                      <a:pt x="373" y="13935"/>
                      <a:pt x="890" y="14393"/>
                      <a:pt x="1972" y="14393"/>
                    </a:cubicBezTo>
                    <a:cubicBezTo>
                      <a:pt x="2282" y="14393"/>
                      <a:pt x="2639" y="14355"/>
                      <a:pt x="3043" y="14258"/>
                    </a:cubicBezTo>
                    <a:cubicBezTo>
                      <a:pt x="3304" y="12656"/>
                      <a:pt x="3502" y="11650"/>
                      <a:pt x="3279" y="10346"/>
                    </a:cubicBezTo>
                    <a:lnTo>
                      <a:pt x="3676" y="7042"/>
                    </a:lnTo>
                    <a:lnTo>
                      <a:pt x="3987" y="8992"/>
                    </a:lnTo>
                    <a:cubicBezTo>
                      <a:pt x="4086" y="9588"/>
                      <a:pt x="4123" y="9787"/>
                      <a:pt x="4285" y="10483"/>
                    </a:cubicBezTo>
                    <a:cubicBezTo>
                      <a:pt x="4434" y="11178"/>
                      <a:pt x="4595" y="11451"/>
                      <a:pt x="5030" y="12097"/>
                    </a:cubicBezTo>
                    <a:cubicBezTo>
                      <a:pt x="5601" y="12942"/>
                      <a:pt x="6483" y="14258"/>
                      <a:pt x="6483" y="14258"/>
                    </a:cubicBezTo>
                    <a:cubicBezTo>
                      <a:pt x="8085" y="14159"/>
                      <a:pt x="9054" y="12942"/>
                      <a:pt x="9054" y="12942"/>
                    </a:cubicBezTo>
                    <a:cubicBezTo>
                      <a:pt x="8458" y="10843"/>
                      <a:pt x="7936" y="10383"/>
                      <a:pt x="7601" y="10147"/>
                    </a:cubicBezTo>
                    <a:cubicBezTo>
                      <a:pt x="7601" y="10147"/>
                      <a:pt x="7638" y="4223"/>
                      <a:pt x="7564" y="2944"/>
                    </a:cubicBezTo>
                    <a:cubicBezTo>
                      <a:pt x="7452" y="1019"/>
                      <a:pt x="6769" y="1"/>
                      <a:pt x="67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4218;p121">
                <a:extLst>
                  <a:ext uri="{FF2B5EF4-FFF2-40B4-BE49-F238E27FC236}">
                    <a16:creationId xmlns:a16="http://schemas.microsoft.com/office/drawing/2014/main" id="{0F7E06B2-82A3-3A36-70E7-16A8C2A140F0}"/>
                  </a:ext>
                </a:extLst>
              </p:cNvPr>
              <p:cNvSpPr/>
              <p:nvPr/>
            </p:nvSpPr>
            <p:spPr>
              <a:xfrm>
                <a:off x="3800269" y="3390379"/>
                <a:ext cx="38548" cy="124423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6136" extrusionOk="0">
                    <a:moveTo>
                      <a:pt x="1" y="1"/>
                    </a:moveTo>
                    <a:cubicBezTo>
                      <a:pt x="1" y="1"/>
                      <a:pt x="187" y="510"/>
                      <a:pt x="1181" y="659"/>
                    </a:cubicBezTo>
                    <a:lnTo>
                      <a:pt x="1665" y="2808"/>
                    </a:lnTo>
                    <a:lnTo>
                      <a:pt x="1491" y="6136"/>
                    </a:lnTo>
                    <a:lnTo>
                      <a:pt x="1901" y="2832"/>
                    </a:lnTo>
                    <a:lnTo>
                      <a:pt x="1479" y="386"/>
                    </a:lnTo>
                    <a:cubicBezTo>
                      <a:pt x="969" y="386"/>
                      <a:pt x="460" y="249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4219;p121">
                <a:extLst>
                  <a:ext uri="{FF2B5EF4-FFF2-40B4-BE49-F238E27FC236}">
                    <a16:creationId xmlns:a16="http://schemas.microsoft.com/office/drawing/2014/main" id="{583BE850-5BFD-B91A-2731-ED372D453E39}"/>
                  </a:ext>
                </a:extLst>
              </p:cNvPr>
              <p:cNvSpPr/>
              <p:nvPr/>
            </p:nvSpPr>
            <p:spPr>
              <a:xfrm>
                <a:off x="3753185" y="3007566"/>
                <a:ext cx="157414" cy="136305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6722" extrusionOk="0">
                    <a:moveTo>
                      <a:pt x="4279" y="1"/>
                    </a:moveTo>
                    <a:cubicBezTo>
                      <a:pt x="3252" y="1"/>
                      <a:pt x="2541" y="309"/>
                      <a:pt x="1987" y="785"/>
                    </a:cubicBezTo>
                    <a:cubicBezTo>
                      <a:pt x="634" y="859"/>
                      <a:pt x="0" y="3231"/>
                      <a:pt x="1627" y="3989"/>
                    </a:cubicBezTo>
                    <a:cubicBezTo>
                      <a:pt x="1739" y="4349"/>
                      <a:pt x="1813" y="4597"/>
                      <a:pt x="2099" y="4833"/>
                    </a:cubicBezTo>
                    <a:cubicBezTo>
                      <a:pt x="2360" y="5069"/>
                      <a:pt x="2633" y="5268"/>
                      <a:pt x="2931" y="5442"/>
                    </a:cubicBezTo>
                    <a:cubicBezTo>
                      <a:pt x="3664" y="5877"/>
                      <a:pt x="5887" y="6721"/>
                      <a:pt x="5887" y="6721"/>
                    </a:cubicBezTo>
                    <a:cubicBezTo>
                      <a:pt x="6160" y="6187"/>
                      <a:pt x="6831" y="5641"/>
                      <a:pt x="7141" y="5194"/>
                    </a:cubicBezTo>
                    <a:cubicBezTo>
                      <a:pt x="7651" y="4424"/>
                      <a:pt x="7762" y="3268"/>
                      <a:pt x="7688" y="2710"/>
                    </a:cubicBezTo>
                    <a:cubicBezTo>
                      <a:pt x="7576" y="1791"/>
                      <a:pt x="7030" y="971"/>
                      <a:pt x="6222" y="499"/>
                    </a:cubicBezTo>
                    <a:cubicBezTo>
                      <a:pt x="5738" y="238"/>
                      <a:pt x="5216" y="64"/>
                      <a:pt x="4670" y="15"/>
                    </a:cubicBezTo>
                    <a:cubicBezTo>
                      <a:pt x="4535" y="5"/>
                      <a:pt x="4404" y="1"/>
                      <a:pt x="4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4220;p121">
                <a:extLst>
                  <a:ext uri="{FF2B5EF4-FFF2-40B4-BE49-F238E27FC236}">
                    <a16:creationId xmlns:a16="http://schemas.microsoft.com/office/drawing/2014/main" id="{349828B8-366E-A53C-C379-AA306F29BA25}"/>
                  </a:ext>
                </a:extLst>
              </p:cNvPr>
              <p:cNvSpPr/>
              <p:nvPr/>
            </p:nvSpPr>
            <p:spPr>
              <a:xfrm>
                <a:off x="3881236" y="3020138"/>
                <a:ext cx="84517" cy="150317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7413" extrusionOk="0">
                    <a:moveTo>
                      <a:pt x="1489" y="0"/>
                    </a:moveTo>
                    <a:cubicBezTo>
                      <a:pt x="1104" y="0"/>
                      <a:pt x="716" y="111"/>
                      <a:pt x="317" y="264"/>
                    </a:cubicBezTo>
                    <a:cubicBezTo>
                      <a:pt x="317" y="264"/>
                      <a:pt x="0" y="859"/>
                      <a:pt x="253" y="859"/>
                    </a:cubicBezTo>
                    <a:cubicBezTo>
                      <a:pt x="288" y="859"/>
                      <a:pt x="333" y="848"/>
                      <a:pt x="392" y="823"/>
                    </a:cubicBezTo>
                    <a:cubicBezTo>
                      <a:pt x="439" y="802"/>
                      <a:pt x="489" y="793"/>
                      <a:pt x="541" y="793"/>
                    </a:cubicBezTo>
                    <a:cubicBezTo>
                      <a:pt x="829" y="793"/>
                      <a:pt x="1167" y="1079"/>
                      <a:pt x="1336" y="1258"/>
                    </a:cubicBezTo>
                    <a:cubicBezTo>
                      <a:pt x="1597" y="1556"/>
                      <a:pt x="1770" y="1891"/>
                      <a:pt x="1845" y="2288"/>
                    </a:cubicBezTo>
                    <a:cubicBezTo>
                      <a:pt x="1994" y="2922"/>
                      <a:pt x="1895" y="3580"/>
                      <a:pt x="1832" y="4226"/>
                    </a:cubicBezTo>
                    <a:cubicBezTo>
                      <a:pt x="1770" y="4859"/>
                      <a:pt x="1708" y="5530"/>
                      <a:pt x="1907" y="6151"/>
                    </a:cubicBezTo>
                    <a:cubicBezTo>
                      <a:pt x="2118" y="6772"/>
                      <a:pt x="2615" y="7331"/>
                      <a:pt x="3261" y="7405"/>
                    </a:cubicBezTo>
                    <a:cubicBezTo>
                      <a:pt x="3285" y="7410"/>
                      <a:pt x="3311" y="7413"/>
                      <a:pt x="3337" y="7413"/>
                    </a:cubicBezTo>
                    <a:cubicBezTo>
                      <a:pt x="3443" y="7413"/>
                      <a:pt x="3554" y="7371"/>
                      <a:pt x="3584" y="7281"/>
                    </a:cubicBezTo>
                    <a:cubicBezTo>
                      <a:pt x="3608" y="7219"/>
                      <a:pt x="3621" y="7182"/>
                      <a:pt x="3608" y="7120"/>
                    </a:cubicBezTo>
                    <a:cubicBezTo>
                      <a:pt x="3559" y="6598"/>
                      <a:pt x="3385" y="6387"/>
                      <a:pt x="3447" y="5579"/>
                    </a:cubicBezTo>
                    <a:lnTo>
                      <a:pt x="3447" y="5579"/>
                    </a:lnTo>
                    <a:cubicBezTo>
                      <a:pt x="3522" y="5704"/>
                      <a:pt x="3608" y="5803"/>
                      <a:pt x="3708" y="5915"/>
                    </a:cubicBezTo>
                    <a:cubicBezTo>
                      <a:pt x="3771" y="5978"/>
                      <a:pt x="3875" y="6016"/>
                      <a:pt x="3961" y="6016"/>
                    </a:cubicBezTo>
                    <a:cubicBezTo>
                      <a:pt x="4010" y="6016"/>
                      <a:pt x="4053" y="6004"/>
                      <a:pt x="4080" y="5977"/>
                    </a:cubicBezTo>
                    <a:cubicBezTo>
                      <a:pt x="4167" y="5902"/>
                      <a:pt x="4143" y="5766"/>
                      <a:pt x="4118" y="5654"/>
                    </a:cubicBezTo>
                    <a:cubicBezTo>
                      <a:pt x="3993" y="5182"/>
                      <a:pt x="3919" y="4710"/>
                      <a:pt x="3869" y="4226"/>
                    </a:cubicBezTo>
                    <a:cubicBezTo>
                      <a:pt x="3820" y="3741"/>
                      <a:pt x="3820" y="2822"/>
                      <a:pt x="3733" y="2363"/>
                    </a:cubicBezTo>
                    <a:cubicBezTo>
                      <a:pt x="3584" y="1618"/>
                      <a:pt x="3373" y="1009"/>
                      <a:pt x="2776" y="512"/>
                    </a:cubicBezTo>
                    <a:cubicBezTo>
                      <a:pt x="2344" y="139"/>
                      <a:pt x="1918" y="0"/>
                      <a:pt x="1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4221;p121">
                <a:extLst>
                  <a:ext uri="{FF2B5EF4-FFF2-40B4-BE49-F238E27FC236}">
                    <a16:creationId xmlns:a16="http://schemas.microsoft.com/office/drawing/2014/main" id="{A486C29F-563E-B1C6-B1DB-1B1529D0581E}"/>
                  </a:ext>
                </a:extLst>
              </p:cNvPr>
              <p:cNvSpPr/>
              <p:nvPr/>
            </p:nvSpPr>
            <p:spPr>
              <a:xfrm>
                <a:off x="3657984" y="3160658"/>
                <a:ext cx="164471" cy="257524"/>
              </a:xfrm>
              <a:custGeom>
                <a:avLst/>
                <a:gdLst/>
                <a:ahLst/>
                <a:cxnLst/>
                <a:rect l="l" t="t" r="r" b="b"/>
                <a:pathLst>
                  <a:path w="8111" h="12700" extrusionOk="0">
                    <a:moveTo>
                      <a:pt x="7395" y="0"/>
                    </a:moveTo>
                    <a:cubicBezTo>
                      <a:pt x="6085" y="0"/>
                      <a:pt x="5487" y="574"/>
                      <a:pt x="5117" y="2052"/>
                    </a:cubicBezTo>
                    <a:cubicBezTo>
                      <a:pt x="4931" y="2810"/>
                      <a:pt x="4596" y="5108"/>
                      <a:pt x="4248" y="6300"/>
                    </a:cubicBezTo>
                    <a:cubicBezTo>
                      <a:pt x="3913" y="7368"/>
                      <a:pt x="3379" y="8535"/>
                      <a:pt x="2634" y="9405"/>
                    </a:cubicBezTo>
                    <a:cubicBezTo>
                      <a:pt x="2447" y="9579"/>
                      <a:pt x="2224" y="9703"/>
                      <a:pt x="1975" y="9752"/>
                    </a:cubicBezTo>
                    <a:cubicBezTo>
                      <a:pt x="1541" y="9877"/>
                      <a:pt x="1392" y="10125"/>
                      <a:pt x="994" y="10287"/>
                    </a:cubicBezTo>
                    <a:cubicBezTo>
                      <a:pt x="646" y="10448"/>
                      <a:pt x="584" y="10498"/>
                      <a:pt x="584" y="10572"/>
                    </a:cubicBezTo>
                    <a:cubicBezTo>
                      <a:pt x="597" y="10684"/>
                      <a:pt x="684" y="10783"/>
                      <a:pt x="982" y="10821"/>
                    </a:cubicBezTo>
                    <a:cubicBezTo>
                      <a:pt x="1006" y="10822"/>
                      <a:pt x="1030" y="10822"/>
                      <a:pt x="1054" y="10822"/>
                    </a:cubicBezTo>
                    <a:cubicBezTo>
                      <a:pt x="1266" y="10822"/>
                      <a:pt x="1474" y="10774"/>
                      <a:pt x="1652" y="10696"/>
                    </a:cubicBezTo>
                    <a:lnTo>
                      <a:pt x="1652" y="10696"/>
                    </a:lnTo>
                    <a:cubicBezTo>
                      <a:pt x="1354" y="10970"/>
                      <a:pt x="1044" y="11243"/>
                      <a:pt x="709" y="11466"/>
                    </a:cubicBezTo>
                    <a:cubicBezTo>
                      <a:pt x="1" y="11938"/>
                      <a:pt x="1" y="12609"/>
                      <a:pt x="1056" y="12683"/>
                    </a:cubicBezTo>
                    <a:cubicBezTo>
                      <a:pt x="1176" y="12693"/>
                      <a:pt x="1290" y="12700"/>
                      <a:pt x="1401" y="12700"/>
                    </a:cubicBezTo>
                    <a:cubicBezTo>
                      <a:pt x="2006" y="12700"/>
                      <a:pt x="2528" y="12504"/>
                      <a:pt x="3441" y="11528"/>
                    </a:cubicBezTo>
                    <a:cubicBezTo>
                      <a:pt x="3863" y="11032"/>
                      <a:pt x="4273" y="10510"/>
                      <a:pt x="4633" y="9964"/>
                    </a:cubicBezTo>
                    <a:cubicBezTo>
                      <a:pt x="5825" y="8225"/>
                      <a:pt x="6061" y="7604"/>
                      <a:pt x="6384" y="6623"/>
                    </a:cubicBezTo>
                    <a:cubicBezTo>
                      <a:pt x="8111" y="1518"/>
                      <a:pt x="7353" y="1071"/>
                      <a:pt x="7564" y="3"/>
                    </a:cubicBezTo>
                    <a:cubicBezTo>
                      <a:pt x="7507" y="1"/>
                      <a:pt x="7450" y="0"/>
                      <a:pt x="7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4222;p121">
                <a:extLst>
                  <a:ext uri="{FF2B5EF4-FFF2-40B4-BE49-F238E27FC236}">
                    <a16:creationId xmlns:a16="http://schemas.microsoft.com/office/drawing/2014/main" id="{195E912B-02FC-D01B-6283-555B1E5ED8FE}"/>
                  </a:ext>
                </a:extLst>
              </p:cNvPr>
              <p:cNvSpPr/>
              <p:nvPr/>
            </p:nvSpPr>
            <p:spPr>
              <a:xfrm>
                <a:off x="3747893" y="3160131"/>
                <a:ext cx="68761" cy="120732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5954" extrusionOk="0">
                    <a:moveTo>
                      <a:pt x="2723" y="1"/>
                    </a:moveTo>
                    <a:cubicBezTo>
                      <a:pt x="2139" y="1"/>
                      <a:pt x="1475" y="136"/>
                      <a:pt x="1068" y="836"/>
                    </a:cubicBezTo>
                    <a:cubicBezTo>
                      <a:pt x="621" y="1594"/>
                      <a:pt x="348" y="3594"/>
                      <a:pt x="0" y="5221"/>
                    </a:cubicBezTo>
                    <a:cubicBezTo>
                      <a:pt x="637" y="5704"/>
                      <a:pt x="1420" y="5954"/>
                      <a:pt x="2210" y="5954"/>
                    </a:cubicBezTo>
                    <a:cubicBezTo>
                      <a:pt x="2314" y="5954"/>
                      <a:pt x="2418" y="5950"/>
                      <a:pt x="2522" y="5941"/>
                    </a:cubicBezTo>
                    <a:lnTo>
                      <a:pt x="3391" y="1644"/>
                    </a:lnTo>
                    <a:lnTo>
                      <a:pt x="2894" y="4"/>
                    </a:lnTo>
                    <a:cubicBezTo>
                      <a:pt x="2838" y="2"/>
                      <a:pt x="2781" y="1"/>
                      <a:pt x="27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4223;p121">
                <a:extLst>
                  <a:ext uri="{FF2B5EF4-FFF2-40B4-BE49-F238E27FC236}">
                    <a16:creationId xmlns:a16="http://schemas.microsoft.com/office/drawing/2014/main" id="{512CEEC4-E6B8-65F3-3E28-02DD4294802E}"/>
                  </a:ext>
                </a:extLst>
              </p:cNvPr>
              <p:cNvSpPr/>
              <p:nvPr/>
            </p:nvSpPr>
            <p:spPr>
              <a:xfrm>
                <a:off x="3767785" y="3159787"/>
                <a:ext cx="151635" cy="209426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10328" extrusionOk="0">
                    <a:moveTo>
                      <a:pt x="2027" y="1"/>
                    </a:moveTo>
                    <a:cubicBezTo>
                      <a:pt x="1971" y="1"/>
                      <a:pt x="1915" y="4"/>
                      <a:pt x="1863" y="9"/>
                    </a:cubicBezTo>
                    <a:cubicBezTo>
                      <a:pt x="1205" y="170"/>
                      <a:pt x="659" y="605"/>
                      <a:pt x="299" y="2468"/>
                    </a:cubicBezTo>
                    <a:cubicBezTo>
                      <a:pt x="112" y="3424"/>
                      <a:pt x="100" y="6380"/>
                      <a:pt x="1" y="9311"/>
                    </a:cubicBezTo>
                    <a:cubicBezTo>
                      <a:pt x="964" y="10038"/>
                      <a:pt x="2324" y="10328"/>
                      <a:pt x="3625" y="10328"/>
                    </a:cubicBezTo>
                    <a:cubicBezTo>
                      <a:pt x="5258" y="10328"/>
                      <a:pt x="6800" y="9871"/>
                      <a:pt x="7353" y="9249"/>
                    </a:cubicBezTo>
                    <a:cubicBezTo>
                      <a:pt x="7266" y="8442"/>
                      <a:pt x="7005" y="7647"/>
                      <a:pt x="6558" y="6951"/>
                    </a:cubicBezTo>
                    <a:cubicBezTo>
                      <a:pt x="6558" y="6951"/>
                      <a:pt x="7067" y="4393"/>
                      <a:pt x="7254" y="3474"/>
                    </a:cubicBezTo>
                    <a:cubicBezTo>
                      <a:pt x="7365" y="2928"/>
                      <a:pt x="7427" y="2381"/>
                      <a:pt x="7440" y="1822"/>
                    </a:cubicBezTo>
                    <a:cubicBezTo>
                      <a:pt x="7477" y="1189"/>
                      <a:pt x="7353" y="543"/>
                      <a:pt x="6732" y="431"/>
                    </a:cubicBezTo>
                    <a:lnTo>
                      <a:pt x="4881" y="133"/>
                    </a:lnTo>
                    <a:lnTo>
                      <a:pt x="2261" y="21"/>
                    </a:lnTo>
                    <a:cubicBezTo>
                      <a:pt x="2188" y="7"/>
                      <a:pt x="2107" y="1"/>
                      <a:pt x="2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4224;p121">
                <a:extLst>
                  <a:ext uri="{FF2B5EF4-FFF2-40B4-BE49-F238E27FC236}">
                    <a16:creationId xmlns:a16="http://schemas.microsoft.com/office/drawing/2014/main" id="{DC2B4CC2-2BE0-CBFE-0AF3-1CD9865E9EFE}"/>
                  </a:ext>
                </a:extLst>
              </p:cNvPr>
              <p:cNvSpPr/>
              <p:nvPr/>
            </p:nvSpPr>
            <p:spPr>
              <a:xfrm>
                <a:off x="3767785" y="3159787"/>
                <a:ext cx="151635" cy="209426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10328" extrusionOk="0">
                    <a:moveTo>
                      <a:pt x="2027" y="1"/>
                    </a:moveTo>
                    <a:cubicBezTo>
                      <a:pt x="1971" y="1"/>
                      <a:pt x="1915" y="4"/>
                      <a:pt x="1863" y="9"/>
                    </a:cubicBezTo>
                    <a:cubicBezTo>
                      <a:pt x="1205" y="170"/>
                      <a:pt x="659" y="605"/>
                      <a:pt x="299" y="2468"/>
                    </a:cubicBezTo>
                    <a:cubicBezTo>
                      <a:pt x="112" y="3424"/>
                      <a:pt x="100" y="6380"/>
                      <a:pt x="1" y="9311"/>
                    </a:cubicBezTo>
                    <a:cubicBezTo>
                      <a:pt x="964" y="10038"/>
                      <a:pt x="2324" y="10328"/>
                      <a:pt x="3625" y="10328"/>
                    </a:cubicBezTo>
                    <a:cubicBezTo>
                      <a:pt x="5258" y="10328"/>
                      <a:pt x="6800" y="9871"/>
                      <a:pt x="7353" y="9249"/>
                    </a:cubicBezTo>
                    <a:cubicBezTo>
                      <a:pt x="7266" y="8442"/>
                      <a:pt x="7005" y="7647"/>
                      <a:pt x="6558" y="6951"/>
                    </a:cubicBezTo>
                    <a:cubicBezTo>
                      <a:pt x="6558" y="6951"/>
                      <a:pt x="7067" y="4393"/>
                      <a:pt x="7254" y="3474"/>
                    </a:cubicBezTo>
                    <a:cubicBezTo>
                      <a:pt x="7365" y="2928"/>
                      <a:pt x="7427" y="2381"/>
                      <a:pt x="7440" y="1822"/>
                    </a:cubicBezTo>
                    <a:cubicBezTo>
                      <a:pt x="7477" y="1189"/>
                      <a:pt x="7353" y="543"/>
                      <a:pt x="6732" y="431"/>
                    </a:cubicBezTo>
                    <a:lnTo>
                      <a:pt x="4881" y="133"/>
                    </a:lnTo>
                    <a:lnTo>
                      <a:pt x="2261" y="21"/>
                    </a:lnTo>
                    <a:cubicBezTo>
                      <a:pt x="2188" y="7"/>
                      <a:pt x="2107" y="1"/>
                      <a:pt x="2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4225;p121">
                <a:extLst>
                  <a:ext uri="{FF2B5EF4-FFF2-40B4-BE49-F238E27FC236}">
                    <a16:creationId xmlns:a16="http://schemas.microsoft.com/office/drawing/2014/main" id="{A3414F90-30B2-0472-AD68-208ECCC23C8C}"/>
                  </a:ext>
                </a:extLst>
              </p:cNvPr>
              <p:cNvSpPr/>
              <p:nvPr/>
            </p:nvSpPr>
            <p:spPr>
              <a:xfrm>
                <a:off x="3887907" y="3169033"/>
                <a:ext cx="89424" cy="287352"/>
              </a:xfrm>
              <a:custGeom>
                <a:avLst/>
                <a:gdLst/>
                <a:ahLst/>
                <a:cxnLst/>
                <a:rect l="l" t="t" r="r" b="b"/>
                <a:pathLst>
                  <a:path w="4410" h="14171" extrusionOk="0">
                    <a:moveTo>
                      <a:pt x="733" y="0"/>
                    </a:moveTo>
                    <a:cubicBezTo>
                      <a:pt x="547" y="534"/>
                      <a:pt x="1" y="1987"/>
                      <a:pt x="299" y="3477"/>
                    </a:cubicBezTo>
                    <a:cubicBezTo>
                      <a:pt x="584" y="4198"/>
                      <a:pt x="1479" y="5750"/>
                      <a:pt x="1888" y="6930"/>
                    </a:cubicBezTo>
                    <a:cubicBezTo>
                      <a:pt x="2261" y="7998"/>
                      <a:pt x="2509" y="9253"/>
                      <a:pt x="2435" y="10395"/>
                    </a:cubicBezTo>
                    <a:cubicBezTo>
                      <a:pt x="2385" y="10644"/>
                      <a:pt x="2286" y="10867"/>
                      <a:pt x="2112" y="11053"/>
                    </a:cubicBezTo>
                    <a:cubicBezTo>
                      <a:pt x="1826" y="11401"/>
                      <a:pt x="1864" y="11712"/>
                      <a:pt x="1640" y="12072"/>
                    </a:cubicBezTo>
                    <a:cubicBezTo>
                      <a:pt x="1429" y="12420"/>
                      <a:pt x="1429" y="12469"/>
                      <a:pt x="1479" y="12531"/>
                    </a:cubicBezTo>
                    <a:cubicBezTo>
                      <a:pt x="1497" y="12562"/>
                      <a:pt x="1550" y="12590"/>
                      <a:pt x="1629" y="12590"/>
                    </a:cubicBezTo>
                    <a:cubicBezTo>
                      <a:pt x="1708" y="12590"/>
                      <a:pt x="1814" y="12562"/>
                      <a:pt x="1938" y="12482"/>
                    </a:cubicBezTo>
                    <a:cubicBezTo>
                      <a:pt x="2137" y="12357"/>
                      <a:pt x="2298" y="12196"/>
                      <a:pt x="2410" y="11985"/>
                    </a:cubicBezTo>
                    <a:lnTo>
                      <a:pt x="2410" y="11985"/>
                    </a:lnTo>
                    <a:cubicBezTo>
                      <a:pt x="2348" y="12395"/>
                      <a:pt x="2236" y="12792"/>
                      <a:pt x="2112" y="13165"/>
                    </a:cubicBezTo>
                    <a:cubicBezTo>
                      <a:pt x="1909" y="13731"/>
                      <a:pt x="2052" y="14171"/>
                      <a:pt x="2474" y="14171"/>
                    </a:cubicBezTo>
                    <a:cubicBezTo>
                      <a:pt x="2645" y="14171"/>
                      <a:pt x="2861" y="14099"/>
                      <a:pt x="3118" y="13935"/>
                    </a:cubicBezTo>
                    <a:cubicBezTo>
                      <a:pt x="3776" y="13525"/>
                      <a:pt x="4174" y="13152"/>
                      <a:pt x="4348" y="11587"/>
                    </a:cubicBezTo>
                    <a:cubicBezTo>
                      <a:pt x="4397" y="10929"/>
                      <a:pt x="4410" y="10271"/>
                      <a:pt x="4372" y="9613"/>
                    </a:cubicBezTo>
                    <a:cubicBezTo>
                      <a:pt x="4310" y="7551"/>
                      <a:pt x="4149" y="6918"/>
                      <a:pt x="3814" y="5924"/>
                    </a:cubicBezTo>
                    <a:cubicBezTo>
                      <a:pt x="2174" y="782"/>
                      <a:pt x="1764" y="273"/>
                      <a:pt x="7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4226;p121">
                <a:extLst>
                  <a:ext uri="{FF2B5EF4-FFF2-40B4-BE49-F238E27FC236}">
                    <a16:creationId xmlns:a16="http://schemas.microsoft.com/office/drawing/2014/main" id="{68988B26-FA74-4543-0FCD-88EDBA8ACF95}"/>
                  </a:ext>
                </a:extLst>
              </p:cNvPr>
              <p:cNvSpPr/>
              <p:nvPr/>
            </p:nvSpPr>
            <p:spPr>
              <a:xfrm>
                <a:off x="3881864" y="3167755"/>
                <a:ext cx="76831" cy="115298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5686" extrusionOk="0">
                    <a:moveTo>
                      <a:pt x="982" y="1"/>
                    </a:moveTo>
                    <a:cubicBezTo>
                      <a:pt x="1" y="1727"/>
                      <a:pt x="497" y="3565"/>
                      <a:pt x="510" y="3565"/>
                    </a:cubicBezTo>
                    <a:lnTo>
                      <a:pt x="1590" y="5677"/>
                    </a:lnTo>
                    <a:cubicBezTo>
                      <a:pt x="1659" y="5683"/>
                      <a:pt x="1728" y="5686"/>
                      <a:pt x="1797" y="5686"/>
                    </a:cubicBezTo>
                    <a:cubicBezTo>
                      <a:pt x="2144" y="5686"/>
                      <a:pt x="2501" y="5608"/>
                      <a:pt x="2832" y="5453"/>
                    </a:cubicBezTo>
                    <a:cubicBezTo>
                      <a:pt x="3180" y="5304"/>
                      <a:pt x="3515" y="5093"/>
                      <a:pt x="3789" y="4820"/>
                    </a:cubicBezTo>
                    <a:cubicBezTo>
                      <a:pt x="3789" y="4820"/>
                      <a:pt x="2795" y="1529"/>
                      <a:pt x="2236" y="771"/>
                    </a:cubicBezTo>
                    <a:cubicBezTo>
                      <a:pt x="1677" y="1"/>
                      <a:pt x="982" y="1"/>
                      <a:pt x="9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4227;p121">
                <a:extLst>
                  <a:ext uri="{FF2B5EF4-FFF2-40B4-BE49-F238E27FC236}">
                    <a16:creationId xmlns:a16="http://schemas.microsoft.com/office/drawing/2014/main" id="{9D21AAEC-252E-F730-15A5-EAB6550F224F}"/>
                  </a:ext>
                </a:extLst>
              </p:cNvPr>
              <p:cNvSpPr/>
              <p:nvPr/>
            </p:nvSpPr>
            <p:spPr>
              <a:xfrm>
                <a:off x="3780620" y="3038063"/>
                <a:ext cx="118887" cy="144396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7121" extrusionOk="0">
                    <a:moveTo>
                      <a:pt x="783" y="1"/>
                    </a:moveTo>
                    <a:cubicBezTo>
                      <a:pt x="523" y="299"/>
                      <a:pt x="349" y="659"/>
                      <a:pt x="274" y="1044"/>
                    </a:cubicBezTo>
                    <a:cubicBezTo>
                      <a:pt x="1" y="2646"/>
                      <a:pt x="225" y="3727"/>
                      <a:pt x="386" y="4224"/>
                    </a:cubicBezTo>
                    <a:cubicBezTo>
                      <a:pt x="498" y="4695"/>
                      <a:pt x="833" y="5068"/>
                      <a:pt x="1305" y="5192"/>
                    </a:cubicBezTo>
                    <a:cubicBezTo>
                      <a:pt x="1500" y="5235"/>
                      <a:pt x="1701" y="5254"/>
                      <a:pt x="1904" y="5254"/>
                    </a:cubicBezTo>
                    <a:cubicBezTo>
                      <a:pt x="1998" y="5254"/>
                      <a:pt x="2092" y="5250"/>
                      <a:pt x="2187" y="5242"/>
                    </a:cubicBezTo>
                    <a:lnTo>
                      <a:pt x="2187" y="5242"/>
                    </a:lnTo>
                    <a:lnTo>
                      <a:pt x="2125" y="6136"/>
                    </a:lnTo>
                    <a:cubicBezTo>
                      <a:pt x="1511" y="6821"/>
                      <a:pt x="1843" y="7120"/>
                      <a:pt x="2439" y="7120"/>
                    </a:cubicBezTo>
                    <a:cubicBezTo>
                      <a:pt x="3085" y="7120"/>
                      <a:pt x="4040" y="6768"/>
                      <a:pt x="4435" y="6173"/>
                    </a:cubicBezTo>
                    <a:lnTo>
                      <a:pt x="4633" y="3851"/>
                    </a:lnTo>
                    <a:cubicBezTo>
                      <a:pt x="4733" y="3943"/>
                      <a:pt x="4852" y="3988"/>
                      <a:pt x="4973" y="3988"/>
                    </a:cubicBezTo>
                    <a:cubicBezTo>
                      <a:pt x="5047" y="3988"/>
                      <a:pt x="5121" y="3971"/>
                      <a:pt x="5192" y="3938"/>
                    </a:cubicBezTo>
                    <a:cubicBezTo>
                      <a:pt x="5379" y="3851"/>
                      <a:pt x="5863" y="3218"/>
                      <a:pt x="5689" y="2783"/>
                    </a:cubicBezTo>
                    <a:cubicBezTo>
                      <a:pt x="5614" y="2581"/>
                      <a:pt x="5480" y="2510"/>
                      <a:pt x="5341" y="2510"/>
                    </a:cubicBezTo>
                    <a:cubicBezTo>
                      <a:pt x="5182" y="2510"/>
                      <a:pt x="5018" y="2603"/>
                      <a:pt x="4932" y="2696"/>
                    </a:cubicBezTo>
                    <a:cubicBezTo>
                      <a:pt x="4839" y="2806"/>
                      <a:pt x="4734" y="2927"/>
                      <a:pt x="4599" y="2927"/>
                    </a:cubicBezTo>
                    <a:cubicBezTo>
                      <a:pt x="4535" y="2927"/>
                      <a:pt x="4465" y="2900"/>
                      <a:pt x="4385" y="2833"/>
                    </a:cubicBezTo>
                    <a:cubicBezTo>
                      <a:pt x="4075" y="2547"/>
                      <a:pt x="3938" y="2348"/>
                      <a:pt x="3143" y="2087"/>
                    </a:cubicBezTo>
                    <a:cubicBezTo>
                      <a:pt x="2125" y="1715"/>
                      <a:pt x="1280" y="970"/>
                      <a:pt x="7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4228;p121">
                <a:extLst>
                  <a:ext uri="{FF2B5EF4-FFF2-40B4-BE49-F238E27FC236}">
                    <a16:creationId xmlns:a16="http://schemas.microsoft.com/office/drawing/2014/main" id="{C1C55A47-71BA-5E69-732A-92C8D65DDEDC}"/>
                  </a:ext>
                </a:extLst>
              </p:cNvPr>
              <p:cNvSpPr/>
              <p:nvPr/>
            </p:nvSpPr>
            <p:spPr>
              <a:xfrm>
                <a:off x="3830502" y="3082875"/>
                <a:ext cx="10078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87" extrusionOk="0">
                    <a:moveTo>
                      <a:pt x="250" y="0"/>
                    </a:moveTo>
                    <a:cubicBezTo>
                      <a:pt x="134" y="0"/>
                      <a:pt x="23" y="85"/>
                      <a:pt x="0" y="213"/>
                    </a:cubicBezTo>
                    <a:lnTo>
                      <a:pt x="0" y="238"/>
                    </a:lnTo>
                    <a:cubicBezTo>
                      <a:pt x="0" y="362"/>
                      <a:pt x="99" y="461"/>
                      <a:pt x="224" y="486"/>
                    </a:cubicBezTo>
                    <a:cubicBezTo>
                      <a:pt x="231" y="487"/>
                      <a:pt x="238" y="487"/>
                      <a:pt x="245" y="487"/>
                    </a:cubicBezTo>
                    <a:cubicBezTo>
                      <a:pt x="361" y="487"/>
                      <a:pt x="473" y="391"/>
                      <a:pt x="484" y="262"/>
                    </a:cubicBezTo>
                    <a:cubicBezTo>
                      <a:pt x="497" y="138"/>
                      <a:pt x="410" y="14"/>
                      <a:pt x="273" y="2"/>
                    </a:cubicBezTo>
                    <a:cubicBezTo>
                      <a:pt x="265" y="1"/>
                      <a:pt x="257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4229;p121">
                <a:extLst>
                  <a:ext uri="{FF2B5EF4-FFF2-40B4-BE49-F238E27FC236}">
                    <a16:creationId xmlns:a16="http://schemas.microsoft.com/office/drawing/2014/main" id="{60BC5666-BD5E-6E37-3036-D46D962C84CE}"/>
                  </a:ext>
                </a:extLst>
              </p:cNvPr>
              <p:cNvSpPr/>
              <p:nvPr/>
            </p:nvSpPr>
            <p:spPr>
              <a:xfrm>
                <a:off x="3817646" y="3116637"/>
                <a:ext cx="15898" cy="1009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498" extrusionOk="0">
                    <a:moveTo>
                      <a:pt x="721" y="1"/>
                    </a:moveTo>
                    <a:lnTo>
                      <a:pt x="1" y="224"/>
                    </a:lnTo>
                    <a:cubicBezTo>
                      <a:pt x="42" y="400"/>
                      <a:pt x="186" y="498"/>
                      <a:pt x="347" y="498"/>
                    </a:cubicBezTo>
                    <a:cubicBezTo>
                      <a:pt x="380" y="498"/>
                      <a:pt x="414" y="494"/>
                      <a:pt x="448" y="485"/>
                    </a:cubicBezTo>
                    <a:lnTo>
                      <a:pt x="473" y="485"/>
                    </a:lnTo>
                    <a:cubicBezTo>
                      <a:pt x="671" y="398"/>
                      <a:pt x="783" y="200"/>
                      <a:pt x="721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4230;p121">
                <a:extLst>
                  <a:ext uri="{FF2B5EF4-FFF2-40B4-BE49-F238E27FC236}">
                    <a16:creationId xmlns:a16="http://schemas.microsoft.com/office/drawing/2014/main" id="{13E17C7B-E3E3-B2F9-AC9B-C8CA011B25A9}"/>
                  </a:ext>
                </a:extLst>
              </p:cNvPr>
              <p:cNvSpPr/>
              <p:nvPr/>
            </p:nvSpPr>
            <p:spPr>
              <a:xfrm>
                <a:off x="3787677" y="3068215"/>
                <a:ext cx="12369" cy="8415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15" extrusionOk="0">
                    <a:moveTo>
                      <a:pt x="316" y="0"/>
                    </a:moveTo>
                    <a:cubicBezTo>
                      <a:pt x="298" y="0"/>
                      <a:pt x="280" y="1"/>
                      <a:pt x="262" y="4"/>
                    </a:cubicBezTo>
                    <a:lnTo>
                      <a:pt x="249" y="4"/>
                    </a:lnTo>
                    <a:cubicBezTo>
                      <a:pt x="100" y="66"/>
                      <a:pt x="1" y="240"/>
                      <a:pt x="50" y="414"/>
                    </a:cubicBezTo>
                    <a:lnTo>
                      <a:pt x="609" y="228"/>
                    </a:lnTo>
                    <a:cubicBezTo>
                      <a:pt x="576" y="85"/>
                      <a:pt x="455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4231;p121">
                <a:extLst>
                  <a:ext uri="{FF2B5EF4-FFF2-40B4-BE49-F238E27FC236}">
                    <a16:creationId xmlns:a16="http://schemas.microsoft.com/office/drawing/2014/main" id="{613BC6AD-F96F-4377-089B-AE19BD2CB9F9}"/>
                  </a:ext>
                </a:extLst>
              </p:cNvPr>
              <p:cNvSpPr/>
              <p:nvPr/>
            </p:nvSpPr>
            <p:spPr>
              <a:xfrm>
                <a:off x="3792726" y="3082145"/>
                <a:ext cx="8821" cy="959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73" extrusionOk="0">
                    <a:moveTo>
                      <a:pt x="236" y="0"/>
                    </a:moveTo>
                    <a:cubicBezTo>
                      <a:pt x="99" y="0"/>
                      <a:pt x="0" y="100"/>
                      <a:pt x="0" y="224"/>
                    </a:cubicBezTo>
                    <a:cubicBezTo>
                      <a:pt x="0" y="348"/>
                      <a:pt x="99" y="460"/>
                      <a:pt x="224" y="472"/>
                    </a:cubicBezTo>
                    <a:cubicBezTo>
                      <a:pt x="348" y="460"/>
                      <a:pt x="435" y="323"/>
                      <a:pt x="422" y="187"/>
                    </a:cubicBezTo>
                    <a:cubicBezTo>
                      <a:pt x="410" y="100"/>
                      <a:pt x="335" y="13"/>
                      <a:pt x="2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4232;p121">
                <a:extLst>
                  <a:ext uri="{FF2B5EF4-FFF2-40B4-BE49-F238E27FC236}">
                    <a16:creationId xmlns:a16="http://schemas.microsoft.com/office/drawing/2014/main" id="{DA89F058-1089-A41E-15BD-ABB738DBBB45}"/>
                  </a:ext>
                </a:extLst>
              </p:cNvPr>
              <p:cNvSpPr/>
              <p:nvPr/>
            </p:nvSpPr>
            <p:spPr>
              <a:xfrm>
                <a:off x="3802033" y="3081638"/>
                <a:ext cx="14133" cy="2721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342" extrusionOk="0">
                    <a:moveTo>
                      <a:pt x="659" y="1"/>
                    </a:moveTo>
                    <a:lnTo>
                      <a:pt x="1" y="1168"/>
                    </a:lnTo>
                    <a:lnTo>
                      <a:pt x="696" y="1342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4233;p121">
                <a:extLst>
                  <a:ext uri="{FF2B5EF4-FFF2-40B4-BE49-F238E27FC236}">
                    <a16:creationId xmlns:a16="http://schemas.microsoft.com/office/drawing/2014/main" id="{245F3659-496D-FBA1-6383-A441BA21AA32}"/>
                  </a:ext>
                </a:extLst>
              </p:cNvPr>
              <p:cNvSpPr/>
              <p:nvPr/>
            </p:nvSpPr>
            <p:spPr>
              <a:xfrm>
                <a:off x="3824196" y="3120672"/>
                <a:ext cx="40312" cy="31755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566" extrusionOk="0">
                    <a:moveTo>
                      <a:pt x="1975" y="1"/>
                    </a:moveTo>
                    <a:cubicBezTo>
                      <a:pt x="1913" y="150"/>
                      <a:pt x="1801" y="522"/>
                      <a:pt x="1553" y="684"/>
                    </a:cubicBezTo>
                    <a:cubicBezTo>
                      <a:pt x="994" y="1019"/>
                      <a:pt x="38" y="1180"/>
                      <a:pt x="38" y="1180"/>
                    </a:cubicBezTo>
                    <a:lnTo>
                      <a:pt x="1" y="1565"/>
                    </a:lnTo>
                    <a:cubicBezTo>
                      <a:pt x="1" y="1565"/>
                      <a:pt x="1292" y="1416"/>
                      <a:pt x="1727" y="920"/>
                    </a:cubicBezTo>
                    <a:cubicBezTo>
                      <a:pt x="1988" y="622"/>
                      <a:pt x="1975" y="1"/>
                      <a:pt x="19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4234;p121">
                <a:extLst>
                  <a:ext uri="{FF2B5EF4-FFF2-40B4-BE49-F238E27FC236}">
                    <a16:creationId xmlns:a16="http://schemas.microsoft.com/office/drawing/2014/main" id="{B60A49FC-0454-D096-8ECB-3084670CF114}"/>
                  </a:ext>
                </a:extLst>
              </p:cNvPr>
              <p:cNvSpPr/>
              <p:nvPr/>
            </p:nvSpPr>
            <p:spPr>
              <a:xfrm>
                <a:off x="3782384" y="3089952"/>
                <a:ext cx="101773" cy="55865"/>
              </a:xfrm>
              <a:custGeom>
                <a:avLst/>
                <a:gdLst/>
                <a:ahLst/>
                <a:cxnLst/>
                <a:rect l="l" t="t" r="r" b="b"/>
                <a:pathLst>
                  <a:path w="5019" h="2755" extrusionOk="0">
                    <a:moveTo>
                      <a:pt x="5018" y="0"/>
                    </a:moveTo>
                    <a:cubicBezTo>
                      <a:pt x="5018" y="0"/>
                      <a:pt x="4782" y="25"/>
                      <a:pt x="4397" y="385"/>
                    </a:cubicBezTo>
                    <a:cubicBezTo>
                      <a:pt x="4057" y="674"/>
                      <a:pt x="3845" y="783"/>
                      <a:pt x="3515" y="783"/>
                    </a:cubicBezTo>
                    <a:cubicBezTo>
                      <a:pt x="3362" y="783"/>
                      <a:pt x="3184" y="760"/>
                      <a:pt x="2957" y="721"/>
                    </a:cubicBezTo>
                    <a:cubicBezTo>
                      <a:pt x="2609" y="659"/>
                      <a:pt x="1777" y="348"/>
                      <a:pt x="1404" y="286"/>
                    </a:cubicBezTo>
                    <a:cubicBezTo>
                      <a:pt x="1372" y="281"/>
                      <a:pt x="1334" y="278"/>
                      <a:pt x="1293" y="278"/>
                    </a:cubicBezTo>
                    <a:cubicBezTo>
                      <a:pt x="867" y="278"/>
                      <a:pt x="51" y="547"/>
                      <a:pt x="51" y="547"/>
                    </a:cubicBezTo>
                    <a:cubicBezTo>
                      <a:pt x="1" y="1267"/>
                      <a:pt x="274" y="2323"/>
                      <a:pt x="994" y="2633"/>
                    </a:cubicBezTo>
                    <a:cubicBezTo>
                      <a:pt x="1194" y="2719"/>
                      <a:pt x="1438" y="2755"/>
                      <a:pt x="1697" y="2755"/>
                    </a:cubicBezTo>
                    <a:cubicBezTo>
                      <a:pt x="2373" y="2755"/>
                      <a:pt x="3154" y="2513"/>
                      <a:pt x="3540" y="2298"/>
                    </a:cubicBezTo>
                    <a:cubicBezTo>
                      <a:pt x="4075" y="2012"/>
                      <a:pt x="4546" y="1354"/>
                      <a:pt x="4546" y="1354"/>
                    </a:cubicBezTo>
                    <a:lnTo>
                      <a:pt x="4546" y="1031"/>
                    </a:lnTo>
                    <a:cubicBezTo>
                      <a:pt x="4559" y="857"/>
                      <a:pt x="4596" y="671"/>
                      <a:pt x="4633" y="497"/>
                    </a:cubicBezTo>
                    <a:cubicBezTo>
                      <a:pt x="4671" y="286"/>
                      <a:pt x="4820" y="100"/>
                      <a:pt x="5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4235;p121">
                <a:extLst>
                  <a:ext uri="{FF2B5EF4-FFF2-40B4-BE49-F238E27FC236}">
                    <a16:creationId xmlns:a16="http://schemas.microsoft.com/office/drawing/2014/main" id="{1E27613B-02D2-E97E-29D8-6F4417A525C2}"/>
                  </a:ext>
                </a:extLst>
              </p:cNvPr>
              <p:cNvSpPr/>
              <p:nvPr/>
            </p:nvSpPr>
            <p:spPr>
              <a:xfrm>
                <a:off x="3782384" y="3089851"/>
                <a:ext cx="101773" cy="55966"/>
              </a:xfrm>
              <a:custGeom>
                <a:avLst/>
                <a:gdLst/>
                <a:ahLst/>
                <a:cxnLst/>
                <a:rect l="l" t="t" r="r" b="b"/>
                <a:pathLst>
                  <a:path w="5019" h="2760" extrusionOk="0">
                    <a:moveTo>
                      <a:pt x="4982" y="1"/>
                    </a:moveTo>
                    <a:cubicBezTo>
                      <a:pt x="4908" y="1"/>
                      <a:pt x="4716" y="43"/>
                      <a:pt x="4397" y="390"/>
                    </a:cubicBezTo>
                    <a:cubicBezTo>
                      <a:pt x="4091" y="697"/>
                      <a:pt x="3879" y="799"/>
                      <a:pt x="3570" y="799"/>
                    </a:cubicBezTo>
                    <a:cubicBezTo>
                      <a:pt x="3404" y="799"/>
                      <a:pt x="3209" y="769"/>
                      <a:pt x="2957" y="726"/>
                    </a:cubicBezTo>
                    <a:cubicBezTo>
                      <a:pt x="2609" y="664"/>
                      <a:pt x="1777" y="353"/>
                      <a:pt x="1404" y="291"/>
                    </a:cubicBezTo>
                    <a:cubicBezTo>
                      <a:pt x="1372" y="286"/>
                      <a:pt x="1334" y="283"/>
                      <a:pt x="1293" y="283"/>
                    </a:cubicBezTo>
                    <a:cubicBezTo>
                      <a:pt x="867" y="283"/>
                      <a:pt x="51" y="552"/>
                      <a:pt x="51" y="552"/>
                    </a:cubicBezTo>
                    <a:cubicBezTo>
                      <a:pt x="1" y="1272"/>
                      <a:pt x="274" y="2328"/>
                      <a:pt x="994" y="2638"/>
                    </a:cubicBezTo>
                    <a:cubicBezTo>
                      <a:pt x="1194" y="2724"/>
                      <a:pt x="1438" y="2760"/>
                      <a:pt x="1697" y="2760"/>
                    </a:cubicBezTo>
                    <a:cubicBezTo>
                      <a:pt x="2373" y="2760"/>
                      <a:pt x="3154" y="2518"/>
                      <a:pt x="3540" y="2303"/>
                    </a:cubicBezTo>
                    <a:cubicBezTo>
                      <a:pt x="4075" y="2017"/>
                      <a:pt x="4546" y="1359"/>
                      <a:pt x="4546" y="1359"/>
                    </a:cubicBezTo>
                    <a:lnTo>
                      <a:pt x="4546" y="1036"/>
                    </a:lnTo>
                    <a:cubicBezTo>
                      <a:pt x="4559" y="862"/>
                      <a:pt x="4596" y="676"/>
                      <a:pt x="4633" y="502"/>
                    </a:cubicBezTo>
                    <a:cubicBezTo>
                      <a:pt x="4708" y="303"/>
                      <a:pt x="4832" y="142"/>
                      <a:pt x="5018" y="5"/>
                    </a:cubicBezTo>
                    <a:cubicBezTo>
                      <a:pt x="5018" y="5"/>
                      <a:pt x="5006" y="1"/>
                      <a:pt x="49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4236;p121">
                <a:extLst>
                  <a:ext uri="{FF2B5EF4-FFF2-40B4-BE49-F238E27FC236}">
                    <a16:creationId xmlns:a16="http://schemas.microsoft.com/office/drawing/2014/main" id="{331E26A2-20F2-8020-2EAD-0172BFC53F14}"/>
                  </a:ext>
                </a:extLst>
              </p:cNvPr>
              <p:cNvSpPr/>
              <p:nvPr/>
            </p:nvSpPr>
            <p:spPr>
              <a:xfrm>
                <a:off x="3782384" y="3089851"/>
                <a:ext cx="101773" cy="55966"/>
              </a:xfrm>
              <a:custGeom>
                <a:avLst/>
                <a:gdLst/>
                <a:ahLst/>
                <a:cxnLst/>
                <a:rect l="l" t="t" r="r" b="b"/>
                <a:pathLst>
                  <a:path w="5019" h="2760" extrusionOk="0">
                    <a:moveTo>
                      <a:pt x="4982" y="1"/>
                    </a:moveTo>
                    <a:cubicBezTo>
                      <a:pt x="4908" y="1"/>
                      <a:pt x="4716" y="43"/>
                      <a:pt x="4397" y="390"/>
                    </a:cubicBezTo>
                    <a:cubicBezTo>
                      <a:pt x="4091" y="697"/>
                      <a:pt x="3879" y="799"/>
                      <a:pt x="3570" y="799"/>
                    </a:cubicBezTo>
                    <a:cubicBezTo>
                      <a:pt x="3404" y="799"/>
                      <a:pt x="3209" y="769"/>
                      <a:pt x="2957" y="726"/>
                    </a:cubicBezTo>
                    <a:cubicBezTo>
                      <a:pt x="2609" y="664"/>
                      <a:pt x="1777" y="353"/>
                      <a:pt x="1404" y="291"/>
                    </a:cubicBezTo>
                    <a:cubicBezTo>
                      <a:pt x="1372" y="286"/>
                      <a:pt x="1334" y="283"/>
                      <a:pt x="1293" y="283"/>
                    </a:cubicBezTo>
                    <a:cubicBezTo>
                      <a:pt x="867" y="283"/>
                      <a:pt x="51" y="552"/>
                      <a:pt x="51" y="552"/>
                    </a:cubicBezTo>
                    <a:cubicBezTo>
                      <a:pt x="1" y="1272"/>
                      <a:pt x="274" y="2328"/>
                      <a:pt x="994" y="2638"/>
                    </a:cubicBezTo>
                    <a:cubicBezTo>
                      <a:pt x="1194" y="2724"/>
                      <a:pt x="1438" y="2760"/>
                      <a:pt x="1697" y="2760"/>
                    </a:cubicBezTo>
                    <a:cubicBezTo>
                      <a:pt x="2373" y="2760"/>
                      <a:pt x="3154" y="2518"/>
                      <a:pt x="3540" y="2303"/>
                    </a:cubicBezTo>
                    <a:cubicBezTo>
                      <a:pt x="4075" y="2017"/>
                      <a:pt x="4546" y="1359"/>
                      <a:pt x="4546" y="1359"/>
                    </a:cubicBezTo>
                    <a:lnTo>
                      <a:pt x="4546" y="1036"/>
                    </a:lnTo>
                    <a:cubicBezTo>
                      <a:pt x="4559" y="862"/>
                      <a:pt x="4596" y="676"/>
                      <a:pt x="4633" y="502"/>
                    </a:cubicBezTo>
                    <a:cubicBezTo>
                      <a:pt x="4708" y="303"/>
                      <a:pt x="4832" y="142"/>
                      <a:pt x="5018" y="5"/>
                    </a:cubicBezTo>
                    <a:cubicBezTo>
                      <a:pt x="5018" y="5"/>
                      <a:pt x="5006" y="1"/>
                      <a:pt x="4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4237;p121">
                <a:extLst>
                  <a:ext uri="{FF2B5EF4-FFF2-40B4-BE49-F238E27FC236}">
                    <a16:creationId xmlns:a16="http://schemas.microsoft.com/office/drawing/2014/main" id="{1966C5D5-AEA4-A01C-D05C-8B6AD03F3F0E}"/>
                  </a:ext>
                </a:extLst>
              </p:cNvPr>
              <p:cNvSpPr/>
              <p:nvPr/>
            </p:nvSpPr>
            <p:spPr>
              <a:xfrm>
                <a:off x="3783641" y="3090013"/>
                <a:ext cx="100759" cy="38243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1886" extrusionOk="0">
                    <a:moveTo>
                      <a:pt x="4911" y="1"/>
                    </a:moveTo>
                    <a:cubicBezTo>
                      <a:pt x="4826" y="1"/>
                      <a:pt x="4648" y="41"/>
                      <a:pt x="4360" y="295"/>
                    </a:cubicBezTo>
                    <a:cubicBezTo>
                      <a:pt x="3993" y="617"/>
                      <a:pt x="3782" y="755"/>
                      <a:pt x="3401" y="755"/>
                    </a:cubicBezTo>
                    <a:cubicBezTo>
                      <a:pt x="3266" y="755"/>
                      <a:pt x="3111" y="738"/>
                      <a:pt x="2920" y="705"/>
                    </a:cubicBezTo>
                    <a:cubicBezTo>
                      <a:pt x="2584" y="643"/>
                      <a:pt x="1740" y="333"/>
                      <a:pt x="1367" y="271"/>
                    </a:cubicBezTo>
                    <a:cubicBezTo>
                      <a:pt x="1334" y="265"/>
                      <a:pt x="1297" y="263"/>
                      <a:pt x="1256" y="263"/>
                    </a:cubicBezTo>
                    <a:cubicBezTo>
                      <a:pt x="830" y="263"/>
                      <a:pt x="13" y="531"/>
                      <a:pt x="13" y="531"/>
                    </a:cubicBezTo>
                    <a:cubicBezTo>
                      <a:pt x="1" y="593"/>
                      <a:pt x="1" y="643"/>
                      <a:pt x="1" y="705"/>
                    </a:cubicBezTo>
                    <a:cubicBezTo>
                      <a:pt x="480" y="556"/>
                      <a:pt x="781" y="451"/>
                      <a:pt x="1110" y="451"/>
                    </a:cubicBezTo>
                    <a:cubicBezTo>
                      <a:pt x="1301" y="451"/>
                      <a:pt x="1501" y="487"/>
                      <a:pt x="1752" y="569"/>
                    </a:cubicBezTo>
                    <a:cubicBezTo>
                      <a:pt x="2439" y="769"/>
                      <a:pt x="2891" y="962"/>
                      <a:pt x="3357" y="962"/>
                    </a:cubicBezTo>
                    <a:cubicBezTo>
                      <a:pt x="3497" y="962"/>
                      <a:pt x="3639" y="944"/>
                      <a:pt x="3789" y="904"/>
                    </a:cubicBezTo>
                    <a:cubicBezTo>
                      <a:pt x="4099" y="829"/>
                      <a:pt x="4348" y="643"/>
                      <a:pt x="4509" y="382"/>
                    </a:cubicBezTo>
                    <a:lnTo>
                      <a:pt x="4509" y="382"/>
                    </a:lnTo>
                    <a:cubicBezTo>
                      <a:pt x="4385" y="606"/>
                      <a:pt x="4298" y="892"/>
                      <a:pt x="4298" y="1152"/>
                    </a:cubicBezTo>
                    <a:cubicBezTo>
                      <a:pt x="4286" y="1413"/>
                      <a:pt x="4199" y="1686"/>
                      <a:pt x="4037" y="1885"/>
                    </a:cubicBezTo>
                    <a:cubicBezTo>
                      <a:pt x="4224" y="1748"/>
                      <a:pt x="4385" y="1562"/>
                      <a:pt x="4509" y="1351"/>
                    </a:cubicBezTo>
                    <a:lnTo>
                      <a:pt x="4509" y="1214"/>
                    </a:lnTo>
                    <a:cubicBezTo>
                      <a:pt x="4509" y="1078"/>
                      <a:pt x="4522" y="954"/>
                      <a:pt x="4547" y="817"/>
                    </a:cubicBezTo>
                    <a:cubicBezTo>
                      <a:pt x="4571" y="730"/>
                      <a:pt x="4584" y="643"/>
                      <a:pt x="4609" y="569"/>
                    </a:cubicBezTo>
                    <a:cubicBezTo>
                      <a:pt x="4696" y="345"/>
                      <a:pt x="4795" y="159"/>
                      <a:pt x="4969" y="10"/>
                    </a:cubicBezTo>
                    <a:cubicBezTo>
                      <a:pt x="4969" y="10"/>
                      <a:pt x="4950" y="1"/>
                      <a:pt x="49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4238;p121">
                <a:extLst>
                  <a:ext uri="{FF2B5EF4-FFF2-40B4-BE49-F238E27FC236}">
                    <a16:creationId xmlns:a16="http://schemas.microsoft.com/office/drawing/2014/main" id="{0A3431ED-5512-AD4B-D756-09618C664889}"/>
                  </a:ext>
                </a:extLst>
              </p:cNvPr>
              <p:cNvSpPr/>
              <p:nvPr/>
            </p:nvSpPr>
            <p:spPr>
              <a:xfrm>
                <a:off x="3053582" y="2929782"/>
                <a:ext cx="191420" cy="132513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653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243" y="448"/>
                      <a:pt x="1454" y="1863"/>
                      <a:pt x="1156" y="4472"/>
                    </a:cubicBezTo>
                    <a:cubicBezTo>
                      <a:pt x="1156" y="4472"/>
                      <a:pt x="2646" y="5266"/>
                      <a:pt x="4012" y="5887"/>
                    </a:cubicBezTo>
                    <a:cubicBezTo>
                      <a:pt x="4880" y="6273"/>
                      <a:pt x="5420" y="6535"/>
                      <a:pt x="5873" y="6535"/>
                    </a:cubicBezTo>
                    <a:cubicBezTo>
                      <a:pt x="6178" y="6535"/>
                      <a:pt x="6444" y="6416"/>
                      <a:pt x="6744" y="6136"/>
                    </a:cubicBezTo>
                    <a:cubicBezTo>
                      <a:pt x="7440" y="5465"/>
                      <a:pt x="9439" y="2360"/>
                      <a:pt x="9439" y="2360"/>
                    </a:cubicBezTo>
                    <a:lnTo>
                      <a:pt x="9005" y="336"/>
                    </a:lnTo>
                    <a:cubicBezTo>
                      <a:pt x="9005" y="336"/>
                      <a:pt x="7899" y="1019"/>
                      <a:pt x="7577" y="1404"/>
                    </a:cubicBezTo>
                    <a:cubicBezTo>
                      <a:pt x="7328" y="1714"/>
                      <a:pt x="6322" y="3043"/>
                      <a:pt x="5751" y="3751"/>
                    </a:cubicBezTo>
                    <a:cubicBezTo>
                      <a:pt x="4993" y="3267"/>
                      <a:pt x="3441" y="2211"/>
                      <a:pt x="2472" y="1454"/>
                    </a:cubicBezTo>
                    <a:cubicBezTo>
                      <a:pt x="1665" y="808"/>
                      <a:pt x="833" y="112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4239;p121">
                <a:extLst>
                  <a:ext uri="{FF2B5EF4-FFF2-40B4-BE49-F238E27FC236}">
                    <a16:creationId xmlns:a16="http://schemas.microsoft.com/office/drawing/2014/main" id="{BF4FDE1A-AB24-0A34-1F0B-673D1D9E5003}"/>
                  </a:ext>
                </a:extLst>
              </p:cNvPr>
              <p:cNvSpPr/>
              <p:nvPr/>
            </p:nvSpPr>
            <p:spPr>
              <a:xfrm>
                <a:off x="3065667" y="2931040"/>
                <a:ext cx="157171" cy="139955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6902" extrusionOk="0">
                    <a:moveTo>
                      <a:pt x="1" y="1"/>
                    </a:moveTo>
                    <a:lnTo>
                      <a:pt x="510" y="4534"/>
                    </a:lnTo>
                    <a:cubicBezTo>
                      <a:pt x="510" y="4534"/>
                      <a:pt x="2795" y="5937"/>
                      <a:pt x="4037" y="6484"/>
                    </a:cubicBezTo>
                    <a:cubicBezTo>
                      <a:pt x="4718" y="6777"/>
                      <a:pt x="5198" y="6901"/>
                      <a:pt x="5550" y="6901"/>
                    </a:cubicBezTo>
                    <a:cubicBezTo>
                      <a:pt x="5897" y="6901"/>
                      <a:pt x="6118" y="6780"/>
                      <a:pt x="6285" y="6583"/>
                    </a:cubicBezTo>
                    <a:cubicBezTo>
                      <a:pt x="6918" y="5875"/>
                      <a:pt x="7378" y="4944"/>
                      <a:pt x="7564" y="4683"/>
                    </a:cubicBezTo>
                    <a:cubicBezTo>
                      <a:pt x="7751" y="4410"/>
                      <a:pt x="7527" y="4285"/>
                      <a:pt x="7527" y="4285"/>
                    </a:cubicBezTo>
                    <a:cubicBezTo>
                      <a:pt x="7516" y="4286"/>
                      <a:pt x="7506" y="4287"/>
                      <a:pt x="7495" y="4287"/>
                    </a:cubicBezTo>
                    <a:cubicBezTo>
                      <a:pt x="6978" y="4287"/>
                      <a:pt x="5787" y="3455"/>
                      <a:pt x="5726" y="2956"/>
                    </a:cubicBezTo>
                    <a:cubicBezTo>
                      <a:pt x="5697" y="2946"/>
                      <a:pt x="5668" y="2941"/>
                      <a:pt x="5639" y="2941"/>
                    </a:cubicBezTo>
                    <a:cubicBezTo>
                      <a:pt x="5534" y="2941"/>
                      <a:pt x="5437" y="3008"/>
                      <a:pt x="5378" y="3106"/>
                    </a:cubicBezTo>
                    <a:cubicBezTo>
                      <a:pt x="5254" y="3342"/>
                      <a:pt x="5130" y="3565"/>
                      <a:pt x="5130" y="3565"/>
                    </a:cubicBezTo>
                    <a:cubicBezTo>
                      <a:pt x="5130" y="3565"/>
                      <a:pt x="1268" y="609"/>
                      <a:pt x="895" y="299"/>
                    </a:cubicBezTo>
                    <a:cubicBezTo>
                      <a:pt x="634" y="112"/>
                      <a:pt x="324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4240;p121">
                <a:extLst>
                  <a:ext uri="{FF2B5EF4-FFF2-40B4-BE49-F238E27FC236}">
                    <a16:creationId xmlns:a16="http://schemas.microsoft.com/office/drawing/2014/main" id="{C3D7E485-85F0-E73B-2FF7-DD529172DA42}"/>
                  </a:ext>
                </a:extLst>
              </p:cNvPr>
              <p:cNvSpPr/>
              <p:nvPr/>
            </p:nvSpPr>
            <p:spPr>
              <a:xfrm>
                <a:off x="3065667" y="2931040"/>
                <a:ext cx="157171" cy="139955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6902" extrusionOk="0">
                    <a:moveTo>
                      <a:pt x="1" y="1"/>
                    </a:moveTo>
                    <a:lnTo>
                      <a:pt x="510" y="4534"/>
                    </a:lnTo>
                    <a:cubicBezTo>
                      <a:pt x="510" y="4534"/>
                      <a:pt x="2795" y="5937"/>
                      <a:pt x="4037" y="6484"/>
                    </a:cubicBezTo>
                    <a:cubicBezTo>
                      <a:pt x="4718" y="6777"/>
                      <a:pt x="5198" y="6901"/>
                      <a:pt x="5550" y="6901"/>
                    </a:cubicBezTo>
                    <a:cubicBezTo>
                      <a:pt x="5897" y="6901"/>
                      <a:pt x="6118" y="6780"/>
                      <a:pt x="6285" y="6583"/>
                    </a:cubicBezTo>
                    <a:cubicBezTo>
                      <a:pt x="6918" y="5875"/>
                      <a:pt x="7378" y="4944"/>
                      <a:pt x="7564" y="4683"/>
                    </a:cubicBezTo>
                    <a:cubicBezTo>
                      <a:pt x="7751" y="4410"/>
                      <a:pt x="7527" y="4285"/>
                      <a:pt x="7527" y="4285"/>
                    </a:cubicBezTo>
                    <a:cubicBezTo>
                      <a:pt x="7516" y="4286"/>
                      <a:pt x="7506" y="4287"/>
                      <a:pt x="7495" y="4287"/>
                    </a:cubicBezTo>
                    <a:cubicBezTo>
                      <a:pt x="6978" y="4287"/>
                      <a:pt x="5787" y="3455"/>
                      <a:pt x="5726" y="2956"/>
                    </a:cubicBezTo>
                    <a:cubicBezTo>
                      <a:pt x="5697" y="2946"/>
                      <a:pt x="5668" y="2941"/>
                      <a:pt x="5639" y="2941"/>
                    </a:cubicBezTo>
                    <a:cubicBezTo>
                      <a:pt x="5534" y="2941"/>
                      <a:pt x="5437" y="3008"/>
                      <a:pt x="5378" y="3106"/>
                    </a:cubicBezTo>
                    <a:cubicBezTo>
                      <a:pt x="5254" y="3342"/>
                      <a:pt x="5130" y="3565"/>
                      <a:pt x="5130" y="3565"/>
                    </a:cubicBezTo>
                    <a:cubicBezTo>
                      <a:pt x="5130" y="3565"/>
                      <a:pt x="1268" y="609"/>
                      <a:pt x="895" y="299"/>
                    </a:cubicBezTo>
                    <a:cubicBezTo>
                      <a:pt x="634" y="112"/>
                      <a:pt x="324" y="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4241;p121">
                <a:extLst>
                  <a:ext uri="{FF2B5EF4-FFF2-40B4-BE49-F238E27FC236}">
                    <a16:creationId xmlns:a16="http://schemas.microsoft.com/office/drawing/2014/main" id="{AB7EA8EA-206B-65A7-3240-ED9CAD7BD291}"/>
                  </a:ext>
                </a:extLst>
              </p:cNvPr>
              <p:cNvSpPr/>
              <p:nvPr/>
            </p:nvSpPr>
            <p:spPr>
              <a:xfrm>
                <a:off x="3155576" y="2998542"/>
                <a:ext cx="14620" cy="3074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516" extrusionOk="0">
                    <a:moveTo>
                      <a:pt x="435" y="0"/>
                    </a:moveTo>
                    <a:cubicBezTo>
                      <a:pt x="1" y="621"/>
                      <a:pt x="162" y="1515"/>
                      <a:pt x="162" y="1515"/>
                    </a:cubicBezTo>
                    <a:cubicBezTo>
                      <a:pt x="236" y="1292"/>
                      <a:pt x="348" y="547"/>
                      <a:pt x="721" y="211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4242;p121">
                <a:extLst>
                  <a:ext uri="{FF2B5EF4-FFF2-40B4-BE49-F238E27FC236}">
                    <a16:creationId xmlns:a16="http://schemas.microsoft.com/office/drawing/2014/main" id="{2E0260ED-C89F-2086-D17F-ADEF43111D12}"/>
                  </a:ext>
                </a:extLst>
              </p:cNvPr>
              <p:cNvSpPr/>
              <p:nvPr/>
            </p:nvSpPr>
            <p:spPr>
              <a:xfrm>
                <a:off x="3240700" y="2903098"/>
                <a:ext cx="24941" cy="97981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4832" extrusionOk="0">
                    <a:moveTo>
                      <a:pt x="1168" y="0"/>
                    </a:moveTo>
                    <a:lnTo>
                      <a:pt x="1006" y="99"/>
                    </a:lnTo>
                    <a:lnTo>
                      <a:pt x="857" y="186"/>
                    </a:lnTo>
                    <a:lnTo>
                      <a:pt x="808" y="224"/>
                    </a:lnTo>
                    <a:lnTo>
                      <a:pt x="373" y="484"/>
                    </a:lnTo>
                    <a:lnTo>
                      <a:pt x="211" y="571"/>
                    </a:lnTo>
                    <a:cubicBezTo>
                      <a:pt x="0" y="2111"/>
                      <a:pt x="199" y="4347"/>
                      <a:pt x="311" y="4831"/>
                    </a:cubicBezTo>
                    <a:lnTo>
                      <a:pt x="323" y="4831"/>
                    </a:lnTo>
                    <a:cubicBezTo>
                      <a:pt x="385" y="4831"/>
                      <a:pt x="447" y="4819"/>
                      <a:pt x="497" y="4782"/>
                    </a:cubicBezTo>
                    <a:lnTo>
                      <a:pt x="1068" y="4459"/>
                    </a:lnTo>
                    <a:cubicBezTo>
                      <a:pt x="1168" y="4397"/>
                      <a:pt x="1230" y="4272"/>
                      <a:pt x="1205" y="4161"/>
                    </a:cubicBezTo>
                    <a:lnTo>
                      <a:pt x="1180" y="4111"/>
                    </a:lnTo>
                    <a:lnTo>
                      <a:pt x="1180" y="4099"/>
                    </a:lnTo>
                    <a:lnTo>
                      <a:pt x="1180" y="4061"/>
                    </a:lnTo>
                    <a:cubicBezTo>
                      <a:pt x="1168" y="3974"/>
                      <a:pt x="1168" y="3900"/>
                      <a:pt x="1143" y="3813"/>
                    </a:cubicBezTo>
                    <a:lnTo>
                      <a:pt x="1143" y="3800"/>
                    </a:lnTo>
                    <a:cubicBezTo>
                      <a:pt x="1131" y="3714"/>
                      <a:pt x="1131" y="3614"/>
                      <a:pt x="1118" y="3527"/>
                    </a:cubicBezTo>
                    <a:cubicBezTo>
                      <a:pt x="1118" y="3428"/>
                      <a:pt x="1106" y="3341"/>
                      <a:pt x="1106" y="3242"/>
                    </a:cubicBezTo>
                    <a:cubicBezTo>
                      <a:pt x="1106" y="3155"/>
                      <a:pt x="1106" y="3055"/>
                      <a:pt x="1081" y="2968"/>
                    </a:cubicBezTo>
                    <a:cubicBezTo>
                      <a:pt x="1068" y="2857"/>
                      <a:pt x="1068" y="2745"/>
                      <a:pt x="1068" y="2670"/>
                    </a:cubicBezTo>
                    <a:lnTo>
                      <a:pt x="1068" y="2422"/>
                    </a:lnTo>
                    <a:lnTo>
                      <a:pt x="1068" y="1913"/>
                    </a:lnTo>
                    <a:lnTo>
                      <a:pt x="1068" y="1739"/>
                    </a:lnTo>
                    <a:cubicBezTo>
                      <a:pt x="1068" y="1602"/>
                      <a:pt x="1081" y="1466"/>
                      <a:pt x="1081" y="1317"/>
                    </a:cubicBezTo>
                    <a:lnTo>
                      <a:pt x="1081" y="1192"/>
                    </a:lnTo>
                    <a:cubicBezTo>
                      <a:pt x="1106" y="994"/>
                      <a:pt x="1106" y="795"/>
                      <a:pt x="1118" y="609"/>
                    </a:cubicBezTo>
                    <a:lnTo>
                      <a:pt x="1118" y="497"/>
                    </a:lnTo>
                    <a:lnTo>
                      <a:pt x="1118" y="484"/>
                    </a:lnTo>
                    <a:cubicBezTo>
                      <a:pt x="1131" y="435"/>
                      <a:pt x="1131" y="410"/>
                      <a:pt x="1131" y="348"/>
                    </a:cubicBezTo>
                    <a:cubicBezTo>
                      <a:pt x="1131" y="286"/>
                      <a:pt x="1143" y="236"/>
                      <a:pt x="1143" y="186"/>
                    </a:cubicBezTo>
                    <a:lnTo>
                      <a:pt x="1143" y="174"/>
                    </a:lnTo>
                    <a:cubicBezTo>
                      <a:pt x="1143" y="112"/>
                      <a:pt x="1168" y="50"/>
                      <a:pt x="1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4243;p121">
                <a:extLst>
                  <a:ext uri="{FF2B5EF4-FFF2-40B4-BE49-F238E27FC236}">
                    <a16:creationId xmlns:a16="http://schemas.microsoft.com/office/drawing/2014/main" id="{C0886544-D64F-FEDE-5A00-D1199BE6DF1E}"/>
                  </a:ext>
                </a:extLst>
              </p:cNvPr>
              <p:cNvSpPr/>
              <p:nvPr/>
            </p:nvSpPr>
            <p:spPr>
              <a:xfrm>
                <a:off x="3246742" y="2930796"/>
                <a:ext cx="27963" cy="45036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2221" extrusionOk="0">
                    <a:moveTo>
                      <a:pt x="808" y="0"/>
                    </a:moveTo>
                    <a:lnTo>
                      <a:pt x="808" y="485"/>
                    </a:lnTo>
                    <a:cubicBezTo>
                      <a:pt x="758" y="708"/>
                      <a:pt x="621" y="919"/>
                      <a:pt x="435" y="1043"/>
                    </a:cubicBezTo>
                    <a:cubicBezTo>
                      <a:pt x="137" y="1255"/>
                      <a:pt x="0" y="2025"/>
                      <a:pt x="385" y="2186"/>
                    </a:cubicBezTo>
                    <a:cubicBezTo>
                      <a:pt x="435" y="2209"/>
                      <a:pt x="490" y="2220"/>
                      <a:pt x="548" y="2220"/>
                    </a:cubicBezTo>
                    <a:cubicBezTo>
                      <a:pt x="738" y="2220"/>
                      <a:pt x="962" y="2103"/>
                      <a:pt x="1143" y="1913"/>
                    </a:cubicBezTo>
                    <a:cubicBezTo>
                      <a:pt x="1379" y="1664"/>
                      <a:pt x="1317" y="882"/>
                      <a:pt x="1218" y="485"/>
                    </a:cubicBezTo>
                    <a:cubicBezTo>
                      <a:pt x="1180" y="261"/>
                      <a:pt x="1019" y="75"/>
                      <a:pt x="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4244;p121">
                <a:extLst>
                  <a:ext uri="{FF2B5EF4-FFF2-40B4-BE49-F238E27FC236}">
                    <a16:creationId xmlns:a16="http://schemas.microsoft.com/office/drawing/2014/main" id="{8FDDCA31-79DC-FB5B-ADA7-6519D2317F53}"/>
                  </a:ext>
                </a:extLst>
              </p:cNvPr>
              <p:cNvSpPr/>
              <p:nvPr/>
            </p:nvSpPr>
            <p:spPr>
              <a:xfrm>
                <a:off x="3226850" y="2909384"/>
                <a:ext cx="20419" cy="91431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4509" extrusionOk="0">
                    <a:moveTo>
                      <a:pt x="87" y="1"/>
                    </a:moveTo>
                    <a:cubicBezTo>
                      <a:pt x="75" y="63"/>
                      <a:pt x="62" y="125"/>
                      <a:pt x="62" y="187"/>
                    </a:cubicBezTo>
                    <a:lnTo>
                      <a:pt x="62" y="199"/>
                    </a:lnTo>
                    <a:cubicBezTo>
                      <a:pt x="50" y="311"/>
                      <a:pt x="50" y="423"/>
                      <a:pt x="25" y="535"/>
                    </a:cubicBezTo>
                    <a:lnTo>
                      <a:pt x="25" y="559"/>
                    </a:lnTo>
                    <a:cubicBezTo>
                      <a:pt x="0" y="1690"/>
                      <a:pt x="62" y="2807"/>
                      <a:pt x="211" y="3925"/>
                    </a:cubicBezTo>
                    <a:cubicBezTo>
                      <a:pt x="249" y="4037"/>
                      <a:pt x="311" y="4149"/>
                      <a:pt x="423" y="4211"/>
                    </a:cubicBezTo>
                    <a:lnTo>
                      <a:pt x="832" y="4459"/>
                    </a:lnTo>
                    <a:cubicBezTo>
                      <a:pt x="882" y="4484"/>
                      <a:pt x="944" y="4509"/>
                      <a:pt x="1006" y="4509"/>
                    </a:cubicBezTo>
                    <a:cubicBezTo>
                      <a:pt x="808" y="3105"/>
                      <a:pt x="770" y="1677"/>
                      <a:pt x="894" y="237"/>
                    </a:cubicBezTo>
                    <a:lnTo>
                      <a:pt x="733" y="137"/>
                    </a:lnTo>
                    <a:lnTo>
                      <a:pt x="261" y="100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4245;p121">
                <a:extLst>
                  <a:ext uri="{FF2B5EF4-FFF2-40B4-BE49-F238E27FC236}">
                    <a16:creationId xmlns:a16="http://schemas.microsoft.com/office/drawing/2014/main" id="{A50330BB-52FF-318C-F052-FF85C4FDCF2D}"/>
                  </a:ext>
                </a:extLst>
              </p:cNvPr>
              <p:cNvSpPr/>
              <p:nvPr/>
            </p:nvSpPr>
            <p:spPr>
              <a:xfrm>
                <a:off x="3210466" y="2841536"/>
                <a:ext cx="89687" cy="8549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4216" extrusionOk="0">
                    <a:moveTo>
                      <a:pt x="1420" y="1"/>
                    </a:moveTo>
                    <a:cubicBezTo>
                      <a:pt x="1392" y="1"/>
                      <a:pt x="1370" y="11"/>
                      <a:pt x="1355" y="31"/>
                    </a:cubicBezTo>
                    <a:lnTo>
                      <a:pt x="88" y="751"/>
                    </a:lnTo>
                    <a:cubicBezTo>
                      <a:pt x="26" y="801"/>
                      <a:pt x="1" y="875"/>
                      <a:pt x="13" y="962"/>
                    </a:cubicBezTo>
                    <a:lnTo>
                      <a:pt x="13" y="2241"/>
                    </a:lnTo>
                    <a:cubicBezTo>
                      <a:pt x="26" y="2477"/>
                      <a:pt x="150" y="2713"/>
                      <a:pt x="324" y="2862"/>
                    </a:cubicBezTo>
                    <a:cubicBezTo>
                      <a:pt x="572" y="3098"/>
                      <a:pt x="3168" y="4216"/>
                      <a:pt x="3168" y="4216"/>
                    </a:cubicBezTo>
                    <a:lnTo>
                      <a:pt x="3168" y="3297"/>
                    </a:lnTo>
                    <a:cubicBezTo>
                      <a:pt x="3286" y="3234"/>
                      <a:pt x="3424" y="3201"/>
                      <a:pt x="3560" y="3201"/>
                    </a:cubicBezTo>
                    <a:cubicBezTo>
                      <a:pt x="3638" y="3201"/>
                      <a:pt x="3716" y="3212"/>
                      <a:pt x="3789" y="3235"/>
                    </a:cubicBezTo>
                    <a:cubicBezTo>
                      <a:pt x="4000" y="3297"/>
                      <a:pt x="4224" y="3384"/>
                      <a:pt x="4422" y="3483"/>
                    </a:cubicBezTo>
                    <a:lnTo>
                      <a:pt x="4422" y="2030"/>
                    </a:lnTo>
                    <a:lnTo>
                      <a:pt x="1566" y="68"/>
                    </a:lnTo>
                    <a:cubicBezTo>
                      <a:pt x="1514" y="23"/>
                      <a:pt x="1462" y="1"/>
                      <a:pt x="14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4246;p121">
                <a:extLst>
                  <a:ext uri="{FF2B5EF4-FFF2-40B4-BE49-F238E27FC236}">
                    <a16:creationId xmlns:a16="http://schemas.microsoft.com/office/drawing/2014/main" id="{6028840A-CFB8-D2FB-134D-FC249E811921}"/>
                  </a:ext>
                </a:extLst>
              </p:cNvPr>
              <p:cNvSpPr/>
              <p:nvPr/>
            </p:nvSpPr>
            <p:spPr>
              <a:xfrm>
                <a:off x="3210466" y="2856541"/>
                <a:ext cx="66510" cy="7577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3737" extrusionOk="0">
                    <a:moveTo>
                      <a:pt x="141" y="1"/>
                    </a:moveTo>
                    <a:cubicBezTo>
                      <a:pt x="58" y="1"/>
                      <a:pt x="1" y="78"/>
                      <a:pt x="1" y="222"/>
                    </a:cubicBezTo>
                    <a:lnTo>
                      <a:pt x="1" y="1501"/>
                    </a:lnTo>
                    <a:cubicBezTo>
                      <a:pt x="13" y="1737"/>
                      <a:pt x="138" y="1973"/>
                      <a:pt x="311" y="2122"/>
                    </a:cubicBezTo>
                    <a:cubicBezTo>
                      <a:pt x="560" y="2358"/>
                      <a:pt x="870" y="2718"/>
                      <a:pt x="833" y="3116"/>
                    </a:cubicBezTo>
                    <a:lnTo>
                      <a:pt x="1640" y="3737"/>
                    </a:lnTo>
                    <a:cubicBezTo>
                      <a:pt x="1671" y="3414"/>
                      <a:pt x="1914" y="3206"/>
                      <a:pt x="2258" y="3206"/>
                    </a:cubicBezTo>
                    <a:cubicBezTo>
                      <a:pt x="2337" y="3206"/>
                      <a:pt x="2421" y="3217"/>
                      <a:pt x="2510" y="3240"/>
                    </a:cubicBezTo>
                    <a:cubicBezTo>
                      <a:pt x="2733" y="3302"/>
                      <a:pt x="2944" y="3389"/>
                      <a:pt x="3156" y="3488"/>
                    </a:cubicBezTo>
                    <a:lnTo>
                      <a:pt x="3280" y="1849"/>
                    </a:lnTo>
                    <a:lnTo>
                      <a:pt x="299" y="73"/>
                    </a:lnTo>
                    <a:cubicBezTo>
                      <a:pt x="242" y="24"/>
                      <a:pt x="187" y="1"/>
                      <a:pt x="1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4247;p121">
                <a:extLst>
                  <a:ext uri="{FF2B5EF4-FFF2-40B4-BE49-F238E27FC236}">
                    <a16:creationId xmlns:a16="http://schemas.microsoft.com/office/drawing/2014/main" id="{72DF6121-D4C3-CB46-F05B-8CCAD62B7A14}"/>
                  </a:ext>
                </a:extLst>
              </p:cNvPr>
              <p:cNvSpPr/>
              <p:nvPr/>
            </p:nvSpPr>
            <p:spPr>
              <a:xfrm>
                <a:off x="3268905" y="2881827"/>
                <a:ext cx="42583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2492" extrusionOk="0">
                    <a:moveTo>
                      <a:pt x="1315" y="0"/>
                    </a:moveTo>
                    <a:cubicBezTo>
                      <a:pt x="1193" y="0"/>
                      <a:pt x="1052" y="38"/>
                      <a:pt x="907" y="118"/>
                    </a:cubicBezTo>
                    <a:cubicBezTo>
                      <a:pt x="373" y="465"/>
                      <a:pt x="50" y="1037"/>
                      <a:pt x="0" y="1670"/>
                    </a:cubicBezTo>
                    <a:cubicBezTo>
                      <a:pt x="0" y="1956"/>
                      <a:pt x="100" y="2154"/>
                      <a:pt x="274" y="2241"/>
                    </a:cubicBezTo>
                    <a:cubicBezTo>
                      <a:pt x="311" y="2279"/>
                      <a:pt x="534" y="2403"/>
                      <a:pt x="584" y="2428"/>
                    </a:cubicBezTo>
                    <a:cubicBezTo>
                      <a:pt x="647" y="2470"/>
                      <a:pt x="726" y="2492"/>
                      <a:pt x="814" y="2492"/>
                    </a:cubicBezTo>
                    <a:cubicBezTo>
                      <a:pt x="933" y="2492"/>
                      <a:pt x="1069" y="2451"/>
                      <a:pt x="1205" y="2366"/>
                    </a:cubicBezTo>
                    <a:cubicBezTo>
                      <a:pt x="1727" y="2030"/>
                      <a:pt x="2050" y="1459"/>
                      <a:pt x="2099" y="813"/>
                    </a:cubicBezTo>
                    <a:cubicBezTo>
                      <a:pt x="2099" y="540"/>
                      <a:pt x="1987" y="341"/>
                      <a:pt x="1838" y="242"/>
                    </a:cubicBezTo>
                    <a:lnTo>
                      <a:pt x="1540" y="56"/>
                    </a:lnTo>
                    <a:cubicBezTo>
                      <a:pt x="1478" y="19"/>
                      <a:pt x="1401" y="0"/>
                      <a:pt x="1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4248;p121">
                <a:extLst>
                  <a:ext uri="{FF2B5EF4-FFF2-40B4-BE49-F238E27FC236}">
                    <a16:creationId xmlns:a16="http://schemas.microsoft.com/office/drawing/2014/main" id="{6759C223-347D-13CC-F88D-DF3BDD7EDEC6}"/>
                  </a:ext>
                </a:extLst>
              </p:cNvPr>
              <p:cNvSpPr/>
              <p:nvPr/>
            </p:nvSpPr>
            <p:spPr>
              <a:xfrm>
                <a:off x="3275191" y="2885254"/>
                <a:ext cx="36540" cy="4676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306" extrusionOk="0">
                    <a:moveTo>
                      <a:pt x="1307" y="1"/>
                    </a:moveTo>
                    <a:cubicBezTo>
                      <a:pt x="1187" y="1"/>
                      <a:pt x="1051" y="40"/>
                      <a:pt x="907" y="123"/>
                    </a:cubicBezTo>
                    <a:cubicBezTo>
                      <a:pt x="373" y="458"/>
                      <a:pt x="38" y="1042"/>
                      <a:pt x="1" y="1675"/>
                    </a:cubicBezTo>
                    <a:cubicBezTo>
                      <a:pt x="1" y="2072"/>
                      <a:pt x="208" y="2306"/>
                      <a:pt x="505" y="2306"/>
                    </a:cubicBezTo>
                    <a:cubicBezTo>
                      <a:pt x="627" y="2306"/>
                      <a:pt x="763" y="2267"/>
                      <a:pt x="907" y="2184"/>
                    </a:cubicBezTo>
                    <a:cubicBezTo>
                      <a:pt x="1429" y="1849"/>
                      <a:pt x="1777" y="1265"/>
                      <a:pt x="1802" y="632"/>
                    </a:cubicBezTo>
                    <a:cubicBezTo>
                      <a:pt x="1802" y="235"/>
                      <a:pt x="1601" y="1"/>
                      <a:pt x="1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4249;p121">
                <a:extLst>
                  <a:ext uri="{FF2B5EF4-FFF2-40B4-BE49-F238E27FC236}">
                    <a16:creationId xmlns:a16="http://schemas.microsoft.com/office/drawing/2014/main" id="{5F0AC5A4-4628-0BCA-0908-FD29545AA5E8}"/>
                  </a:ext>
                </a:extLst>
              </p:cNvPr>
              <p:cNvSpPr/>
              <p:nvPr/>
            </p:nvSpPr>
            <p:spPr>
              <a:xfrm>
                <a:off x="3287033" y="2900340"/>
                <a:ext cx="13120" cy="16952"/>
              </a:xfrm>
              <a:custGeom>
                <a:avLst/>
                <a:gdLst/>
                <a:ahLst/>
                <a:cxnLst/>
                <a:rect l="l" t="t" r="r" b="b"/>
                <a:pathLst>
                  <a:path w="647" h="836" extrusionOk="0">
                    <a:moveTo>
                      <a:pt x="469" y="0"/>
                    </a:moveTo>
                    <a:cubicBezTo>
                      <a:pt x="425" y="0"/>
                      <a:pt x="375" y="16"/>
                      <a:pt x="323" y="49"/>
                    </a:cubicBezTo>
                    <a:cubicBezTo>
                      <a:pt x="137" y="149"/>
                      <a:pt x="13" y="372"/>
                      <a:pt x="1" y="608"/>
                    </a:cubicBezTo>
                    <a:cubicBezTo>
                      <a:pt x="1" y="751"/>
                      <a:pt x="71" y="836"/>
                      <a:pt x="179" y="836"/>
                    </a:cubicBezTo>
                    <a:cubicBezTo>
                      <a:pt x="222" y="836"/>
                      <a:pt x="271" y="822"/>
                      <a:pt x="323" y="794"/>
                    </a:cubicBezTo>
                    <a:cubicBezTo>
                      <a:pt x="522" y="670"/>
                      <a:pt x="634" y="459"/>
                      <a:pt x="646" y="235"/>
                    </a:cubicBezTo>
                    <a:cubicBezTo>
                      <a:pt x="646" y="87"/>
                      <a:pt x="573" y="0"/>
                      <a:pt x="4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4250;p121">
                <a:extLst>
                  <a:ext uri="{FF2B5EF4-FFF2-40B4-BE49-F238E27FC236}">
                    <a16:creationId xmlns:a16="http://schemas.microsoft.com/office/drawing/2014/main" id="{722675D6-7E26-83BC-3A15-DF26F4A0F2D8}"/>
                  </a:ext>
                </a:extLst>
              </p:cNvPr>
              <p:cNvSpPr/>
              <p:nvPr/>
            </p:nvSpPr>
            <p:spPr>
              <a:xfrm>
                <a:off x="3223322" y="2874831"/>
                <a:ext cx="25955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533" extrusionOk="0">
                    <a:moveTo>
                      <a:pt x="92" y="1"/>
                    </a:moveTo>
                    <a:cubicBezTo>
                      <a:pt x="37" y="1"/>
                      <a:pt x="0" y="46"/>
                      <a:pt x="0" y="115"/>
                    </a:cubicBezTo>
                    <a:lnTo>
                      <a:pt x="0" y="674"/>
                    </a:lnTo>
                    <a:cubicBezTo>
                      <a:pt x="13" y="810"/>
                      <a:pt x="75" y="910"/>
                      <a:pt x="174" y="972"/>
                    </a:cubicBezTo>
                    <a:lnTo>
                      <a:pt x="1106" y="1506"/>
                    </a:lnTo>
                    <a:cubicBezTo>
                      <a:pt x="1132" y="1524"/>
                      <a:pt x="1157" y="1533"/>
                      <a:pt x="1181" y="1533"/>
                    </a:cubicBezTo>
                    <a:cubicBezTo>
                      <a:pt x="1237" y="1533"/>
                      <a:pt x="1280" y="1485"/>
                      <a:pt x="1280" y="1407"/>
                    </a:cubicBezTo>
                    <a:lnTo>
                      <a:pt x="1280" y="848"/>
                    </a:lnTo>
                    <a:cubicBezTo>
                      <a:pt x="1255" y="723"/>
                      <a:pt x="1193" y="624"/>
                      <a:pt x="1106" y="562"/>
                    </a:cubicBezTo>
                    <a:lnTo>
                      <a:pt x="174" y="28"/>
                    </a:lnTo>
                    <a:cubicBezTo>
                      <a:pt x="144" y="9"/>
                      <a:pt x="116" y="1"/>
                      <a:pt x="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4251;p121">
                <a:extLst>
                  <a:ext uri="{FF2B5EF4-FFF2-40B4-BE49-F238E27FC236}">
                    <a16:creationId xmlns:a16="http://schemas.microsoft.com/office/drawing/2014/main" id="{F6C9B043-2E03-CE9D-4761-83A9E0491C2F}"/>
                  </a:ext>
                </a:extLst>
              </p:cNvPr>
              <p:cNvSpPr/>
              <p:nvPr/>
            </p:nvSpPr>
            <p:spPr>
              <a:xfrm>
                <a:off x="3205194" y="2932277"/>
                <a:ext cx="54911" cy="36216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786" extrusionOk="0">
                    <a:moveTo>
                      <a:pt x="1379" y="0"/>
                    </a:moveTo>
                    <a:cubicBezTo>
                      <a:pt x="1106" y="0"/>
                      <a:pt x="856" y="70"/>
                      <a:pt x="683" y="213"/>
                    </a:cubicBezTo>
                    <a:cubicBezTo>
                      <a:pt x="385" y="436"/>
                      <a:pt x="385" y="933"/>
                      <a:pt x="0" y="1418"/>
                    </a:cubicBezTo>
                    <a:cubicBezTo>
                      <a:pt x="0" y="1418"/>
                      <a:pt x="654" y="1786"/>
                      <a:pt x="1050" y="1786"/>
                    </a:cubicBezTo>
                    <a:cubicBezTo>
                      <a:pt x="1163" y="1786"/>
                      <a:pt x="1255" y="1756"/>
                      <a:pt x="1304" y="1678"/>
                    </a:cubicBezTo>
                    <a:cubicBezTo>
                      <a:pt x="1801" y="1169"/>
                      <a:pt x="1379" y="660"/>
                      <a:pt x="1888" y="660"/>
                    </a:cubicBezTo>
                    <a:cubicBezTo>
                      <a:pt x="1923" y="662"/>
                      <a:pt x="1959" y="663"/>
                      <a:pt x="1994" y="663"/>
                    </a:cubicBezTo>
                    <a:cubicBezTo>
                      <a:pt x="2182" y="663"/>
                      <a:pt x="2368" y="634"/>
                      <a:pt x="2546" y="561"/>
                    </a:cubicBezTo>
                    <a:cubicBezTo>
                      <a:pt x="2695" y="486"/>
                      <a:pt x="2708" y="250"/>
                      <a:pt x="2683" y="225"/>
                    </a:cubicBezTo>
                    <a:cubicBezTo>
                      <a:pt x="2484" y="151"/>
                      <a:pt x="2261" y="176"/>
                      <a:pt x="1925" y="89"/>
                    </a:cubicBezTo>
                    <a:cubicBezTo>
                      <a:pt x="1744" y="30"/>
                      <a:pt x="1557" y="0"/>
                      <a:pt x="13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4252;p121">
                <a:extLst>
                  <a:ext uri="{FF2B5EF4-FFF2-40B4-BE49-F238E27FC236}">
                    <a16:creationId xmlns:a16="http://schemas.microsoft.com/office/drawing/2014/main" id="{DA41D990-FC4B-EC5A-607F-C4C8F5AF922E}"/>
                  </a:ext>
                </a:extLst>
              </p:cNvPr>
              <p:cNvSpPr/>
              <p:nvPr/>
            </p:nvSpPr>
            <p:spPr>
              <a:xfrm>
                <a:off x="3306175" y="2864307"/>
                <a:ext cx="32748" cy="45199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2229" extrusionOk="0">
                    <a:moveTo>
                      <a:pt x="212" y="1"/>
                    </a:moveTo>
                    <a:cubicBezTo>
                      <a:pt x="125" y="1"/>
                      <a:pt x="25" y="63"/>
                      <a:pt x="13" y="162"/>
                    </a:cubicBezTo>
                    <a:cubicBezTo>
                      <a:pt x="0" y="274"/>
                      <a:pt x="63" y="373"/>
                      <a:pt x="174" y="398"/>
                    </a:cubicBezTo>
                    <a:lnTo>
                      <a:pt x="199" y="398"/>
                    </a:lnTo>
                    <a:cubicBezTo>
                      <a:pt x="733" y="410"/>
                      <a:pt x="1143" y="845"/>
                      <a:pt x="1131" y="1367"/>
                    </a:cubicBezTo>
                    <a:cubicBezTo>
                      <a:pt x="1131" y="1553"/>
                      <a:pt x="1069" y="1739"/>
                      <a:pt x="944" y="1913"/>
                    </a:cubicBezTo>
                    <a:cubicBezTo>
                      <a:pt x="882" y="2012"/>
                      <a:pt x="895" y="2137"/>
                      <a:pt x="994" y="2199"/>
                    </a:cubicBezTo>
                    <a:cubicBezTo>
                      <a:pt x="1006" y="2199"/>
                      <a:pt x="1006" y="2211"/>
                      <a:pt x="1019" y="2211"/>
                    </a:cubicBezTo>
                    <a:cubicBezTo>
                      <a:pt x="1050" y="2223"/>
                      <a:pt x="1082" y="2228"/>
                      <a:pt x="1112" y="2228"/>
                    </a:cubicBezTo>
                    <a:cubicBezTo>
                      <a:pt x="1180" y="2228"/>
                      <a:pt x="1242" y="2201"/>
                      <a:pt x="1267" y="2149"/>
                    </a:cubicBezTo>
                    <a:cubicBezTo>
                      <a:pt x="1578" y="1739"/>
                      <a:pt x="1615" y="1218"/>
                      <a:pt x="1391" y="771"/>
                    </a:cubicBezTo>
                    <a:cubicBezTo>
                      <a:pt x="1180" y="311"/>
                      <a:pt x="708" y="25"/>
                      <a:pt x="2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4253;p121">
                <a:extLst>
                  <a:ext uri="{FF2B5EF4-FFF2-40B4-BE49-F238E27FC236}">
                    <a16:creationId xmlns:a16="http://schemas.microsoft.com/office/drawing/2014/main" id="{B98FF239-8B31-7785-3E63-49CBD8DCD871}"/>
                  </a:ext>
                </a:extLst>
              </p:cNvPr>
              <p:cNvSpPr/>
              <p:nvPr/>
            </p:nvSpPr>
            <p:spPr>
              <a:xfrm>
                <a:off x="3309946" y="2847903"/>
                <a:ext cx="46354" cy="69146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3410" extrusionOk="0">
                    <a:moveTo>
                      <a:pt x="209" y="1"/>
                    </a:moveTo>
                    <a:cubicBezTo>
                      <a:pt x="109" y="1"/>
                      <a:pt x="25" y="61"/>
                      <a:pt x="13" y="164"/>
                    </a:cubicBezTo>
                    <a:cubicBezTo>
                      <a:pt x="1" y="275"/>
                      <a:pt x="63" y="375"/>
                      <a:pt x="175" y="400"/>
                    </a:cubicBezTo>
                    <a:lnTo>
                      <a:pt x="199" y="400"/>
                    </a:lnTo>
                    <a:cubicBezTo>
                      <a:pt x="1181" y="487"/>
                      <a:pt x="1889" y="1368"/>
                      <a:pt x="1789" y="2350"/>
                    </a:cubicBezTo>
                    <a:cubicBezTo>
                      <a:pt x="1752" y="2610"/>
                      <a:pt x="1677" y="2859"/>
                      <a:pt x="1541" y="3095"/>
                    </a:cubicBezTo>
                    <a:cubicBezTo>
                      <a:pt x="1479" y="3182"/>
                      <a:pt x="1503" y="3318"/>
                      <a:pt x="1603" y="3368"/>
                    </a:cubicBezTo>
                    <a:cubicBezTo>
                      <a:pt x="1615" y="3368"/>
                      <a:pt x="1615" y="3393"/>
                      <a:pt x="1628" y="3393"/>
                    </a:cubicBezTo>
                    <a:cubicBezTo>
                      <a:pt x="1657" y="3404"/>
                      <a:pt x="1688" y="3409"/>
                      <a:pt x="1718" y="3409"/>
                    </a:cubicBezTo>
                    <a:cubicBezTo>
                      <a:pt x="1792" y="3409"/>
                      <a:pt x="1862" y="3376"/>
                      <a:pt x="1889" y="3306"/>
                    </a:cubicBezTo>
                    <a:cubicBezTo>
                      <a:pt x="2249" y="2660"/>
                      <a:pt x="2286" y="1865"/>
                      <a:pt x="1951" y="1207"/>
                    </a:cubicBezTo>
                    <a:cubicBezTo>
                      <a:pt x="1628" y="536"/>
                      <a:pt x="982" y="89"/>
                      <a:pt x="237" y="2"/>
                    </a:cubicBezTo>
                    <a:cubicBezTo>
                      <a:pt x="227" y="1"/>
                      <a:pt x="218" y="1"/>
                      <a:pt x="2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4254;p121">
                <a:extLst>
                  <a:ext uri="{FF2B5EF4-FFF2-40B4-BE49-F238E27FC236}">
                    <a16:creationId xmlns:a16="http://schemas.microsoft.com/office/drawing/2014/main" id="{4551F395-039C-B937-DAEE-AE3CB58C8D60}"/>
                  </a:ext>
                </a:extLst>
              </p:cNvPr>
              <p:cNvSpPr/>
              <p:nvPr/>
            </p:nvSpPr>
            <p:spPr>
              <a:xfrm>
                <a:off x="3312724" y="2832290"/>
                <a:ext cx="62718" cy="91979"/>
              </a:xfrm>
              <a:custGeom>
                <a:avLst/>
                <a:gdLst/>
                <a:ahLst/>
                <a:cxnLst/>
                <a:rect l="l" t="t" r="r" b="b"/>
                <a:pathLst>
                  <a:path w="3093" h="4536" extrusionOk="0">
                    <a:moveTo>
                      <a:pt x="234" y="1"/>
                    </a:moveTo>
                    <a:cubicBezTo>
                      <a:pt x="121" y="1"/>
                      <a:pt x="24" y="73"/>
                      <a:pt x="13" y="189"/>
                    </a:cubicBezTo>
                    <a:cubicBezTo>
                      <a:pt x="0" y="313"/>
                      <a:pt x="75" y="425"/>
                      <a:pt x="199" y="437"/>
                    </a:cubicBezTo>
                    <a:lnTo>
                      <a:pt x="261" y="437"/>
                    </a:lnTo>
                    <a:cubicBezTo>
                      <a:pt x="559" y="487"/>
                      <a:pt x="857" y="574"/>
                      <a:pt x="1118" y="735"/>
                    </a:cubicBezTo>
                    <a:cubicBezTo>
                      <a:pt x="2348" y="1430"/>
                      <a:pt x="2782" y="2983"/>
                      <a:pt x="2087" y="4212"/>
                    </a:cubicBezTo>
                    <a:cubicBezTo>
                      <a:pt x="2025" y="4312"/>
                      <a:pt x="2050" y="4436"/>
                      <a:pt x="2161" y="4498"/>
                    </a:cubicBezTo>
                    <a:cubicBezTo>
                      <a:pt x="2186" y="4523"/>
                      <a:pt x="2236" y="4535"/>
                      <a:pt x="2273" y="4535"/>
                    </a:cubicBezTo>
                    <a:cubicBezTo>
                      <a:pt x="2348" y="4535"/>
                      <a:pt x="2410" y="4498"/>
                      <a:pt x="2484" y="4448"/>
                    </a:cubicBezTo>
                    <a:cubicBezTo>
                      <a:pt x="2671" y="4126"/>
                      <a:pt x="2782" y="3790"/>
                      <a:pt x="2844" y="3430"/>
                    </a:cubicBezTo>
                    <a:cubicBezTo>
                      <a:pt x="3093" y="1803"/>
                      <a:pt x="1975" y="263"/>
                      <a:pt x="336" y="15"/>
                    </a:cubicBezTo>
                    <a:lnTo>
                      <a:pt x="261" y="2"/>
                    </a:lnTo>
                    <a:cubicBezTo>
                      <a:pt x="252" y="1"/>
                      <a:pt x="243" y="1"/>
                      <a:pt x="2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4255;p121">
                <a:extLst>
                  <a:ext uri="{FF2B5EF4-FFF2-40B4-BE49-F238E27FC236}">
                    <a16:creationId xmlns:a16="http://schemas.microsoft.com/office/drawing/2014/main" id="{B309AA1E-51FB-A102-2D9C-05DA7FFAD1F1}"/>
                  </a:ext>
                </a:extLst>
              </p:cNvPr>
              <p:cNvSpPr/>
              <p:nvPr/>
            </p:nvSpPr>
            <p:spPr>
              <a:xfrm>
                <a:off x="2891648" y="3550041"/>
                <a:ext cx="98751" cy="193468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9541" extrusionOk="0">
                    <a:moveTo>
                      <a:pt x="1156" y="1"/>
                    </a:moveTo>
                    <a:cubicBezTo>
                      <a:pt x="659" y="1"/>
                      <a:pt x="262" y="75"/>
                      <a:pt x="150" y="348"/>
                    </a:cubicBezTo>
                    <a:cubicBezTo>
                      <a:pt x="63" y="572"/>
                      <a:pt x="137" y="1094"/>
                      <a:pt x="137" y="1317"/>
                    </a:cubicBezTo>
                    <a:cubicBezTo>
                      <a:pt x="187" y="2447"/>
                      <a:pt x="286" y="3491"/>
                      <a:pt x="249" y="4161"/>
                    </a:cubicBezTo>
                    <a:cubicBezTo>
                      <a:pt x="212" y="4372"/>
                      <a:pt x="162" y="4596"/>
                      <a:pt x="88" y="4795"/>
                    </a:cubicBezTo>
                    <a:cubicBezTo>
                      <a:pt x="1" y="5155"/>
                      <a:pt x="13" y="5527"/>
                      <a:pt x="100" y="5863"/>
                    </a:cubicBezTo>
                    <a:cubicBezTo>
                      <a:pt x="212" y="6086"/>
                      <a:pt x="324" y="6285"/>
                      <a:pt x="460" y="6471"/>
                    </a:cubicBezTo>
                    <a:cubicBezTo>
                      <a:pt x="709" y="6794"/>
                      <a:pt x="870" y="7192"/>
                      <a:pt x="907" y="7589"/>
                    </a:cubicBezTo>
                    <a:cubicBezTo>
                      <a:pt x="932" y="7763"/>
                      <a:pt x="907" y="7949"/>
                      <a:pt x="945" y="8111"/>
                    </a:cubicBezTo>
                    <a:cubicBezTo>
                      <a:pt x="1019" y="8719"/>
                      <a:pt x="1454" y="9216"/>
                      <a:pt x="2050" y="9402"/>
                    </a:cubicBezTo>
                    <a:cubicBezTo>
                      <a:pt x="2338" y="9491"/>
                      <a:pt x="2681" y="9541"/>
                      <a:pt x="3032" y="9541"/>
                    </a:cubicBezTo>
                    <a:cubicBezTo>
                      <a:pt x="3619" y="9541"/>
                      <a:pt x="4231" y="9401"/>
                      <a:pt x="4658" y="9067"/>
                    </a:cubicBezTo>
                    <a:cubicBezTo>
                      <a:pt x="4869" y="8893"/>
                      <a:pt x="4795" y="8508"/>
                      <a:pt x="4683" y="8284"/>
                    </a:cubicBezTo>
                    <a:cubicBezTo>
                      <a:pt x="4571" y="8086"/>
                      <a:pt x="4248" y="7775"/>
                      <a:pt x="4112" y="7589"/>
                    </a:cubicBezTo>
                    <a:cubicBezTo>
                      <a:pt x="3702" y="7043"/>
                      <a:pt x="3416" y="6422"/>
                      <a:pt x="3242" y="5776"/>
                    </a:cubicBezTo>
                    <a:cubicBezTo>
                      <a:pt x="3081" y="5217"/>
                      <a:pt x="2994" y="5080"/>
                      <a:pt x="3168" y="3813"/>
                    </a:cubicBezTo>
                    <a:cubicBezTo>
                      <a:pt x="3317" y="2745"/>
                      <a:pt x="3478" y="1826"/>
                      <a:pt x="3677" y="920"/>
                    </a:cubicBezTo>
                    <a:cubicBezTo>
                      <a:pt x="3702" y="758"/>
                      <a:pt x="3789" y="522"/>
                      <a:pt x="3578" y="373"/>
                    </a:cubicBezTo>
                    <a:cubicBezTo>
                      <a:pt x="3516" y="324"/>
                      <a:pt x="3441" y="299"/>
                      <a:pt x="3379" y="274"/>
                    </a:cubicBezTo>
                    <a:cubicBezTo>
                      <a:pt x="2646" y="100"/>
                      <a:pt x="1901" y="1"/>
                      <a:pt x="1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4256;p121">
                <a:extLst>
                  <a:ext uri="{FF2B5EF4-FFF2-40B4-BE49-F238E27FC236}">
                    <a16:creationId xmlns:a16="http://schemas.microsoft.com/office/drawing/2014/main" id="{0DAAEAA9-D33D-5CAE-E597-C32996C0968A}"/>
                  </a:ext>
                </a:extLst>
              </p:cNvPr>
              <p:cNvSpPr/>
              <p:nvPr/>
            </p:nvSpPr>
            <p:spPr>
              <a:xfrm>
                <a:off x="2891648" y="3550041"/>
                <a:ext cx="98751" cy="193468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9541" extrusionOk="0">
                    <a:moveTo>
                      <a:pt x="1156" y="1"/>
                    </a:moveTo>
                    <a:cubicBezTo>
                      <a:pt x="659" y="1"/>
                      <a:pt x="262" y="75"/>
                      <a:pt x="150" y="348"/>
                    </a:cubicBezTo>
                    <a:cubicBezTo>
                      <a:pt x="63" y="572"/>
                      <a:pt x="137" y="1094"/>
                      <a:pt x="137" y="1317"/>
                    </a:cubicBezTo>
                    <a:cubicBezTo>
                      <a:pt x="187" y="2447"/>
                      <a:pt x="286" y="3491"/>
                      <a:pt x="249" y="4161"/>
                    </a:cubicBezTo>
                    <a:cubicBezTo>
                      <a:pt x="212" y="4372"/>
                      <a:pt x="162" y="4596"/>
                      <a:pt x="88" y="4795"/>
                    </a:cubicBezTo>
                    <a:cubicBezTo>
                      <a:pt x="1" y="5155"/>
                      <a:pt x="13" y="5527"/>
                      <a:pt x="100" y="5863"/>
                    </a:cubicBezTo>
                    <a:cubicBezTo>
                      <a:pt x="212" y="6086"/>
                      <a:pt x="324" y="6285"/>
                      <a:pt x="460" y="6471"/>
                    </a:cubicBezTo>
                    <a:cubicBezTo>
                      <a:pt x="709" y="6794"/>
                      <a:pt x="870" y="7192"/>
                      <a:pt x="907" y="7589"/>
                    </a:cubicBezTo>
                    <a:cubicBezTo>
                      <a:pt x="932" y="7763"/>
                      <a:pt x="907" y="7949"/>
                      <a:pt x="945" y="8111"/>
                    </a:cubicBezTo>
                    <a:cubicBezTo>
                      <a:pt x="1019" y="8719"/>
                      <a:pt x="1454" y="9216"/>
                      <a:pt x="2050" y="9402"/>
                    </a:cubicBezTo>
                    <a:cubicBezTo>
                      <a:pt x="2338" y="9491"/>
                      <a:pt x="2681" y="9541"/>
                      <a:pt x="3032" y="9541"/>
                    </a:cubicBezTo>
                    <a:cubicBezTo>
                      <a:pt x="3619" y="9541"/>
                      <a:pt x="4231" y="9401"/>
                      <a:pt x="4658" y="9067"/>
                    </a:cubicBezTo>
                    <a:cubicBezTo>
                      <a:pt x="4869" y="8893"/>
                      <a:pt x="4795" y="8508"/>
                      <a:pt x="4683" y="8284"/>
                    </a:cubicBezTo>
                    <a:cubicBezTo>
                      <a:pt x="4571" y="8086"/>
                      <a:pt x="4248" y="7775"/>
                      <a:pt x="4112" y="7589"/>
                    </a:cubicBezTo>
                    <a:cubicBezTo>
                      <a:pt x="3702" y="7043"/>
                      <a:pt x="3416" y="6422"/>
                      <a:pt x="3242" y="5776"/>
                    </a:cubicBezTo>
                    <a:cubicBezTo>
                      <a:pt x="3081" y="5217"/>
                      <a:pt x="2994" y="5080"/>
                      <a:pt x="3168" y="3813"/>
                    </a:cubicBezTo>
                    <a:cubicBezTo>
                      <a:pt x="3317" y="2745"/>
                      <a:pt x="3478" y="1826"/>
                      <a:pt x="3677" y="920"/>
                    </a:cubicBezTo>
                    <a:cubicBezTo>
                      <a:pt x="3702" y="758"/>
                      <a:pt x="3789" y="522"/>
                      <a:pt x="3578" y="373"/>
                    </a:cubicBezTo>
                    <a:cubicBezTo>
                      <a:pt x="3516" y="324"/>
                      <a:pt x="3441" y="299"/>
                      <a:pt x="3379" y="274"/>
                    </a:cubicBezTo>
                    <a:cubicBezTo>
                      <a:pt x="2646" y="100"/>
                      <a:pt x="1901" y="1"/>
                      <a:pt x="11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4257;p121">
                <a:extLst>
                  <a:ext uri="{FF2B5EF4-FFF2-40B4-BE49-F238E27FC236}">
                    <a16:creationId xmlns:a16="http://schemas.microsoft.com/office/drawing/2014/main" id="{66EF23C1-8643-0374-5316-24E154952F55}"/>
                  </a:ext>
                </a:extLst>
              </p:cNvPr>
              <p:cNvSpPr/>
              <p:nvPr/>
            </p:nvSpPr>
            <p:spPr>
              <a:xfrm>
                <a:off x="3001956" y="3537875"/>
                <a:ext cx="149364" cy="155954"/>
              </a:xfrm>
              <a:custGeom>
                <a:avLst/>
                <a:gdLst/>
                <a:ahLst/>
                <a:cxnLst/>
                <a:rect l="l" t="t" r="r" b="b"/>
                <a:pathLst>
                  <a:path w="7366" h="7691" extrusionOk="0">
                    <a:moveTo>
                      <a:pt x="1561" y="1"/>
                    </a:moveTo>
                    <a:cubicBezTo>
                      <a:pt x="1192" y="1"/>
                      <a:pt x="830" y="39"/>
                      <a:pt x="485" y="141"/>
                    </a:cubicBezTo>
                    <a:cubicBezTo>
                      <a:pt x="336" y="203"/>
                      <a:pt x="187" y="303"/>
                      <a:pt x="88" y="427"/>
                    </a:cubicBezTo>
                    <a:cubicBezTo>
                      <a:pt x="1" y="539"/>
                      <a:pt x="100" y="849"/>
                      <a:pt x="150" y="1097"/>
                    </a:cubicBezTo>
                    <a:cubicBezTo>
                      <a:pt x="311" y="1979"/>
                      <a:pt x="435" y="2575"/>
                      <a:pt x="547" y="3470"/>
                    </a:cubicBezTo>
                    <a:cubicBezTo>
                      <a:pt x="597" y="3917"/>
                      <a:pt x="559" y="4376"/>
                      <a:pt x="485" y="4811"/>
                    </a:cubicBezTo>
                    <a:cubicBezTo>
                      <a:pt x="460" y="5159"/>
                      <a:pt x="348" y="5817"/>
                      <a:pt x="522" y="6115"/>
                    </a:cubicBezTo>
                    <a:cubicBezTo>
                      <a:pt x="994" y="6525"/>
                      <a:pt x="1851" y="6438"/>
                      <a:pt x="2348" y="6512"/>
                    </a:cubicBezTo>
                    <a:cubicBezTo>
                      <a:pt x="3031" y="6624"/>
                      <a:pt x="3354" y="7133"/>
                      <a:pt x="4323" y="7481"/>
                    </a:cubicBezTo>
                    <a:cubicBezTo>
                      <a:pt x="4763" y="7632"/>
                      <a:pt x="5157" y="7691"/>
                      <a:pt x="5502" y="7691"/>
                    </a:cubicBezTo>
                    <a:cubicBezTo>
                      <a:pt x="6374" y="7691"/>
                      <a:pt x="6934" y="7317"/>
                      <a:pt x="7129" y="7121"/>
                    </a:cubicBezTo>
                    <a:cubicBezTo>
                      <a:pt x="7316" y="6773"/>
                      <a:pt x="7365" y="6376"/>
                      <a:pt x="6695" y="6152"/>
                    </a:cubicBezTo>
                    <a:cubicBezTo>
                      <a:pt x="6546" y="6115"/>
                      <a:pt x="6384" y="6053"/>
                      <a:pt x="6210" y="5991"/>
                    </a:cubicBezTo>
                    <a:cubicBezTo>
                      <a:pt x="5887" y="5867"/>
                      <a:pt x="5565" y="5705"/>
                      <a:pt x="5254" y="5531"/>
                    </a:cubicBezTo>
                    <a:cubicBezTo>
                      <a:pt x="5006" y="5395"/>
                      <a:pt x="4757" y="5221"/>
                      <a:pt x="4559" y="5022"/>
                    </a:cubicBezTo>
                    <a:cubicBezTo>
                      <a:pt x="4136" y="4649"/>
                      <a:pt x="3851" y="4165"/>
                      <a:pt x="3726" y="3631"/>
                    </a:cubicBezTo>
                    <a:cubicBezTo>
                      <a:pt x="3540" y="2787"/>
                      <a:pt x="3702" y="1930"/>
                      <a:pt x="3776" y="1097"/>
                    </a:cubicBezTo>
                    <a:cubicBezTo>
                      <a:pt x="3826" y="501"/>
                      <a:pt x="3826" y="402"/>
                      <a:pt x="3652" y="290"/>
                    </a:cubicBezTo>
                    <a:cubicBezTo>
                      <a:pt x="3577" y="241"/>
                      <a:pt x="3503" y="216"/>
                      <a:pt x="3404" y="191"/>
                    </a:cubicBezTo>
                    <a:cubicBezTo>
                      <a:pt x="2806" y="106"/>
                      <a:pt x="2175" y="1"/>
                      <a:pt x="15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4258;p121">
                <a:extLst>
                  <a:ext uri="{FF2B5EF4-FFF2-40B4-BE49-F238E27FC236}">
                    <a16:creationId xmlns:a16="http://schemas.microsoft.com/office/drawing/2014/main" id="{8D3D517C-7FB7-4C93-08E3-3C8D62AECBBB}"/>
                  </a:ext>
                </a:extLst>
              </p:cNvPr>
              <p:cNvSpPr/>
              <p:nvPr/>
            </p:nvSpPr>
            <p:spPr>
              <a:xfrm>
                <a:off x="3001956" y="3537875"/>
                <a:ext cx="149364" cy="155954"/>
              </a:xfrm>
              <a:custGeom>
                <a:avLst/>
                <a:gdLst/>
                <a:ahLst/>
                <a:cxnLst/>
                <a:rect l="l" t="t" r="r" b="b"/>
                <a:pathLst>
                  <a:path w="7366" h="7691" extrusionOk="0">
                    <a:moveTo>
                      <a:pt x="1561" y="1"/>
                    </a:moveTo>
                    <a:cubicBezTo>
                      <a:pt x="1192" y="1"/>
                      <a:pt x="830" y="39"/>
                      <a:pt x="485" y="141"/>
                    </a:cubicBezTo>
                    <a:cubicBezTo>
                      <a:pt x="336" y="203"/>
                      <a:pt x="187" y="303"/>
                      <a:pt x="88" y="427"/>
                    </a:cubicBezTo>
                    <a:cubicBezTo>
                      <a:pt x="1" y="539"/>
                      <a:pt x="100" y="849"/>
                      <a:pt x="150" y="1097"/>
                    </a:cubicBezTo>
                    <a:cubicBezTo>
                      <a:pt x="311" y="1979"/>
                      <a:pt x="435" y="2575"/>
                      <a:pt x="547" y="3470"/>
                    </a:cubicBezTo>
                    <a:cubicBezTo>
                      <a:pt x="597" y="3917"/>
                      <a:pt x="559" y="4376"/>
                      <a:pt x="485" y="4811"/>
                    </a:cubicBezTo>
                    <a:cubicBezTo>
                      <a:pt x="460" y="5159"/>
                      <a:pt x="348" y="5817"/>
                      <a:pt x="522" y="6115"/>
                    </a:cubicBezTo>
                    <a:cubicBezTo>
                      <a:pt x="994" y="6525"/>
                      <a:pt x="1851" y="6438"/>
                      <a:pt x="2348" y="6512"/>
                    </a:cubicBezTo>
                    <a:cubicBezTo>
                      <a:pt x="3031" y="6624"/>
                      <a:pt x="3354" y="7133"/>
                      <a:pt x="4323" y="7481"/>
                    </a:cubicBezTo>
                    <a:cubicBezTo>
                      <a:pt x="4763" y="7632"/>
                      <a:pt x="5157" y="7691"/>
                      <a:pt x="5502" y="7691"/>
                    </a:cubicBezTo>
                    <a:cubicBezTo>
                      <a:pt x="6374" y="7691"/>
                      <a:pt x="6934" y="7317"/>
                      <a:pt x="7129" y="7121"/>
                    </a:cubicBezTo>
                    <a:cubicBezTo>
                      <a:pt x="7316" y="6773"/>
                      <a:pt x="7365" y="6376"/>
                      <a:pt x="6695" y="6152"/>
                    </a:cubicBezTo>
                    <a:cubicBezTo>
                      <a:pt x="6546" y="6115"/>
                      <a:pt x="6384" y="6053"/>
                      <a:pt x="6210" y="5991"/>
                    </a:cubicBezTo>
                    <a:cubicBezTo>
                      <a:pt x="5887" y="5867"/>
                      <a:pt x="5565" y="5705"/>
                      <a:pt x="5254" y="5531"/>
                    </a:cubicBezTo>
                    <a:cubicBezTo>
                      <a:pt x="5006" y="5395"/>
                      <a:pt x="4757" y="5221"/>
                      <a:pt x="4559" y="5022"/>
                    </a:cubicBezTo>
                    <a:cubicBezTo>
                      <a:pt x="4136" y="4649"/>
                      <a:pt x="3851" y="4165"/>
                      <a:pt x="3726" y="3631"/>
                    </a:cubicBezTo>
                    <a:cubicBezTo>
                      <a:pt x="3540" y="2787"/>
                      <a:pt x="3702" y="1930"/>
                      <a:pt x="3776" y="1097"/>
                    </a:cubicBezTo>
                    <a:cubicBezTo>
                      <a:pt x="3826" y="501"/>
                      <a:pt x="3826" y="402"/>
                      <a:pt x="3652" y="290"/>
                    </a:cubicBezTo>
                    <a:cubicBezTo>
                      <a:pt x="3577" y="241"/>
                      <a:pt x="3503" y="216"/>
                      <a:pt x="3404" y="191"/>
                    </a:cubicBezTo>
                    <a:cubicBezTo>
                      <a:pt x="2806" y="106"/>
                      <a:pt x="2175" y="1"/>
                      <a:pt x="1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4259;p121">
                <a:extLst>
                  <a:ext uri="{FF2B5EF4-FFF2-40B4-BE49-F238E27FC236}">
                    <a16:creationId xmlns:a16="http://schemas.microsoft.com/office/drawing/2014/main" id="{1F24C298-AB91-00D0-952B-4D8F213D31E2}"/>
                  </a:ext>
                </a:extLst>
              </p:cNvPr>
              <p:cNvSpPr/>
              <p:nvPr/>
            </p:nvSpPr>
            <p:spPr>
              <a:xfrm>
                <a:off x="2894426" y="3134988"/>
                <a:ext cx="197706" cy="435074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21456" extrusionOk="0">
                    <a:moveTo>
                      <a:pt x="869" y="1"/>
                    </a:moveTo>
                    <a:cubicBezTo>
                      <a:pt x="632" y="1"/>
                      <a:pt x="497" y="2"/>
                      <a:pt x="497" y="2"/>
                    </a:cubicBezTo>
                    <a:cubicBezTo>
                      <a:pt x="435" y="1890"/>
                      <a:pt x="460" y="3952"/>
                      <a:pt x="485" y="6001"/>
                    </a:cubicBezTo>
                    <a:cubicBezTo>
                      <a:pt x="510" y="9665"/>
                      <a:pt x="460" y="14024"/>
                      <a:pt x="460" y="14024"/>
                    </a:cubicBezTo>
                    <a:cubicBezTo>
                      <a:pt x="249" y="14744"/>
                      <a:pt x="112" y="15489"/>
                      <a:pt x="62" y="16247"/>
                    </a:cubicBezTo>
                    <a:cubicBezTo>
                      <a:pt x="0" y="19228"/>
                      <a:pt x="0" y="20420"/>
                      <a:pt x="212" y="20979"/>
                    </a:cubicBezTo>
                    <a:cubicBezTo>
                      <a:pt x="212" y="20979"/>
                      <a:pt x="1007" y="21455"/>
                      <a:pt x="1985" y="21455"/>
                    </a:cubicBezTo>
                    <a:cubicBezTo>
                      <a:pt x="2383" y="21455"/>
                      <a:pt x="2812" y="21376"/>
                      <a:pt x="3229" y="21153"/>
                    </a:cubicBezTo>
                    <a:cubicBezTo>
                      <a:pt x="3689" y="20917"/>
                      <a:pt x="3987" y="17203"/>
                      <a:pt x="4360" y="14831"/>
                    </a:cubicBezTo>
                    <a:cubicBezTo>
                      <a:pt x="4707" y="12633"/>
                      <a:pt x="5055" y="9739"/>
                      <a:pt x="5055" y="9739"/>
                    </a:cubicBezTo>
                    <a:lnTo>
                      <a:pt x="5403" y="14285"/>
                    </a:lnTo>
                    <a:cubicBezTo>
                      <a:pt x="5279" y="15303"/>
                      <a:pt x="5217" y="16297"/>
                      <a:pt x="5217" y="17303"/>
                    </a:cubicBezTo>
                    <a:cubicBezTo>
                      <a:pt x="5204" y="18296"/>
                      <a:pt x="5428" y="19898"/>
                      <a:pt x="5664" y="20358"/>
                    </a:cubicBezTo>
                    <a:cubicBezTo>
                      <a:pt x="5925" y="20608"/>
                      <a:pt x="6566" y="20713"/>
                      <a:pt x="7212" y="20713"/>
                    </a:cubicBezTo>
                    <a:cubicBezTo>
                      <a:pt x="7948" y="20713"/>
                      <a:pt x="8689" y="20576"/>
                      <a:pt x="8880" y="20358"/>
                    </a:cubicBezTo>
                    <a:cubicBezTo>
                      <a:pt x="9501" y="19190"/>
                      <a:pt x="9452" y="15763"/>
                      <a:pt x="9576" y="14061"/>
                    </a:cubicBezTo>
                    <a:cubicBezTo>
                      <a:pt x="9750" y="11615"/>
                      <a:pt x="9650" y="2722"/>
                      <a:pt x="9464" y="1306"/>
                    </a:cubicBezTo>
                    <a:cubicBezTo>
                      <a:pt x="9301" y="77"/>
                      <a:pt x="2543" y="1"/>
                      <a:pt x="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4260;p121">
                <a:extLst>
                  <a:ext uri="{FF2B5EF4-FFF2-40B4-BE49-F238E27FC236}">
                    <a16:creationId xmlns:a16="http://schemas.microsoft.com/office/drawing/2014/main" id="{24468F5D-F3CC-1286-B862-EDC8F20D2828}"/>
                  </a:ext>
                </a:extLst>
              </p:cNvPr>
              <p:cNvSpPr/>
              <p:nvPr/>
            </p:nvSpPr>
            <p:spPr>
              <a:xfrm>
                <a:off x="2894426" y="3134988"/>
                <a:ext cx="197706" cy="435074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21456" extrusionOk="0">
                    <a:moveTo>
                      <a:pt x="869" y="1"/>
                    </a:moveTo>
                    <a:cubicBezTo>
                      <a:pt x="632" y="1"/>
                      <a:pt x="497" y="2"/>
                      <a:pt x="497" y="2"/>
                    </a:cubicBezTo>
                    <a:cubicBezTo>
                      <a:pt x="435" y="1890"/>
                      <a:pt x="460" y="3952"/>
                      <a:pt x="485" y="6001"/>
                    </a:cubicBezTo>
                    <a:cubicBezTo>
                      <a:pt x="510" y="9665"/>
                      <a:pt x="460" y="14024"/>
                      <a:pt x="460" y="14024"/>
                    </a:cubicBezTo>
                    <a:cubicBezTo>
                      <a:pt x="249" y="14744"/>
                      <a:pt x="112" y="15489"/>
                      <a:pt x="62" y="16247"/>
                    </a:cubicBezTo>
                    <a:cubicBezTo>
                      <a:pt x="0" y="19228"/>
                      <a:pt x="0" y="20420"/>
                      <a:pt x="212" y="20979"/>
                    </a:cubicBezTo>
                    <a:cubicBezTo>
                      <a:pt x="212" y="20979"/>
                      <a:pt x="1007" y="21455"/>
                      <a:pt x="1985" y="21455"/>
                    </a:cubicBezTo>
                    <a:cubicBezTo>
                      <a:pt x="2383" y="21455"/>
                      <a:pt x="2812" y="21376"/>
                      <a:pt x="3229" y="21153"/>
                    </a:cubicBezTo>
                    <a:cubicBezTo>
                      <a:pt x="3689" y="20917"/>
                      <a:pt x="3987" y="17203"/>
                      <a:pt x="4360" y="14831"/>
                    </a:cubicBezTo>
                    <a:cubicBezTo>
                      <a:pt x="4707" y="12633"/>
                      <a:pt x="5055" y="9739"/>
                      <a:pt x="5055" y="9739"/>
                    </a:cubicBezTo>
                    <a:lnTo>
                      <a:pt x="5403" y="14285"/>
                    </a:lnTo>
                    <a:cubicBezTo>
                      <a:pt x="5279" y="15303"/>
                      <a:pt x="5217" y="16297"/>
                      <a:pt x="5217" y="17303"/>
                    </a:cubicBezTo>
                    <a:cubicBezTo>
                      <a:pt x="5204" y="18296"/>
                      <a:pt x="5428" y="19898"/>
                      <a:pt x="5664" y="20358"/>
                    </a:cubicBezTo>
                    <a:cubicBezTo>
                      <a:pt x="5925" y="20608"/>
                      <a:pt x="6566" y="20713"/>
                      <a:pt x="7212" y="20713"/>
                    </a:cubicBezTo>
                    <a:cubicBezTo>
                      <a:pt x="7948" y="20713"/>
                      <a:pt x="8689" y="20576"/>
                      <a:pt x="8880" y="20358"/>
                    </a:cubicBezTo>
                    <a:cubicBezTo>
                      <a:pt x="9501" y="19190"/>
                      <a:pt x="9452" y="15763"/>
                      <a:pt x="9576" y="14061"/>
                    </a:cubicBezTo>
                    <a:cubicBezTo>
                      <a:pt x="9750" y="11615"/>
                      <a:pt x="9650" y="2722"/>
                      <a:pt x="9464" y="1306"/>
                    </a:cubicBezTo>
                    <a:cubicBezTo>
                      <a:pt x="9301" y="77"/>
                      <a:pt x="2543" y="1"/>
                      <a:pt x="8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4261;p121">
                <a:extLst>
                  <a:ext uri="{FF2B5EF4-FFF2-40B4-BE49-F238E27FC236}">
                    <a16:creationId xmlns:a16="http://schemas.microsoft.com/office/drawing/2014/main" id="{E53D2F38-952B-71FB-C6AA-47405B6561EB}"/>
                  </a:ext>
                </a:extLst>
              </p:cNvPr>
              <p:cNvSpPr/>
              <p:nvPr/>
            </p:nvSpPr>
            <p:spPr>
              <a:xfrm>
                <a:off x="2903733" y="3135494"/>
                <a:ext cx="183613" cy="56432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2783" extrusionOk="0">
                    <a:moveTo>
                      <a:pt x="607" y="1"/>
                    </a:moveTo>
                    <a:cubicBezTo>
                      <a:pt x="379" y="1"/>
                      <a:pt x="249" y="2"/>
                      <a:pt x="249" y="2"/>
                    </a:cubicBezTo>
                    <a:cubicBezTo>
                      <a:pt x="224" y="449"/>
                      <a:pt x="38" y="847"/>
                      <a:pt x="26" y="1393"/>
                    </a:cubicBezTo>
                    <a:cubicBezTo>
                      <a:pt x="1" y="1555"/>
                      <a:pt x="26" y="1816"/>
                      <a:pt x="1" y="2002"/>
                    </a:cubicBezTo>
                    <a:cubicBezTo>
                      <a:pt x="254" y="2232"/>
                      <a:pt x="1639" y="2782"/>
                      <a:pt x="4649" y="2782"/>
                    </a:cubicBezTo>
                    <a:cubicBezTo>
                      <a:pt x="4886" y="2782"/>
                      <a:pt x="5134" y="2779"/>
                      <a:pt x="5391" y="2772"/>
                    </a:cubicBezTo>
                    <a:cubicBezTo>
                      <a:pt x="7428" y="2710"/>
                      <a:pt x="8782" y="2114"/>
                      <a:pt x="9055" y="1952"/>
                    </a:cubicBezTo>
                    <a:cubicBezTo>
                      <a:pt x="9042" y="1666"/>
                      <a:pt x="9030" y="1455"/>
                      <a:pt x="9005" y="1319"/>
                    </a:cubicBezTo>
                    <a:cubicBezTo>
                      <a:pt x="8842" y="77"/>
                      <a:pt x="2232" y="1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4262;p121">
                <a:extLst>
                  <a:ext uri="{FF2B5EF4-FFF2-40B4-BE49-F238E27FC236}">
                    <a16:creationId xmlns:a16="http://schemas.microsoft.com/office/drawing/2014/main" id="{B17BAB43-AF76-8086-927E-F4B46A69EDE0}"/>
                  </a:ext>
                </a:extLst>
              </p:cNvPr>
              <p:cNvSpPr/>
              <p:nvPr/>
            </p:nvSpPr>
            <p:spPr>
              <a:xfrm>
                <a:off x="2997434" y="3216117"/>
                <a:ext cx="54161" cy="20904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10309" extrusionOk="0">
                    <a:moveTo>
                      <a:pt x="2670" y="0"/>
                    </a:moveTo>
                    <a:cubicBezTo>
                      <a:pt x="1813" y="634"/>
                      <a:pt x="646" y="845"/>
                      <a:pt x="646" y="845"/>
                    </a:cubicBezTo>
                    <a:lnTo>
                      <a:pt x="0" y="5751"/>
                    </a:lnTo>
                    <a:lnTo>
                      <a:pt x="323" y="10309"/>
                    </a:lnTo>
                    <a:lnTo>
                      <a:pt x="323" y="5751"/>
                    </a:lnTo>
                    <a:lnTo>
                      <a:pt x="1031" y="1280"/>
                    </a:lnTo>
                    <a:cubicBezTo>
                      <a:pt x="2335" y="746"/>
                      <a:pt x="2670" y="1"/>
                      <a:pt x="2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4263;p121">
                <a:extLst>
                  <a:ext uri="{FF2B5EF4-FFF2-40B4-BE49-F238E27FC236}">
                    <a16:creationId xmlns:a16="http://schemas.microsoft.com/office/drawing/2014/main" id="{D8DC927F-1848-BE9E-1F6C-B14494485614}"/>
                  </a:ext>
                </a:extLst>
              </p:cNvPr>
              <p:cNvSpPr/>
              <p:nvPr/>
            </p:nvSpPr>
            <p:spPr>
              <a:xfrm>
                <a:off x="2887877" y="2906606"/>
                <a:ext cx="214333" cy="275003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13562" extrusionOk="0">
                    <a:moveTo>
                      <a:pt x="3875" y="1"/>
                    </a:moveTo>
                    <a:cubicBezTo>
                      <a:pt x="2460" y="324"/>
                      <a:pt x="783" y="1007"/>
                      <a:pt x="0" y="1678"/>
                    </a:cubicBezTo>
                    <a:cubicBezTo>
                      <a:pt x="0" y="1678"/>
                      <a:pt x="236" y="5205"/>
                      <a:pt x="547" y="7204"/>
                    </a:cubicBezTo>
                    <a:cubicBezTo>
                      <a:pt x="795" y="8893"/>
                      <a:pt x="150" y="11737"/>
                      <a:pt x="783" y="12669"/>
                    </a:cubicBezTo>
                    <a:cubicBezTo>
                      <a:pt x="783" y="12669"/>
                      <a:pt x="1929" y="13561"/>
                      <a:pt x="5455" y="13561"/>
                    </a:cubicBezTo>
                    <a:cubicBezTo>
                      <a:pt x="5673" y="13561"/>
                      <a:pt x="5900" y="13558"/>
                      <a:pt x="6136" y="13551"/>
                    </a:cubicBezTo>
                    <a:cubicBezTo>
                      <a:pt x="8433" y="13489"/>
                      <a:pt x="9787" y="12719"/>
                      <a:pt x="9787" y="12719"/>
                    </a:cubicBezTo>
                    <a:cubicBezTo>
                      <a:pt x="10570" y="12122"/>
                      <a:pt x="10172" y="8757"/>
                      <a:pt x="9973" y="5379"/>
                    </a:cubicBezTo>
                    <a:cubicBezTo>
                      <a:pt x="9824" y="2696"/>
                      <a:pt x="9216" y="1876"/>
                      <a:pt x="8769" y="1206"/>
                    </a:cubicBezTo>
                    <a:cubicBezTo>
                      <a:pt x="8446" y="995"/>
                      <a:pt x="6595" y="336"/>
                      <a:pt x="6595" y="336"/>
                    </a:cubicBezTo>
                    <a:lnTo>
                      <a:pt x="38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4264;p121">
                <a:extLst>
                  <a:ext uri="{FF2B5EF4-FFF2-40B4-BE49-F238E27FC236}">
                    <a16:creationId xmlns:a16="http://schemas.microsoft.com/office/drawing/2014/main" id="{B1E1C140-9957-89B0-D9EF-3D0E311E0CCE}"/>
                  </a:ext>
                </a:extLst>
              </p:cNvPr>
              <p:cNvSpPr/>
              <p:nvPr/>
            </p:nvSpPr>
            <p:spPr>
              <a:xfrm>
                <a:off x="2887877" y="2906606"/>
                <a:ext cx="214333" cy="275003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13562" extrusionOk="0">
                    <a:moveTo>
                      <a:pt x="3875" y="1"/>
                    </a:moveTo>
                    <a:cubicBezTo>
                      <a:pt x="2460" y="324"/>
                      <a:pt x="783" y="1007"/>
                      <a:pt x="0" y="1678"/>
                    </a:cubicBezTo>
                    <a:cubicBezTo>
                      <a:pt x="0" y="1678"/>
                      <a:pt x="236" y="5205"/>
                      <a:pt x="547" y="7204"/>
                    </a:cubicBezTo>
                    <a:cubicBezTo>
                      <a:pt x="795" y="8893"/>
                      <a:pt x="150" y="11737"/>
                      <a:pt x="783" y="12669"/>
                    </a:cubicBezTo>
                    <a:cubicBezTo>
                      <a:pt x="783" y="12669"/>
                      <a:pt x="1929" y="13561"/>
                      <a:pt x="5455" y="13561"/>
                    </a:cubicBezTo>
                    <a:cubicBezTo>
                      <a:pt x="5673" y="13561"/>
                      <a:pt x="5900" y="13558"/>
                      <a:pt x="6136" y="13551"/>
                    </a:cubicBezTo>
                    <a:cubicBezTo>
                      <a:pt x="8433" y="13489"/>
                      <a:pt x="9787" y="12719"/>
                      <a:pt x="9787" y="12719"/>
                    </a:cubicBezTo>
                    <a:cubicBezTo>
                      <a:pt x="10570" y="12122"/>
                      <a:pt x="10172" y="8757"/>
                      <a:pt x="9973" y="5379"/>
                    </a:cubicBezTo>
                    <a:cubicBezTo>
                      <a:pt x="9824" y="2696"/>
                      <a:pt x="9216" y="1876"/>
                      <a:pt x="8769" y="1206"/>
                    </a:cubicBezTo>
                    <a:cubicBezTo>
                      <a:pt x="8446" y="995"/>
                      <a:pt x="6595" y="336"/>
                      <a:pt x="6595" y="336"/>
                    </a:cubicBezTo>
                    <a:lnTo>
                      <a:pt x="38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4265;p121">
                <a:extLst>
                  <a:ext uri="{FF2B5EF4-FFF2-40B4-BE49-F238E27FC236}">
                    <a16:creationId xmlns:a16="http://schemas.microsoft.com/office/drawing/2014/main" id="{EED42148-9CE9-F0E0-24CC-36EF485D4810}"/>
                  </a:ext>
                </a:extLst>
              </p:cNvPr>
              <p:cNvSpPr/>
              <p:nvPr/>
            </p:nvSpPr>
            <p:spPr>
              <a:xfrm>
                <a:off x="2923139" y="2906606"/>
                <a:ext cx="129958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2138" extrusionOk="0">
                    <a:moveTo>
                      <a:pt x="2136" y="1"/>
                    </a:moveTo>
                    <a:cubicBezTo>
                      <a:pt x="1404" y="162"/>
                      <a:pt x="696" y="398"/>
                      <a:pt x="0" y="696"/>
                    </a:cubicBezTo>
                    <a:cubicBezTo>
                      <a:pt x="0" y="696"/>
                      <a:pt x="870" y="2125"/>
                      <a:pt x="3565" y="2137"/>
                    </a:cubicBezTo>
                    <a:cubicBezTo>
                      <a:pt x="5167" y="2137"/>
                      <a:pt x="5986" y="1479"/>
                      <a:pt x="6409" y="920"/>
                    </a:cubicBezTo>
                    <a:cubicBezTo>
                      <a:pt x="5751" y="647"/>
                      <a:pt x="4856" y="336"/>
                      <a:pt x="4856" y="336"/>
                    </a:cubicBez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4266;p121">
                <a:extLst>
                  <a:ext uri="{FF2B5EF4-FFF2-40B4-BE49-F238E27FC236}">
                    <a16:creationId xmlns:a16="http://schemas.microsoft.com/office/drawing/2014/main" id="{D1BE3B51-2097-CB6A-ADFB-EBB68C5A03DA}"/>
                  </a:ext>
                </a:extLst>
              </p:cNvPr>
              <p:cNvSpPr/>
              <p:nvPr/>
            </p:nvSpPr>
            <p:spPr>
              <a:xfrm>
                <a:off x="3005241" y="2939597"/>
                <a:ext cx="27963" cy="241546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1912" extrusionOk="0">
                    <a:moveTo>
                      <a:pt x="422" y="1"/>
                    </a:moveTo>
                    <a:lnTo>
                      <a:pt x="0" y="125"/>
                    </a:lnTo>
                    <a:cubicBezTo>
                      <a:pt x="696" y="1926"/>
                      <a:pt x="956" y="9328"/>
                      <a:pt x="795" y="11911"/>
                    </a:cubicBezTo>
                    <a:cubicBezTo>
                      <a:pt x="931" y="11899"/>
                      <a:pt x="1068" y="11899"/>
                      <a:pt x="1192" y="11874"/>
                    </a:cubicBezTo>
                    <a:cubicBezTo>
                      <a:pt x="1379" y="9390"/>
                      <a:pt x="1118" y="1839"/>
                      <a:pt x="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4267;p121">
                <a:extLst>
                  <a:ext uri="{FF2B5EF4-FFF2-40B4-BE49-F238E27FC236}">
                    <a16:creationId xmlns:a16="http://schemas.microsoft.com/office/drawing/2014/main" id="{E4E18618-DAFC-9965-22B7-CDEF96B05BBB}"/>
                  </a:ext>
                </a:extLst>
              </p:cNvPr>
              <p:cNvSpPr/>
              <p:nvPr/>
            </p:nvSpPr>
            <p:spPr>
              <a:xfrm>
                <a:off x="2934960" y="2768518"/>
                <a:ext cx="131236" cy="165931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8183" extrusionOk="0">
                    <a:moveTo>
                      <a:pt x="4649" y="1"/>
                    </a:moveTo>
                    <a:cubicBezTo>
                      <a:pt x="3781" y="1"/>
                      <a:pt x="2783" y="305"/>
                      <a:pt x="1988" y="800"/>
                    </a:cubicBezTo>
                    <a:cubicBezTo>
                      <a:pt x="1367" y="1297"/>
                      <a:pt x="1094" y="3048"/>
                      <a:pt x="1094" y="3048"/>
                    </a:cubicBezTo>
                    <a:cubicBezTo>
                      <a:pt x="995" y="2942"/>
                      <a:pt x="860" y="2889"/>
                      <a:pt x="724" y="2889"/>
                    </a:cubicBezTo>
                    <a:cubicBezTo>
                      <a:pt x="605" y="2889"/>
                      <a:pt x="484" y="2929"/>
                      <a:pt x="386" y="3011"/>
                    </a:cubicBezTo>
                    <a:cubicBezTo>
                      <a:pt x="349" y="3035"/>
                      <a:pt x="311" y="3085"/>
                      <a:pt x="287" y="3135"/>
                    </a:cubicBezTo>
                    <a:cubicBezTo>
                      <a:pt x="1" y="3570"/>
                      <a:pt x="324" y="4377"/>
                      <a:pt x="746" y="4575"/>
                    </a:cubicBezTo>
                    <a:cubicBezTo>
                      <a:pt x="895" y="4641"/>
                      <a:pt x="1018" y="4666"/>
                      <a:pt x="1120" y="4666"/>
                    </a:cubicBezTo>
                    <a:cubicBezTo>
                      <a:pt x="1446" y="4666"/>
                      <a:pt x="1553" y="4414"/>
                      <a:pt x="1553" y="4414"/>
                    </a:cubicBezTo>
                    <a:lnTo>
                      <a:pt x="1553" y="6985"/>
                    </a:lnTo>
                    <a:cubicBezTo>
                      <a:pt x="1946" y="7670"/>
                      <a:pt x="2604" y="8182"/>
                      <a:pt x="3745" y="8182"/>
                    </a:cubicBezTo>
                    <a:cubicBezTo>
                      <a:pt x="3866" y="8182"/>
                      <a:pt x="3992" y="8177"/>
                      <a:pt x="4124" y="8165"/>
                    </a:cubicBezTo>
                    <a:cubicBezTo>
                      <a:pt x="4782" y="8090"/>
                      <a:pt x="4770" y="7444"/>
                      <a:pt x="4273" y="7121"/>
                    </a:cubicBezTo>
                    <a:lnTo>
                      <a:pt x="4273" y="6277"/>
                    </a:lnTo>
                    <a:cubicBezTo>
                      <a:pt x="4473" y="6313"/>
                      <a:pt x="4680" y="6336"/>
                      <a:pt x="4893" y="6336"/>
                    </a:cubicBezTo>
                    <a:cubicBezTo>
                      <a:pt x="4971" y="6336"/>
                      <a:pt x="5050" y="6333"/>
                      <a:pt x="5130" y="6327"/>
                    </a:cubicBezTo>
                    <a:cubicBezTo>
                      <a:pt x="5677" y="6227"/>
                      <a:pt x="5975" y="5780"/>
                      <a:pt x="6149" y="5172"/>
                    </a:cubicBezTo>
                    <a:cubicBezTo>
                      <a:pt x="6409" y="4203"/>
                      <a:pt x="6472" y="2315"/>
                      <a:pt x="6099" y="427"/>
                    </a:cubicBezTo>
                    <a:cubicBezTo>
                      <a:pt x="5735" y="132"/>
                      <a:pt x="5220" y="1"/>
                      <a:pt x="46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4268;p121">
                <a:extLst>
                  <a:ext uri="{FF2B5EF4-FFF2-40B4-BE49-F238E27FC236}">
                    <a16:creationId xmlns:a16="http://schemas.microsoft.com/office/drawing/2014/main" id="{9CDCE629-C575-A2E5-0428-5E8F44A8D74A}"/>
                  </a:ext>
                </a:extLst>
              </p:cNvPr>
              <p:cNvSpPr/>
              <p:nvPr/>
            </p:nvSpPr>
            <p:spPr>
              <a:xfrm>
                <a:off x="2957123" y="2830303"/>
                <a:ext cx="107815" cy="67524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3330" extrusionOk="0">
                    <a:moveTo>
                      <a:pt x="10" y="0"/>
                    </a:moveTo>
                    <a:cubicBezTo>
                      <a:pt x="4" y="0"/>
                      <a:pt x="1" y="1"/>
                      <a:pt x="1" y="1"/>
                    </a:cubicBezTo>
                    <a:cubicBezTo>
                      <a:pt x="200" y="224"/>
                      <a:pt x="336" y="485"/>
                      <a:pt x="436" y="771"/>
                    </a:cubicBezTo>
                    <a:cubicBezTo>
                      <a:pt x="473" y="957"/>
                      <a:pt x="498" y="1143"/>
                      <a:pt x="510" y="1330"/>
                    </a:cubicBezTo>
                    <a:lnTo>
                      <a:pt x="510" y="1665"/>
                    </a:lnTo>
                    <a:cubicBezTo>
                      <a:pt x="510" y="1665"/>
                      <a:pt x="833" y="2472"/>
                      <a:pt x="1392" y="2783"/>
                    </a:cubicBezTo>
                    <a:cubicBezTo>
                      <a:pt x="1814" y="3017"/>
                      <a:pt x="2845" y="3330"/>
                      <a:pt x="3645" y="3330"/>
                    </a:cubicBezTo>
                    <a:cubicBezTo>
                      <a:pt x="3905" y="3330"/>
                      <a:pt x="4140" y="3297"/>
                      <a:pt x="4323" y="3218"/>
                    </a:cubicBezTo>
                    <a:cubicBezTo>
                      <a:pt x="5068" y="2895"/>
                      <a:pt x="5316" y="1466"/>
                      <a:pt x="5254" y="709"/>
                    </a:cubicBezTo>
                    <a:cubicBezTo>
                      <a:pt x="5254" y="709"/>
                      <a:pt x="4365" y="416"/>
                      <a:pt x="3921" y="416"/>
                    </a:cubicBezTo>
                    <a:cubicBezTo>
                      <a:pt x="3881" y="416"/>
                      <a:pt x="3845" y="418"/>
                      <a:pt x="3814" y="423"/>
                    </a:cubicBezTo>
                    <a:cubicBezTo>
                      <a:pt x="3429" y="498"/>
                      <a:pt x="2510" y="833"/>
                      <a:pt x="2149" y="895"/>
                    </a:cubicBezTo>
                    <a:cubicBezTo>
                      <a:pt x="1946" y="927"/>
                      <a:pt x="1776" y="945"/>
                      <a:pt x="1627" y="945"/>
                    </a:cubicBezTo>
                    <a:cubicBezTo>
                      <a:pt x="1205" y="945"/>
                      <a:pt x="955" y="800"/>
                      <a:pt x="597" y="423"/>
                    </a:cubicBezTo>
                    <a:cubicBezTo>
                      <a:pt x="212" y="28"/>
                      <a:pt x="48" y="0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4269;p121">
                <a:extLst>
                  <a:ext uri="{FF2B5EF4-FFF2-40B4-BE49-F238E27FC236}">
                    <a16:creationId xmlns:a16="http://schemas.microsoft.com/office/drawing/2014/main" id="{184CE034-207D-F2AB-B641-256ADBD8A117}"/>
                  </a:ext>
                </a:extLst>
              </p:cNvPr>
              <p:cNvSpPr/>
              <p:nvPr/>
            </p:nvSpPr>
            <p:spPr>
              <a:xfrm>
                <a:off x="2957123" y="2830303"/>
                <a:ext cx="107815" cy="67524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3330" extrusionOk="0">
                    <a:moveTo>
                      <a:pt x="10" y="0"/>
                    </a:moveTo>
                    <a:cubicBezTo>
                      <a:pt x="4" y="0"/>
                      <a:pt x="1" y="1"/>
                      <a:pt x="1" y="1"/>
                    </a:cubicBezTo>
                    <a:cubicBezTo>
                      <a:pt x="200" y="224"/>
                      <a:pt x="336" y="485"/>
                      <a:pt x="436" y="771"/>
                    </a:cubicBezTo>
                    <a:cubicBezTo>
                      <a:pt x="473" y="957"/>
                      <a:pt x="498" y="1143"/>
                      <a:pt x="510" y="1330"/>
                    </a:cubicBezTo>
                    <a:lnTo>
                      <a:pt x="510" y="1665"/>
                    </a:lnTo>
                    <a:cubicBezTo>
                      <a:pt x="510" y="1665"/>
                      <a:pt x="833" y="2472"/>
                      <a:pt x="1392" y="2783"/>
                    </a:cubicBezTo>
                    <a:cubicBezTo>
                      <a:pt x="1814" y="3017"/>
                      <a:pt x="2845" y="3330"/>
                      <a:pt x="3645" y="3330"/>
                    </a:cubicBezTo>
                    <a:cubicBezTo>
                      <a:pt x="3905" y="3330"/>
                      <a:pt x="4140" y="3297"/>
                      <a:pt x="4323" y="3218"/>
                    </a:cubicBezTo>
                    <a:cubicBezTo>
                      <a:pt x="5068" y="2895"/>
                      <a:pt x="5316" y="1466"/>
                      <a:pt x="5254" y="709"/>
                    </a:cubicBezTo>
                    <a:cubicBezTo>
                      <a:pt x="5254" y="709"/>
                      <a:pt x="4365" y="416"/>
                      <a:pt x="3921" y="416"/>
                    </a:cubicBezTo>
                    <a:cubicBezTo>
                      <a:pt x="3881" y="416"/>
                      <a:pt x="3845" y="418"/>
                      <a:pt x="3814" y="423"/>
                    </a:cubicBezTo>
                    <a:cubicBezTo>
                      <a:pt x="3429" y="498"/>
                      <a:pt x="2510" y="833"/>
                      <a:pt x="2149" y="895"/>
                    </a:cubicBezTo>
                    <a:cubicBezTo>
                      <a:pt x="1946" y="927"/>
                      <a:pt x="1776" y="945"/>
                      <a:pt x="1627" y="945"/>
                    </a:cubicBezTo>
                    <a:cubicBezTo>
                      <a:pt x="1205" y="945"/>
                      <a:pt x="955" y="800"/>
                      <a:pt x="597" y="423"/>
                    </a:cubicBezTo>
                    <a:cubicBezTo>
                      <a:pt x="212" y="28"/>
                      <a:pt x="48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4270;p121">
                <a:extLst>
                  <a:ext uri="{FF2B5EF4-FFF2-40B4-BE49-F238E27FC236}">
                    <a16:creationId xmlns:a16="http://schemas.microsoft.com/office/drawing/2014/main" id="{A5DCE45D-2EAA-B3B1-FEE4-44BD41C98480}"/>
                  </a:ext>
                </a:extLst>
              </p:cNvPr>
              <p:cNvSpPr/>
              <p:nvPr/>
            </p:nvSpPr>
            <p:spPr>
              <a:xfrm>
                <a:off x="2957123" y="2830303"/>
                <a:ext cx="107815" cy="67524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3330" extrusionOk="0">
                    <a:moveTo>
                      <a:pt x="10" y="0"/>
                    </a:moveTo>
                    <a:cubicBezTo>
                      <a:pt x="4" y="0"/>
                      <a:pt x="1" y="1"/>
                      <a:pt x="1" y="1"/>
                    </a:cubicBezTo>
                    <a:cubicBezTo>
                      <a:pt x="200" y="224"/>
                      <a:pt x="336" y="485"/>
                      <a:pt x="436" y="771"/>
                    </a:cubicBezTo>
                    <a:cubicBezTo>
                      <a:pt x="473" y="957"/>
                      <a:pt x="498" y="1143"/>
                      <a:pt x="510" y="1330"/>
                    </a:cubicBezTo>
                    <a:lnTo>
                      <a:pt x="510" y="1665"/>
                    </a:lnTo>
                    <a:cubicBezTo>
                      <a:pt x="510" y="1665"/>
                      <a:pt x="833" y="2472"/>
                      <a:pt x="1392" y="2783"/>
                    </a:cubicBezTo>
                    <a:cubicBezTo>
                      <a:pt x="1814" y="3017"/>
                      <a:pt x="2845" y="3330"/>
                      <a:pt x="3645" y="3330"/>
                    </a:cubicBezTo>
                    <a:cubicBezTo>
                      <a:pt x="3905" y="3330"/>
                      <a:pt x="4140" y="3297"/>
                      <a:pt x="4323" y="3218"/>
                    </a:cubicBezTo>
                    <a:cubicBezTo>
                      <a:pt x="5068" y="2895"/>
                      <a:pt x="5316" y="1466"/>
                      <a:pt x="5254" y="709"/>
                    </a:cubicBezTo>
                    <a:cubicBezTo>
                      <a:pt x="5254" y="709"/>
                      <a:pt x="4365" y="416"/>
                      <a:pt x="3921" y="416"/>
                    </a:cubicBezTo>
                    <a:cubicBezTo>
                      <a:pt x="3881" y="416"/>
                      <a:pt x="3845" y="418"/>
                      <a:pt x="3814" y="423"/>
                    </a:cubicBezTo>
                    <a:cubicBezTo>
                      <a:pt x="3429" y="498"/>
                      <a:pt x="2510" y="833"/>
                      <a:pt x="2149" y="895"/>
                    </a:cubicBezTo>
                    <a:cubicBezTo>
                      <a:pt x="1946" y="927"/>
                      <a:pt x="1776" y="945"/>
                      <a:pt x="1627" y="945"/>
                    </a:cubicBezTo>
                    <a:cubicBezTo>
                      <a:pt x="1205" y="945"/>
                      <a:pt x="955" y="800"/>
                      <a:pt x="597" y="423"/>
                    </a:cubicBezTo>
                    <a:cubicBezTo>
                      <a:pt x="212" y="28"/>
                      <a:pt x="48" y="0"/>
                      <a:pt x="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4271;p121">
                <a:extLst>
                  <a:ext uri="{FF2B5EF4-FFF2-40B4-BE49-F238E27FC236}">
                    <a16:creationId xmlns:a16="http://schemas.microsoft.com/office/drawing/2014/main" id="{9650FAFA-E770-F0A0-E4A9-AA4D71AD7AD9}"/>
                  </a:ext>
                </a:extLst>
              </p:cNvPr>
              <p:cNvSpPr/>
              <p:nvPr/>
            </p:nvSpPr>
            <p:spPr>
              <a:xfrm>
                <a:off x="2929932" y="2745909"/>
                <a:ext cx="141050" cy="196002"/>
              </a:xfrm>
              <a:custGeom>
                <a:avLst/>
                <a:gdLst/>
                <a:ahLst/>
                <a:cxnLst/>
                <a:rect l="l" t="t" r="r" b="b"/>
                <a:pathLst>
                  <a:path w="6956" h="9666" extrusionOk="0">
                    <a:moveTo>
                      <a:pt x="3633" y="0"/>
                    </a:moveTo>
                    <a:cubicBezTo>
                      <a:pt x="3578" y="0"/>
                      <a:pt x="3522" y="1"/>
                      <a:pt x="3466" y="2"/>
                    </a:cubicBezTo>
                    <a:cubicBezTo>
                      <a:pt x="808" y="64"/>
                      <a:pt x="386" y="1890"/>
                      <a:pt x="249" y="2747"/>
                    </a:cubicBezTo>
                    <a:cubicBezTo>
                      <a:pt x="187" y="3579"/>
                      <a:pt x="261" y="4411"/>
                      <a:pt x="485" y="5219"/>
                    </a:cubicBezTo>
                    <a:cubicBezTo>
                      <a:pt x="733" y="6051"/>
                      <a:pt x="870" y="6311"/>
                      <a:pt x="907" y="6808"/>
                    </a:cubicBezTo>
                    <a:cubicBezTo>
                      <a:pt x="932" y="7417"/>
                      <a:pt x="969" y="7864"/>
                      <a:pt x="746" y="8075"/>
                    </a:cubicBezTo>
                    <a:cubicBezTo>
                      <a:pt x="497" y="8224"/>
                      <a:pt x="249" y="8361"/>
                      <a:pt x="1" y="8472"/>
                    </a:cubicBezTo>
                    <a:cubicBezTo>
                      <a:pt x="893" y="9257"/>
                      <a:pt x="2032" y="9666"/>
                      <a:pt x="3201" y="9666"/>
                    </a:cubicBezTo>
                    <a:cubicBezTo>
                      <a:pt x="3235" y="9666"/>
                      <a:pt x="3270" y="9665"/>
                      <a:pt x="3304" y="9665"/>
                    </a:cubicBezTo>
                    <a:cubicBezTo>
                      <a:pt x="4795" y="9627"/>
                      <a:pt x="5714" y="9031"/>
                      <a:pt x="5751" y="8684"/>
                    </a:cubicBezTo>
                    <a:cubicBezTo>
                      <a:pt x="5751" y="8684"/>
                      <a:pt x="5068" y="8373"/>
                      <a:pt x="5043" y="8286"/>
                    </a:cubicBezTo>
                    <a:cubicBezTo>
                      <a:pt x="5018" y="8013"/>
                      <a:pt x="5018" y="7752"/>
                      <a:pt x="5043" y="7491"/>
                    </a:cubicBezTo>
                    <a:cubicBezTo>
                      <a:pt x="4087" y="7429"/>
                      <a:pt x="2373" y="7317"/>
                      <a:pt x="2273" y="5330"/>
                    </a:cubicBezTo>
                    <a:cubicBezTo>
                      <a:pt x="2186" y="3654"/>
                      <a:pt x="2534" y="2797"/>
                      <a:pt x="3528" y="2325"/>
                    </a:cubicBezTo>
                    <a:cubicBezTo>
                      <a:pt x="4015" y="2088"/>
                      <a:pt x="4500" y="1991"/>
                      <a:pt x="4932" y="1991"/>
                    </a:cubicBezTo>
                    <a:cubicBezTo>
                      <a:pt x="5702" y="1991"/>
                      <a:pt x="6303" y="2299"/>
                      <a:pt x="6446" y="2673"/>
                    </a:cubicBezTo>
                    <a:cubicBezTo>
                      <a:pt x="6645" y="3256"/>
                      <a:pt x="6608" y="4411"/>
                      <a:pt x="6633" y="4846"/>
                    </a:cubicBezTo>
                    <a:cubicBezTo>
                      <a:pt x="6633" y="5318"/>
                      <a:pt x="6583" y="5777"/>
                      <a:pt x="6471" y="6237"/>
                    </a:cubicBezTo>
                    <a:cubicBezTo>
                      <a:pt x="6583" y="6026"/>
                      <a:pt x="6893" y="5305"/>
                      <a:pt x="6943" y="4014"/>
                    </a:cubicBezTo>
                    <a:cubicBezTo>
                      <a:pt x="6955" y="2536"/>
                      <a:pt x="6931" y="0"/>
                      <a:pt x="36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4272;p121">
                <a:extLst>
                  <a:ext uri="{FF2B5EF4-FFF2-40B4-BE49-F238E27FC236}">
                    <a16:creationId xmlns:a16="http://schemas.microsoft.com/office/drawing/2014/main" id="{AD6C87D2-65A4-D25C-D9B5-25398441FCED}"/>
                  </a:ext>
                </a:extLst>
              </p:cNvPr>
              <p:cNvSpPr/>
              <p:nvPr/>
            </p:nvSpPr>
            <p:spPr>
              <a:xfrm>
                <a:off x="2929932" y="2745909"/>
                <a:ext cx="141050" cy="196002"/>
              </a:xfrm>
              <a:custGeom>
                <a:avLst/>
                <a:gdLst/>
                <a:ahLst/>
                <a:cxnLst/>
                <a:rect l="l" t="t" r="r" b="b"/>
                <a:pathLst>
                  <a:path w="6956" h="9666" extrusionOk="0">
                    <a:moveTo>
                      <a:pt x="3633" y="0"/>
                    </a:moveTo>
                    <a:cubicBezTo>
                      <a:pt x="3578" y="0"/>
                      <a:pt x="3522" y="1"/>
                      <a:pt x="3466" y="2"/>
                    </a:cubicBezTo>
                    <a:cubicBezTo>
                      <a:pt x="808" y="64"/>
                      <a:pt x="386" y="1890"/>
                      <a:pt x="249" y="2747"/>
                    </a:cubicBezTo>
                    <a:cubicBezTo>
                      <a:pt x="187" y="3579"/>
                      <a:pt x="261" y="4411"/>
                      <a:pt x="485" y="5219"/>
                    </a:cubicBezTo>
                    <a:cubicBezTo>
                      <a:pt x="733" y="6051"/>
                      <a:pt x="870" y="6311"/>
                      <a:pt x="907" y="6808"/>
                    </a:cubicBezTo>
                    <a:cubicBezTo>
                      <a:pt x="932" y="7417"/>
                      <a:pt x="969" y="7864"/>
                      <a:pt x="746" y="8075"/>
                    </a:cubicBezTo>
                    <a:cubicBezTo>
                      <a:pt x="497" y="8224"/>
                      <a:pt x="249" y="8361"/>
                      <a:pt x="1" y="8472"/>
                    </a:cubicBezTo>
                    <a:cubicBezTo>
                      <a:pt x="893" y="9257"/>
                      <a:pt x="2032" y="9666"/>
                      <a:pt x="3201" y="9666"/>
                    </a:cubicBezTo>
                    <a:cubicBezTo>
                      <a:pt x="3235" y="9666"/>
                      <a:pt x="3270" y="9665"/>
                      <a:pt x="3304" y="9665"/>
                    </a:cubicBezTo>
                    <a:cubicBezTo>
                      <a:pt x="4795" y="9627"/>
                      <a:pt x="5714" y="9031"/>
                      <a:pt x="5751" y="8684"/>
                    </a:cubicBezTo>
                    <a:cubicBezTo>
                      <a:pt x="5751" y="8684"/>
                      <a:pt x="5068" y="8373"/>
                      <a:pt x="5043" y="8286"/>
                    </a:cubicBezTo>
                    <a:cubicBezTo>
                      <a:pt x="5018" y="8013"/>
                      <a:pt x="5018" y="7752"/>
                      <a:pt x="5043" y="7491"/>
                    </a:cubicBezTo>
                    <a:cubicBezTo>
                      <a:pt x="4087" y="7429"/>
                      <a:pt x="2373" y="7317"/>
                      <a:pt x="2273" y="5330"/>
                    </a:cubicBezTo>
                    <a:cubicBezTo>
                      <a:pt x="2186" y="3654"/>
                      <a:pt x="2534" y="2797"/>
                      <a:pt x="3528" y="2325"/>
                    </a:cubicBezTo>
                    <a:cubicBezTo>
                      <a:pt x="4015" y="2088"/>
                      <a:pt x="4500" y="1991"/>
                      <a:pt x="4932" y="1991"/>
                    </a:cubicBezTo>
                    <a:cubicBezTo>
                      <a:pt x="5702" y="1991"/>
                      <a:pt x="6303" y="2299"/>
                      <a:pt x="6446" y="2673"/>
                    </a:cubicBezTo>
                    <a:cubicBezTo>
                      <a:pt x="6645" y="3256"/>
                      <a:pt x="6608" y="4411"/>
                      <a:pt x="6633" y="4846"/>
                    </a:cubicBezTo>
                    <a:cubicBezTo>
                      <a:pt x="6633" y="5318"/>
                      <a:pt x="6583" y="5777"/>
                      <a:pt x="6471" y="6237"/>
                    </a:cubicBezTo>
                    <a:cubicBezTo>
                      <a:pt x="6583" y="6026"/>
                      <a:pt x="6893" y="5305"/>
                      <a:pt x="6943" y="4014"/>
                    </a:cubicBezTo>
                    <a:cubicBezTo>
                      <a:pt x="6955" y="2536"/>
                      <a:pt x="6931" y="0"/>
                      <a:pt x="3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4273;p121">
                <a:extLst>
                  <a:ext uri="{FF2B5EF4-FFF2-40B4-BE49-F238E27FC236}">
                    <a16:creationId xmlns:a16="http://schemas.microsoft.com/office/drawing/2014/main" id="{07A80966-0779-090A-B87D-831519598168}"/>
                  </a:ext>
                </a:extLst>
              </p:cNvPr>
              <p:cNvSpPr/>
              <p:nvPr/>
            </p:nvSpPr>
            <p:spPr>
              <a:xfrm>
                <a:off x="2929688" y="2746700"/>
                <a:ext cx="59190" cy="171264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8446" extrusionOk="0">
                    <a:moveTo>
                      <a:pt x="2919" y="1"/>
                    </a:moveTo>
                    <a:lnTo>
                      <a:pt x="2919" y="1"/>
                    </a:lnTo>
                    <a:cubicBezTo>
                      <a:pt x="770" y="286"/>
                      <a:pt x="398" y="1901"/>
                      <a:pt x="273" y="2708"/>
                    </a:cubicBezTo>
                    <a:cubicBezTo>
                      <a:pt x="211" y="3540"/>
                      <a:pt x="298" y="4372"/>
                      <a:pt x="509" y="5180"/>
                    </a:cubicBezTo>
                    <a:cubicBezTo>
                      <a:pt x="758" y="6012"/>
                      <a:pt x="894" y="6272"/>
                      <a:pt x="932" y="6769"/>
                    </a:cubicBezTo>
                    <a:cubicBezTo>
                      <a:pt x="956" y="7378"/>
                      <a:pt x="994" y="7825"/>
                      <a:pt x="770" y="8036"/>
                    </a:cubicBezTo>
                    <a:cubicBezTo>
                      <a:pt x="509" y="8197"/>
                      <a:pt x="261" y="8334"/>
                      <a:pt x="0" y="8446"/>
                    </a:cubicBezTo>
                    <a:cubicBezTo>
                      <a:pt x="0" y="8446"/>
                      <a:pt x="857" y="8347"/>
                      <a:pt x="1192" y="7875"/>
                    </a:cubicBezTo>
                    <a:cubicBezTo>
                      <a:pt x="1540" y="7403"/>
                      <a:pt x="1379" y="6558"/>
                      <a:pt x="1143" y="5788"/>
                    </a:cubicBezTo>
                    <a:cubicBezTo>
                      <a:pt x="919" y="4981"/>
                      <a:pt x="671" y="4174"/>
                      <a:pt x="708" y="2919"/>
                    </a:cubicBezTo>
                    <a:cubicBezTo>
                      <a:pt x="758" y="1652"/>
                      <a:pt x="1726" y="373"/>
                      <a:pt x="2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4274;p121">
                <a:extLst>
                  <a:ext uri="{FF2B5EF4-FFF2-40B4-BE49-F238E27FC236}">
                    <a16:creationId xmlns:a16="http://schemas.microsoft.com/office/drawing/2014/main" id="{3F14647D-450A-4AA6-69CC-28FD9BDC0F7F}"/>
                  </a:ext>
                </a:extLst>
              </p:cNvPr>
              <p:cNvSpPr/>
              <p:nvPr/>
            </p:nvSpPr>
            <p:spPr>
              <a:xfrm>
                <a:off x="2978779" y="2870614"/>
                <a:ext cx="53168" cy="33255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640" extrusionOk="0">
                    <a:moveTo>
                      <a:pt x="1" y="0"/>
                    </a:moveTo>
                    <a:cubicBezTo>
                      <a:pt x="26" y="99"/>
                      <a:pt x="88" y="621"/>
                      <a:pt x="349" y="894"/>
                    </a:cubicBezTo>
                    <a:cubicBezTo>
                      <a:pt x="510" y="1080"/>
                      <a:pt x="696" y="1217"/>
                      <a:pt x="895" y="1329"/>
                    </a:cubicBezTo>
                    <a:cubicBezTo>
                      <a:pt x="1442" y="1528"/>
                      <a:pt x="2013" y="1639"/>
                      <a:pt x="2609" y="1639"/>
                    </a:cubicBezTo>
                    <a:lnTo>
                      <a:pt x="2609" y="1515"/>
                    </a:lnTo>
                    <a:lnTo>
                      <a:pt x="2609" y="1478"/>
                    </a:lnTo>
                    <a:cubicBezTo>
                      <a:pt x="2609" y="1428"/>
                      <a:pt x="2609" y="1403"/>
                      <a:pt x="2621" y="1354"/>
                    </a:cubicBezTo>
                    <a:cubicBezTo>
                      <a:pt x="1814" y="1292"/>
                      <a:pt x="460" y="121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4275;p121">
                <a:extLst>
                  <a:ext uri="{FF2B5EF4-FFF2-40B4-BE49-F238E27FC236}">
                    <a16:creationId xmlns:a16="http://schemas.microsoft.com/office/drawing/2014/main" id="{717A27FD-DE8F-0EB8-8FE5-FAC4A8110407}"/>
                  </a:ext>
                </a:extLst>
              </p:cNvPr>
              <p:cNvSpPr/>
              <p:nvPr/>
            </p:nvSpPr>
            <p:spPr>
              <a:xfrm>
                <a:off x="2723672" y="3253204"/>
                <a:ext cx="232218" cy="281918"/>
              </a:xfrm>
              <a:custGeom>
                <a:avLst/>
                <a:gdLst/>
                <a:ahLst/>
                <a:cxnLst/>
                <a:rect l="l" t="t" r="r" b="b"/>
                <a:pathLst>
                  <a:path w="11452" h="13903" extrusionOk="0">
                    <a:moveTo>
                      <a:pt x="2735" y="0"/>
                    </a:moveTo>
                    <a:cubicBezTo>
                      <a:pt x="2659" y="0"/>
                      <a:pt x="2584" y="16"/>
                      <a:pt x="2522" y="47"/>
                    </a:cubicBezTo>
                    <a:lnTo>
                      <a:pt x="224" y="1363"/>
                    </a:lnTo>
                    <a:cubicBezTo>
                      <a:pt x="100" y="1438"/>
                      <a:pt x="1" y="1599"/>
                      <a:pt x="1" y="1748"/>
                    </a:cubicBezTo>
                    <a:lnTo>
                      <a:pt x="1" y="8691"/>
                    </a:lnTo>
                    <a:cubicBezTo>
                      <a:pt x="13" y="8852"/>
                      <a:pt x="100" y="8989"/>
                      <a:pt x="224" y="9076"/>
                    </a:cubicBezTo>
                    <a:lnTo>
                      <a:pt x="8496" y="13857"/>
                    </a:lnTo>
                    <a:cubicBezTo>
                      <a:pt x="8555" y="13887"/>
                      <a:pt x="8626" y="13902"/>
                      <a:pt x="8698" y="13902"/>
                    </a:cubicBezTo>
                    <a:cubicBezTo>
                      <a:pt x="8778" y="13902"/>
                      <a:pt x="8859" y="13884"/>
                      <a:pt x="8931" y="13845"/>
                    </a:cubicBezTo>
                    <a:lnTo>
                      <a:pt x="11228" y="12528"/>
                    </a:lnTo>
                    <a:cubicBezTo>
                      <a:pt x="11352" y="12454"/>
                      <a:pt x="11452" y="12292"/>
                      <a:pt x="11452" y="12143"/>
                    </a:cubicBezTo>
                    <a:lnTo>
                      <a:pt x="11452" y="5213"/>
                    </a:lnTo>
                    <a:cubicBezTo>
                      <a:pt x="11427" y="5064"/>
                      <a:pt x="11352" y="4915"/>
                      <a:pt x="11228" y="4828"/>
                    </a:cubicBezTo>
                    <a:lnTo>
                      <a:pt x="2957" y="47"/>
                    </a:lnTo>
                    <a:cubicBezTo>
                      <a:pt x="2888" y="16"/>
                      <a:pt x="2811" y="0"/>
                      <a:pt x="27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4276;p121">
                <a:extLst>
                  <a:ext uri="{FF2B5EF4-FFF2-40B4-BE49-F238E27FC236}">
                    <a16:creationId xmlns:a16="http://schemas.microsoft.com/office/drawing/2014/main" id="{E82EDF78-8F53-57A6-AB53-F76F00C39FB7}"/>
                  </a:ext>
                </a:extLst>
              </p:cNvPr>
              <p:cNvSpPr/>
              <p:nvPr/>
            </p:nvSpPr>
            <p:spPr>
              <a:xfrm>
                <a:off x="2895927" y="3354630"/>
                <a:ext cx="59961" cy="180267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8890" extrusionOk="0">
                    <a:moveTo>
                      <a:pt x="2895" y="0"/>
                    </a:moveTo>
                    <a:lnTo>
                      <a:pt x="1" y="1652"/>
                    </a:lnTo>
                    <a:lnTo>
                      <a:pt x="1" y="8843"/>
                    </a:lnTo>
                    <a:cubicBezTo>
                      <a:pt x="69" y="8874"/>
                      <a:pt x="144" y="8889"/>
                      <a:pt x="218" y="8889"/>
                    </a:cubicBezTo>
                    <a:cubicBezTo>
                      <a:pt x="293" y="8889"/>
                      <a:pt x="367" y="8874"/>
                      <a:pt x="436" y="8843"/>
                    </a:cubicBezTo>
                    <a:lnTo>
                      <a:pt x="2733" y="7526"/>
                    </a:lnTo>
                    <a:cubicBezTo>
                      <a:pt x="2857" y="7452"/>
                      <a:pt x="2957" y="7290"/>
                      <a:pt x="2957" y="7141"/>
                    </a:cubicBezTo>
                    <a:lnTo>
                      <a:pt x="2957" y="211"/>
                    </a:lnTo>
                    <a:cubicBezTo>
                      <a:pt x="2957" y="137"/>
                      <a:pt x="2920" y="62"/>
                      <a:pt x="2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4277;p121">
                <a:extLst>
                  <a:ext uri="{FF2B5EF4-FFF2-40B4-BE49-F238E27FC236}">
                    <a16:creationId xmlns:a16="http://schemas.microsoft.com/office/drawing/2014/main" id="{80B71AF0-B309-4F1D-5EBE-BDD5A86F000B}"/>
                  </a:ext>
                </a:extLst>
              </p:cNvPr>
              <p:cNvSpPr/>
              <p:nvPr/>
            </p:nvSpPr>
            <p:spPr>
              <a:xfrm>
                <a:off x="2723429" y="3285830"/>
                <a:ext cx="176556" cy="249170"/>
              </a:xfrm>
              <a:custGeom>
                <a:avLst/>
                <a:gdLst/>
                <a:ahLst/>
                <a:cxnLst/>
                <a:rect l="l" t="t" r="r" b="b"/>
                <a:pathLst>
                  <a:path w="8707" h="12288" extrusionOk="0">
                    <a:moveTo>
                      <a:pt x="117" y="0"/>
                    </a:moveTo>
                    <a:cubicBezTo>
                      <a:pt x="48" y="0"/>
                      <a:pt x="0" y="62"/>
                      <a:pt x="0" y="164"/>
                    </a:cubicBezTo>
                    <a:lnTo>
                      <a:pt x="0" y="7082"/>
                    </a:lnTo>
                    <a:cubicBezTo>
                      <a:pt x="13" y="7243"/>
                      <a:pt x="87" y="7380"/>
                      <a:pt x="224" y="7467"/>
                    </a:cubicBezTo>
                    <a:lnTo>
                      <a:pt x="8495" y="12248"/>
                    </a:lnTo>
                    <a:cubicBezTo>
                      <a:pt x="8534" y="12275"/>
                      <a:pt x="8569" y="12288"/>
                      <a:pt x="8599" y="12288"/>
                    </a:cubicBezTo>
                    <a:cubicBezTo>
                      <a:pt x="8665" y="12288"/>
                      <a:pt x="8707" y="12227"/>
                      <a:pt x="8707" y="12124"/>
                    </a:cubicBezTo>
                    <a:lnTo>
                      <a:pt x="8707" y="5206"/>
                    </a:lnTo>
                    <a:cubicBezTo>
                      <a:pt x="8707" y="5033"/>
                      <a:pt x="8632" y="4896"/>
                      <a:pt x="8495" y="4821"/>
                    </a:cubicBezTo>
                    <a:lnTo>
                      <a:pt x="224" y="40"/>
                    </a:lnTo>
                    <a:cubicBezTo>
                      <a:pt x="185" y="13"/>
                      <a:pt x="149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4278;p121">
                <a:extLst>
                  <a:ext uri="{FF2B5EF4-FFF2-40B4-BE49-F238E27FC236}">
                    <a16:creationId xmlns:a16="http://schemas.microsoft.com/office/drawing/2014/main" id="{A5E0AADD-846B-29BA-9392-70E97D93F84A}"/>
                  </a:ext>
                </a:extLst>
              </p:cNvPr>
              <p:cNvSpPr/>
              <p:nvPr/>
            </p:nvSpPr>
            <p:spPr>
              <a:xfrm>
                <a:off x="2751127" y="3265471"/>
                <a:ext cx="180835" cy="255395"/>
              </a:xfrm>
              <a:custGeom>
                <a:avLst/>
                <a:gdLst/>
                <a:ahLst/>
                <a:cxnLst/>
                <a:rect l="l" t="t" r="r" b="b"/>
                <a:pathLst>
                  <a:path w="8918" h="12595" extrusionOk="0">
                    <a:moveTo>
                      <a:pt x="199" y="1"/>
                    </a:moveTo>
                    <a:lnTo>
                      <a:pt x="1" y="125"/>
                    </a:lnTo>
                    <a:lnTo>
                      <a:pt x="8496" y="5031"/>
                    </a:lnTo>
                    <a:cubicBezTo>
                      <a:pt x="8620" y="5105"/>
                      <a:pt x="8707" y="5267"/>
                      <a:pt x="8707" y="5416"/>
                    </a:cubicBezTo>
                    <a:lnTo>
                      <a:pt x="8707" y="12594"/>
                    </a:lnTo>
                    <a:lnTo>
                      <a:pt x="8918" y="12470"/>
                    </a:lnTo>
                    <a:lnTo>
                      <a:pt x="8918" y="5291"/>
                    </a:lnTo>
                    <a:cubicBezTo>
                      <a:pt x="8918" y="5142"/>
                      <a:pt x="8819" y="4993"/>
                      <a:pt x="8694" y="490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4279;p121">
                <a:extLst>
                  <a:ext uri="{FF2B5EF4-FFF2-40B4-BE49-F238E27FC236}">
                    <a16:creationId xmlns:a16="http://schemas.microsoft.com/office/drawing/2014/main" id="{3A8A1199-A5A3-BF7F-988F-0C7050A538A7}"/>
                  </a:ext>
                </a:extLst>
              </p:cNvPr>
              <p:cNvSpPr/>
              <p:nvPr/>
            </p:nvSpPr>
            <p:spPr>
              <a:xfrm>
                <a:off x="2751127" y="3265471"/>
                <a:ext cx="180835" cy="255395"/>
              </a:xfrm>
              <a:custGeom>
                <a:avLst/>
                <a:gdLst/>
                <a:ahLst/>
                <a:cxnLst/>
                <a:rect l="l" t="t" r="r" b="b"/>
                <a:pathLst>
                  <a:path w="8918" h="12595" extrusionOk="0">
                    <a:moveTo>
                      <a:pt x="199" y="1"/>
                    </a:moveTo>
                    <a:lnTo>
                      <a:pt x="1" y="125"/>
                    </a:lnTo>
                    <a:lnTo>
                      <a:pt x="8496" y="5031"/>
                    </a:lnTo>
                    <a:cubicBezTo>
                      <a:pt x="8620" y="5105"/>
                      <a:pt x="8707" y="5267"/>
                      <a:pt x="8707" y="5416"/>
                    </a:cubicBezTo>
                    <a:lnTo>
                      <a:pt x="8707" y="12594"/>
                    </a:lnTo>
                    <a:lnTo>
                      <a:pt x="8918" y="12470"/>
                    </a:lnTo>
                    <a:lnTo>
                      <a:pt x="8918" y="5291"/>
                    </a:lnTo>
                    <a:cubicBezTo>
                      <a:pt x="8918" y="5142"/>
                      <a:pt x="8819" y="4993"/>
                      <a:pt x="8694" y="490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4280;p121">
                <a:extLst>
                  <a:ext uri="{FF2B5EF4-FFF2-40B4-BE49-F238E27FC236}">
                    <a16:creationId xmlns:a16="http://schemas.microsoft.com/office/drawing/2014/main" id="{D4D21803-0EDB-5FCA-690A-D2DA8EA08EB7}"/>
                  </a:ext>
                </a:extLst>
              </p:cNvPr>
              <p:cNvSpPr/>
              <p:nvPr/>
            </p:nvSpPr>
            <p:spPr>
              <a:xfrm>
                <a:off x="2750884" y="3265978"/>
                <a:ext cx="179314" cy="105281"/>
              </a:xfrm>
              <a:custGeom>
                <a:avLst/>
                <a:gdLst/>
                <a:ahLst/>
                <a:cxnLst/>
                <a:rect l="l" t="t" r="r" b="b"/>
                <a:pathLst>
                  <a:path w="8843" h="5192" extrusionOk="0">
                    <a:moveTo>
                      <a:pt x="211" y="1"/>
                    </a:moveTo>
                    <a:lnTo>
                      <a:pt x="0" y="112"/>
                    </a:lnTo>
                    <a:lnTo>
                      <a:pt x="8495" y="5018"/>
                    </a:lnTo>
                    <a:cubicBezTo>
                      <a:pt x="8557" y="5068"/>
                      <a:pt x="8619" y="5105"/>
                      <a:pt x="8644" y="5192"/>
                    </a:cubicBezTo>
                    <a:lnTo>
                      <a:pt x="8843" y="5068"/>
                    </a:lnTo>
                    <a:cubicBezTo>
                      <a:pt x="8831" y="4993"/>
                      <a:pt x="8768" y="4931"/>
                      <a:pt x="8706" y="4894"/>
                    </a:cubicBez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4281;p121">
                <a:extLst>
                  <a:ext uri="{FF2B5EF4-FFF2-40B4-BE49-F238E27FC236}">
                    <a16:creationId xmlns:a16="http://schemas.microsoft.com/office/drawing/2014/main" id="{340F5487-0595-1ADB-7815-E8433FA37A8F}"/>
                  </a:ext>
                </a:extLst>
              </p:cNvPr>
              <p:cNvSpPr/>
              <p:nvPr/>
            </p:nvSpPr>
            <p:spPr>
              <a:xfrm>
                <a:off x="2824409" y="3279341"/>
                <a:ext cx="8598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168" extrusionOk="0">
                    <a:moveTo>
                      <a:pt x="49" y="0"/>
                    </a:moveTo>
                    <a:cubicBezTo>
                      <a:pt x="18" y="0"/>
                      <a:pt x="1" y="19"/>
                      <a:pt x="1" y="62"/>
                    </a:cubicBezTo>
                    <a:lnTo>
                      <a:pt x="1" y="1167"/>
                    </a:lnTo>
                    <a:lnTo>
                      <a:pt x="423" y="931"/>
                    </a:lnTo>
                    <a:lnTo>
                      <a:pt x="423" y="211"/>
                    </a:lnTo>
                    <a:lnTo>
                      <a:pt x="100" y="12"/>
                    </a:lnTo>
                    <a:cubicBezTo>
                      <a:pt x="80" y="4"/>
                      <a:pt x="63" y="0"/>
                      <a:pt x="4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4282;p121">
                <a:extLst>
                  <a:ext uri="{FF2B5EF4-FFF2-40B4-BE49-F238E27FC236}">
                    <a16:creationId xmlns:a16="http://schemas.microsoft.com/office/drawing/2014/main" id="{7763E17D-D531-B58B-6FA7-FAA9D177E07D}"/>
                  </a:ext>
                </a:extLst>
              </p:cNvPr>
              <p:cNvSpPr/>
              <p:nvPr/>
            </p:nvSpPr>
            <p:spPr>
              <a:xfrm>
                <a:off x="2820394" y="3268128"/>
                <a:ext cx="56676" cy="61846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3050" extrusionOk="0">
                    <a:moveTo>
                      <a:pt x="314" y="0"/>
                    </a:moveTo>
                    <a:cubicBezTo>
                      <a:pt x="286" y="0"/>
                      <a:pt x="255" y="6"/>
                      <a:pt x="224" y="19"/>
                    </a:cubicBezTo>
                    <a:lnTo>
                      <a:pt x="99" y="93"/>
                    </a:lnTo>
                    <a:cubicBezTo>
                      <a:pt x="50" y="131"/>
                      <a:pt x="12" y="180"/>
                      <a:pt x="0" y="242"/>
                    </a:cubicBezTo>
                    <a:lnTo>
                      <a:pt x="0" y="255"/>
                    </a:lnTo>
                    <a:lnTo>
                      <a:pt x="0" y="1584"/>
                    </a:lnTo>
                    <a:lnTo>
                      <a:pt x="199" y="1720"/>
                    </a:lnTo>
                    <a:lnTo>
                      <a:pt x="199" y="615"/>
                    </a:lnTo>
                    <a:cubicBezTo>
                      <a:pt x="199" y="579"/>
                      <a:pt x="225" y="555"/>
                      <a:pt x="259" y="555"/>
                    </a:cubicBezTo>
                    <a:cubicBezTo>
                      <a:pt x="271" y="555"/>
                      <a:pt x="285" y="559"/>
                      <a:pt x="298" y="565"/>
                    </a:cubicBezTo>
                    <a:lnTo>
                      <a:pt x="621" y="751"/>
                    </a:lnTo>
                    <a:lnTo>
                      <a:pt x="2186" y="1671"/>
                    </a:lnTo>
                    <a:cubicBezTo>
                      <a:pt x="2248" y="1695"/>
                      <a:pt x="2285" y="1757"/>
                      <a:pt x="2285" y="1820"/>
                    </a:cubicBezTo>
                    <a:lnTo>
                      <a:pt x="2285" y="2925"/>
                    </a:lnTo>
                    <a:lnTo>
                      <a:pt x="2484" y="3049"/>
                    </a:lnTo>
                    <a:lnTo>
                      <a:pt x="2794" y="2875"/>
                    </a:lnTo>
                    <a:lnTo>
                      <a:pt x="2794" y="1546"/>
                    </a:lnTo>
                    <a:cubicBezTo>
                      <a:pt x="2794" y="1472"/>
                      <a:pt x="2770" y="1422"/>
                      <a:pt x="2708" y="1360"/>
                    </a:cubicBezTo>
                    <a:lnTo>
                      <a:pt x="385" y="19"/>
                    </a:lnTo>
                    <a:cubicBezTo>
                      <a:pt x="366" y="6"/>
                      <a:pt x="342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4283;p121">
                <a:extLst>
                  <a:ext uri="{FF2B5EF4-FFF2-40B4-BE49-F238E27FC236}">
                    <a16:creationId xmlns:a16="http://schemas.microsoft.com/office/drawing/2014/main" id="{F12E9F70-4CAA-90D3-74EE-F1513333F2B9}"/>
                  </a:ext>
                </a:extLst>
              </p:cNvPr>
              <p:cNvSpPr/>
              <p:nvPr/>
            </p:nvSpPr>
            <p:spPr>
              <a:xfrm>
                <a:off x="2820638" y="3272021"/>
                <a:ext cx="50390" cy="57953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2858" extrusionOk="0">
                    <a:moveTo>
                      <a:pt x="52" y="1"/>
                    </a:moveTo>
                    <a:cubicBezTo>
                      <a:pt x="23" y="1"/>
                      <a:pt x="0" y="17"/>
                      <a:pt x="0" y="50"/>
                    </a:cubicBezTo>
                    <a:lnTo>
                      <a:pt x="0" y="63"/>
                    </a:lnTo>
                    <a:lnTo>
                      <a:pt x="0" y="1404"/>
                    </a:lnTo>
                    <a:lnTo>
                      <a:pt x="212" y="1528"/>
                    </a:lnTo>
                    <a:lnTo>
                      <a:pt x="212" y="423"/>
                    </a:lnTo>
                    <a:cubicBezTo>
                      <a:pt x="212" y="387"/>
                      <a:pt x="232" y="363"/>
                      <a:pt x="262" y="363"/>
                    </a:cubicBezTo>
                    <a:cubicBezTo>
                      <a:pt x="273" y="363"/>
                      <a:pt x="285" y="367"/>
                      <a:pt x="299" y="373"/>
                    </a:cubicBezTo>
                    <a:lnTo>
                      <a:pt x="621" y="559"/>
                    </a:lnTo>
                    <a:lnTo>
                      <a:pt x="2199" y="1479"/>
                    </a:lnTo>
                    <a:cubicBezTo>
                      <a:pt x="2261" y="1503"/>
                      <a:pt x="2286" y="1565"/>
                      <a:pt x="2286" y="1628"/>
                    </a:cubicBezTo>
                    <a:lnTo>
                      <a:pt x="2286" y="2733"/>
                    </a:lnTo>
                    <a:lnTo>
                      <a:pt x="2484" y="2857"/>
                    </a:lnTo>
                    <a:lnTo>
                      <a:pt x="2484" y="1528"/>
                    </a:lnTo>
                    <a:cubicBezTo>
                      <a:pt x="2472" y="1466"/>
                      <a:pt x="2447" y="1404"/>
                      <a:pt x="2410" y="1354"/>
                    </a:cubicBezTo>
                    <a:lnTo>
                      <a:pt x="100" y="13"/>
                    </a:lnTo>
                    <a:cubicBezTo>
                      <a:pt x="83" y="5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4284;p121">
                <a:extLst>
                  <a:ext uri="{FF2B5EF4-FFF2-40B4-BE49-F238E27FC236}">
                    <a16:creationId xmlns:a16="http://schemas.microsoft.com/office/drawing/2014/main" id="{D0F473A1-83C5-D846-7872-6F9496623F7C}"/>
                  </a:ext>
                </a:extLst>
              </p:cNvPr>
              <p:cNvSpPr/>
              <p:nvPr/>
            </p:nvSpPr>
            <p:spPr>
              <a:xfrm>
                <a:off x="2774041" y="3359152"/>
                <a:ext cx="75574" cy="102016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5031" extrusionOk="0">
                    <a:moveTo>
                      <a:pt x="1243" y="1"/>
                    </a:moveTo>
                    <a:lnTo>
                      <a:pt x="1243" y="1454"/>
                    </a:lnTo>
                    <a:lnTo>
                      <a:pt x="1" y="721"/>
                    </a:lnTo>
                    <a:lnTo>
                      <a:pt x="1" y="2162"/>
                    </a:lnTo>
                    <a:lnTo>
                      <a:pt x="1243" y="2882"/>
                    </a:lnTo>
                    <a:lnTo>
                      <a:pt x="1243" y="4323"/>
                    </a:lnTo>
                    <a:lnTo>
                      <a:pt x="2485" y="5031"/>
                    </a:lnTo>
                    <a:lnTo>
                      <a:pt x="2485" y="3590"/>
                    </a:lnTo>
                    <a:lnTo>
                      <a:pt x="3727" y="4323"/>
                    </a:lnTo>
                    <a:lnTo>
                      <a:pt x="3727" y="2882"/>
                    </a:lnTo>
                    <a:lnTo>
                      <a:pt x="2485" y="2162"/>
                    </a:lnTo>
                    <a:lnTo>
                      <a:pt x="2485" y="72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4285;p121">
                <a:extLst>
                  <a:ext uri="{FF2B5EF4-FFF2-40B4-BE49-F238E27FC236}">
                    <a16:creationId xmlns:a16="http://schemas.microsoft.com/office/drawing/2014/main" id="{F9398E71-0628-0453-DF53-9B5426D9BCD0}"/>
                  </a:ext>
                </a:extLst>
              </p:cNvPr>
              <p:cNvSpPr/>
              <p:nvPr/>
            </p:nvSpPr>
            <p:spPr>
              <a:xfrm>
                <a:off x="2824916" y="3190425"/>
                <a:ext cx="50897" cy="115359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5689" extrusionOk="0">
                    <a:moveTo>
                      <a:pt x="125" y="1"/>
                    </a:moveTo>
                    <a:cubicBezTo>
                      <a:pt x="125" y="1"/>
                      <a:pt x="199" y="1963"/>
                      <a:pt x="199" y="2149"/>
                    </a:cubicBezTo>
                    <a:cubicBezTo>
                      <a:pt x="187" y="2733"/>
                      <a:pt x="1" y="3106"/>
                      <a:pt x="1" y="4335"/>
                    </a:cubicBezTo>
                    <a:cubicBezTo>
                      <a:pt x="1" y="4708"/>
                      <a:pt x="473" y="5068"/>
                      <a:pt x="907" y="5267"/>
                    </a:cubicBezTo>
                    <a:cubicBezTo>
                      <a:pt x="1094" y="5366"/>
                      <a:pt x="1441" y="5676"/>
                      <a:pt x="1578" y="5689"/>
                    </a:cubicBezTo>
                    <a:cubicBezTo>
                      <a:pt x="1714" y="5652"/>
                      <a:pt x="1839" y="5614"/>
                      <a:pt x="1963" y="5527"/>
                    </a:cubicBezTo>
                    <a:lnTo>
                      <a:pt x="1777" y="5428"/>
                    </a:lnTo>
                    <a:cubicBezTo>
                      <a:pt x="1777" y="5428"/>
                      <a:pt x="1640" y="5155"/>
                      <a:pt x="2000" y="4944"/>
                    </a:cubicBezTo>
                    <a:lnTo>
                      <a:pt x="2497" y="5217"/>
                    </a:lnTo>
                    <a:cubicBezTo>
                      <a:pt x="2509" y="5018"/>
                      <a:pt x="2509" y="4819"/>
                      <a:pt x="2497" y="4621"/>
                    </a:cubicBezTo>
                    <a:cubicBezTo>
                      <a:pt x="2460" y="4198"/>
                      <a:pt x="2447" y="4012"/>
                      <a:pt x="2398" y="3714"/>
                    </a:cubicBezTo>
                    <a:cubicBezTo>
                      <a:pt x="2323" y="3404"/>
                      <a:pt x="2199" y="3106"/>
                      <a:pt x="2062" y="2832"/>
                    </a:cubicBezTo>
                    <a:lnTo>
                      <a:pt x="2298" y="460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4286;p121">
                <a:extLst>
                  <a:ext uri="{FF2B5EF4-FFF2-40B4-BE49-F238E27FC236}">
                    <a16:creationId xmlns:a16="http://schemas.microsoft.com/office/drawing/2014/main" id="{4D2A10BD-1F06-E6F0-9222-F5B58E153C14}"/>
                  </a:ext>
                </a:extLst>
              </p:cNvPr>
              <p:cNvSpPr/>
              <p:nvPr/>
            </p:nvSpPr>
            <p:spPr>
              <a:xfrm>
                <a:off x="2824916" y="3190425"/>
                <a:ext cx="50897" cy="115359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5689" extrusionOk="0">
                    <a:moveTo>
                      <a:pt x="125" y="1"/>
                    </a:moveTo>
                    <a:cubicBezTo>
                      <a:pt x="125" y="1"/>
                      <a:pt x="199" y="1963"/>
                      <a:pt x="199" y="2149"/>
                    </a:cubicBezTo>
                    <a:cubicBezTo>
                      <a:pt x="187" y="2733"/>
                      <a:pt x="1" y="3106"/>
                      <a:pt x="1" y="4335"/>
                    </a:cubicBezTo>
                    <a:cubicBezTo>
                      <a:pt x="1" y="4708"/>
                      <a:pt x="473" y="5068"/>
                      <a:pt x="907" y="5267"/>
                    </a:cubicBezTo>
                    <a:cubicBezTo>
                      <a:pt x="1094" y="5366"/>
                      <a:pt x="1441" y="5676"/>
                      <a:pt x="1578" y="5689"/>
                    </a:cubicBezTo>
                    <a:cubicBezTo>
                      <a:pt x="1714" y="5652"/>
                      <a:pt x="1839" y="5614"/>
                      <a:pt x="1963" y="5527"/>
                    </a:cubicBezTo>
                    <a:lnTo>
                      <a:pt x="1777" y="5428"/>
                    </a:lnTo>
                    <a:cubicBezTo>
                      <a:pt x="1777" y="5428"/>
                      <a:pt x="1640" y="5155"/>
                      <a:pt x="2000" y="4944"/>
                    </a:cubicBezTo>
                    <a:lnTo>
                      <a:pt x="2497" y="5217"/>
                    </a:lnTo>
                    <a:cubicBezTo>
                      <a:pt x="2509" y="5018"/>
                      <a:pt x="2509" y="4819"/>
                      <a:pt x="2497" y="4621"/>
                    </a:cubicBezTo>
                    <a:cubicBezTo>
                      <a:pt x="2460" y="4198"/>
                      <a:pt x="2447" y="4012"/>
                      <a:pt x="2398" y="3714"/>
                    </a:cubicBezTo>
                    <a:cubicBezTo>
                      <a:pt x="2323" y="3404"/>
                      <a:pt x="2199" y="3106"/>
                      <a:pt x="2062" y="2832"/>
                    </a:cubicBezTo>
                    <a:lnTo>
                      <a:pt x="2298" y="460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4287;p121">
                <a:extLst>
                  <a:ext uri="{FF2B5EF4-FFF2-40B4-BE49-F238E27FC236}">
                    <a16:creationId xmlns:a16="http://schemas.microsoft.com/office/drawing/2014/main" id="{974BF880-057C-ADA4-11F2-27F5B904EF2E}"/>
                  </a:ext>
                </a:extLst>
              </p:cNvPr>
              <p:cNvSpPr/>
              <p:nvPr/>
            </p:nvSpPr>
            <p:spPr>
              <a:xfrm>
                <a:off x="2818123" y="2940489"/>
                <a:ext cx="114913" cy="263972"/>
              </a:xfrm>
              <a:custGeom>
                <a:avLst/>
                <a:gdLst/>
                <a:ahLst/>
                <a:cxnLst/>
                <a:rect l="l" t="t" r="r" b="b"/>
                <a:pathLst>
                  <a:path w="5667" h="13018" extrusionOk="0">
                    <a:moveTo>
                      <a:pt x="3558" y="1"/>
                    </a:moveTo>
                    <a:cubicBezTo>
                      <a:pt x="3520" y="1"/>
                      <a:pt x="3480" y="3"/>
                      <a:pt x="3440" y="7"/>
                    </a:cubicBezTo>
                    <a:cubicBezTo>
                      <a:pt x="3440" y="7"/>
                      <a:pt x="3031" y="31"/>
                      <a:pt x="2670" y="739"/>
                    </a:cubicBezTo>
                    <a:cubicBezTo>
                      <a:pt x="2323" y="1435"/>
                      <a:pt x="1987" y="2118"/>
                      <a:pt x="1466" y="3360"/>
                    </a:cubicBezTo>
                    <a:cubicBezTo>
                      <a:pt x="1292" y="3782"/>
                      <a:pt x="659" y="5372"/>
                      <a:pt x="249" y="6639"/>
                    </a:cubicBezTo>
                    <a:cubicBezTo>
                      <a:pt x="38" y="7322"/>
                      <a:pt x="0" y="7545"/>
                      <a:pt x="0" y="8154"/>
                    </a:cubicBezTo>
                    <a:cubicBezTo>
                      <a:pt x="25" y="9036"/>
                      <a:pt x="50" y="9309"/>
                      <a:pt x="162" y="10638"/>
                    </a:cubicBezTo>
                    <a:cubicBezTo>
                      <a:pt x="249" y="11892"/>
                      <a:pt x="311" y="12389"/>
                      <a:pt x="460" y="12563"/>
                    </a:cubicBezTo>
                    <a:cubicBezTo>
                      <a:pt x="765" y="12753"/>
                      <a:pt x="1407" y="13017"/>
                      <a:pt x="2037" y="13017"/>
                    </a:cubicBezTo>
                    <a:cubicBezTo>
                      <a:pt x="2227" y="13017"/>
                      <a:pt x="2417" y="12993"/>
                      <a:pt x="2596" y="12935"/>
                    </a:cubicBezTo>
                    <a:cubicBezTo>
                      <a:pt x="2906" y="12737"/>
                      <a:pt x="2906" y="11507"/>
                      <a:pt x="3093" y="8452"/>
                    </a:cubicBezTo>
                    <a:cubicBezTo>
                      <a:pt x="4136" y="6291"/>
                      <a:pt x="5005" y="4850"/>
                      <a:pt x="5366" y="3360"/>
                    </a:cubicBezTo>
                    <a:cubicBezTo>
                      <a:pt x="5667" y="2166"/>
                      <a:pt x="4856" y="1"/>
                      <a:pt x="35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4288;p121">
                <a:extLst>
                  <a:ext uri="{FF2B5EF4-FFF2-40B4-BE49-F238E27FC236}">
                    <a16:creationId xmlns:a16="http://schemas.microsoft.com/office/drawing/2014/main" id="{0E271FE4-CAA2-B6D0-F728-A69540A11DC4}"/>
                  </a:ext>
                </a:extLst>
              </p:cNvPr>
              <p:cNvSpPr/>
              <p:nvPr/>
            </p:nvSpPr>
            <p:spPr>
              <a:xfrm>
                <a:off x="2818123" y="2940489"/>
                <a:ext cx="114913" cy="263972"/>
              </a:xfrm>
              <a:custGeom>
                <a:avLst/>
                <a:gdLst/>
                <a:ahLst/>
                <a:cxnLst/>
                <a:rect l="l" t="t" r="r" b="b"/>
                <a:pathLst>
                  <a:path w="5667" h="13018" extrusionOk="0">
                    <a:moveTo>
                      <a:pt x="3558" y="1"/>
                    </a:moveTo>
                    <a:cubicBezTo>
                      <a:pt x="3520" y="1"/>
                      <a:pt x="3480" y="3"/>
                      <a:pt x="3440" y="7"/>
                    </a:cubicBezTo>
                    <a:cubicBezTo>
                      <a:pt x="3440" y="7"/>
                      <a:pt x="3031" y="31"/>
                      <a:pt x="2670" y="739"/>
                    </a:cubicBezTo>
                    <a:cubicBezTo>
                      <a:pt x="2323" y="1435"/>
                      <a:pt x="1987" y="2118"/>
                      <a:pt x="1466" y="3360"/>
                    </a:cubicBezTo>
                    <a:cubicBezTo>
                      <a:pt x="1292" y="3782"/>
                      <a:pt x="659" y="5372"/>
                      <a:pt x="249" y="6639"/>
                    </a:cubicBezTo>
                    <a:cubicBezTo>
                      <a:pt x="38" y="7322"/>
                      <a:pt x="0" y="7545"/>
                      <a:pt x="0" y="8154"/>
                    </a:cubicBezTo>
                    <a:cubicBezTo>
                      <a:pt x="25" y="9036"/>
                      <a:pt x="50" y="9309"/>
                      <a:pt x="162" y="10638"/>
                    </a:cubicBezTo>
                    <a:cubicBezTo>
                      <a:pt x="249" y="11892"/>
                      <a:pt x="311" y="12389"/>
                      <a:pt x="460" y="12563"/>
                    </a:cubicBezTo>
                    <a:cubicBezTo>
                      <a:pt x="765" y="12753"/>
                      <a:pt x="1407" y="13017"/>
                      <a:pt x="2037" y="13017"/>
                    </a:cubicBezTo>
                    <a:cubicBezTo>
                      <a:pt x="2227" y="13017"/>
                      <a:pt x="2417" y="12993"/>
                      <a:pt x="2596" y="12935"/>
                    </a:cubicBezTo>
                    <a:cubicBezTo>
                      <a:pt x="2906" y="12737"/>
                      <a:pt x="2906" y="11507"/>
                      <a:pt x="3093" y="8452"/>
                    </a:cubicBezTo>
                    <a:cubicBezTo>
                      <a:pt x="4136" y="6291"/>
                      <a:pt x="5005" y="4850"/>
                      <a:pt x="5366" y="3360"/>
                    </a:cubicBezTo>
                    <a:cubicBezTo>
                      <a:pt x="5667" y="2166"/>
                      <a:pt x="4856" y="1"/>
                      <a:pt x="35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9" name="Google Shape;4289;p121">
              <a:extLst>
                <a:ext uri="{FF2B5EF4-FFF2-40B4-BE49-F238E27FC236}">
                  <a16:creationId xmlns:a16="http://schemas.microsoft.com/office/drawing/2014/main" id="{DFFCEE82-DF7B-3209-EC02-1F67C1F39582}"/>
                </a:ext>
              </a:extLst>
            </p:cNvPr>
            <p:cNvGrpSpPr/>
            <p:nvPr/>
          </p:nvGrpSpPr>
          <p:grpSpPr>
            <a:xfrm>
              <a:off x="7220351" y="1364667"/>
              <a:ext cx="52903" cy="24536"/>
              <a:chOff x="3787677" y="3068215"/>
              <a:chExt cx="52903" cy="24536"/>
            </a:xfrm>
          </p:grpSpPr>
          <p:sp>
            <p:nvSpPr>
              <p:cNvPr id="3003" name="Google Shape;4290;p121">
                <a:extLst>
                  <a:ext uri="{FF2B5EF4-FFF2-40B4-BE49-F238E27FC236}">
                    <a16:creationId xmlns:a16="http://schemas.microsoft.com/office/drawing/2014/main" id="{A628F4FC-3B40-CFD5-22EC-6D8D4DA73AC3}"/>
                  </a:ext>
                </a:extLst>
              </p:cNvPr>
              <p:cNvSpPr/>
              <p:nvPr/>
            </p:nvSpPr>
            <p:spPr>
              <a:xfrm>
                <a:off x="3830502" y="3082875"/>
                <a:ext cx="10078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87" extrusionOk="0">
                    <a:moveTo>
                      <a:pt x="250" y="0"/>
                    </a:moveTo>
                    <a:cubicBezTo>
                      <a:pt x="134" y="0"/>
                      <a:pt x="23" y="85"/>
                      <a:pt x="0" y="213"/>
                    </a:cubicBezTo>
                    <a:lnTo>
                      <a:pt x="0" y="238"/>
                    </a:lnTo>
                    <a:cubicBezTo>
                      <a:pt x="0" y="362"/>
                      <a:pt x="99" y="461"/>
                      <a:pt x="224" y="486"/>
                    </a:cubicBezTo>
                    <a:cubicBezTo>
                      <a:pt x="231" y="487"/>
                      <a:pt x="238" y="487"/>
                      <a:pt x="245" y="487"/>
                    </a:cubicBezTo>
                    <a:cubicBezTo>
                      <a:pt x="361" y="487"/>
                      <a:pt x="473" y="391"/>
                      <a:pt x="484" y="262"/>
                    </a:cubicBezTo>
                    <a:cubicBezTo>
                      <a:pt x="497" y="138"/>
                      <a:pt x="410" y="14"/>
                      <a:pt x="273" y="2"/>
                    </a:cubicBezTo>
                    <a:cubicBezTo>
                      <a:pt x="265" y="1"/>
                      <a:pt x="257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4291;p121">
                <a:extLst>
                  <a:ext uri="{FF2B5EF4-FFF2-40B4-BE49-F238E27FC236}">
                    <a16:creationId xmlns:a16="http://schemas.microsoft.com/office/drawing/2014/main" id="{74B38F3F-910D-06B1-26D9-2BA65A7DE3E4}"/>
                  </a:ext>
                </a:extLst>
              </p:cNvPr>
              <p:cNvSpPr/>
              <p:nvPr/>
            </p:nvSpPr>
            <p:spPr>
              <a:xfrm>
                <a:off x="3787677" y="3068215"/>
                <a:ext cx="12369" cy="8415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15" extrusionOk="0">
                    <a:moveTo>
                      <a:pt x="316" y="0"/>
                    </a:moveTo>
                    <a:cubicBezTo>
                      <a:pt x="298" y="0"/>
                      <a:pt x="280" y="1"/>
                      <a:pt x="262" y="4"/>
                    </a:cubicBezTo>
                    <a:lnTo>
                      <a:pt x="249" y="4"/>
                    </a:lnTo>
                    <a:cubicBezTo>
                      <a:pt x="100" y="66"/>
                      <a:pt x="1" y="240"/>
                      <a:pt x="50" y="414"/>
                    </a:cubicBezTo>
                    <a:lnTo>
                      <a:pt x="609" y="228"/>
                    </a:lnTo>
                    <a:cubicBezTo>
                      <a:pt x="576" y="85"/>
                      <a:pt x="455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4292;p121">
                <a:extLst>
                  <a:ext uri="{FF2B5EF4-FFF2-40B4-BE49-F238E27FC236}">
                    <a16:creationId xmlns:a16="http://schemas.microsoft.com/office/drawing/2014/main" id="{104CD96D-EA4F-6C91-8FE3-7F052A20C4BA}"/>
                  </a:ext>
                </a:extLst>
              </p:cNvPr>
              <p:cNvSpPr/>
              <p:nvPr/>
            </p:nvSpPr>
            <p:spPr>
              <a:xfrm>
                <a:off x="3792726" y="3082145"/>
                <a:ext cx="8821" cy="959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73" extrusionOk="0">
                    <a:moveTo>
                      <a:pt x="236" y="0"/>
                    </a:moveTo>
                    <a:cubicBezTo>
                      <a:pt x="99" y="0"/>
                      <a:pt x="0" y="100"/>
                      <a:pt x="0" y="224"/>
                    </a:cubicBezTo>
                    <a:cubicBezTo>
                      <a:pt x="0" y="348"/>
                      <a:pt x="99" y="460"/>
                      <a:pt x="224" y="472"/>
                    </a:cubicBezTo>
                    <a:cubicBezTo>
                      <a:pt x="348" y="460"/>
                      <a:pt x="435" y="323"/>
                      <a:pt x="422" y="187"/>
                    </a:cubicBezTo>
                    <a:cubicBezTo>
                      <a:pt x="410" y="100"/>
                      <a:pt x="335" y="13"/>
                      <a:pt x="2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0" name="Google Shape;4293;p121">
              <a:extLst>
                <a:ext uri="{FF2B5EF4-FFF2-40B4-BE49-F238E27FC236}">
                  <a16:creationId xmlns:a16="http://schemas.microsoft.com/office/drawing/2014/main" id="{9DC4B515-9BE9-BA7B-C0E4-A1FE9E2E7E5E}"/>
                </a:ext>
              </a:extLst>
            </p:cNvPr>
            <p:cNvGrpSpPr/>
            <p:nvPr/>
          </p:nvGrpSpPr>
          <p:grpSpPr>
            <a:xfrm flipH="1">
              <a:off x="6682792" y="1331404"/>
              <a:ext cx="47854" cy="10605"/>
              <a:chOff x="3792726" y="3082145"/>
              <a:chExt cx="47854" cy="10605"/>
            </a:xfrm>
          </p:grpSpPr>
          <p:sp>
            <p:nvSpPr>
              <p:cNvPr id="3001" name="Google Shape;4294;p121">
                <a:extLst>
                  <a:ext uri="{FF2B5EF4-FFF2-40B4-BE49-F238E27FC236}">
                    <a16:creationId xmlns:a16="http://schemas.microsoft.com/office/drawing/2014/main" id="{EA784063-1C8C-F5C5-438F-04002F481EF2}"/>
                  </a:ext>
                </a:extLst>
              </p:cNvPr>
              <p:cNvSpPr/>
              <p:nvPr/>
            </p:nvSpPr>
            <p:spPr>
              <a:xfrm>
                <a:off x="3830502" y="3082875"/>
                <a:ext cx="10078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87" extrusionOk="0">
                    <a:moveTo>
                      <a:pt x="250" y="0"/>
                    </a:moveTo>
                    <a:cubicBezTo>
                      <a:pt x="134" y="0"/>
                      <a:pt x="23" y="85"/>
                      <a:pt x="0" y="213"/>
                    </a:cubicBezTo>
                    <a:lnTo>
                      <a:pt x="0" y="238"/>
                    </a:lnTo>
                    <a:cubicBezTo>
                      <a:pt x="0" y="362"/>
                      <a:pt x="99" y="461"/>
                      <a:pt x="224" y="486"/>
                    </a:cubicBezTo>
                    <a:cubicBezTo>
                      <a:pt x="231" y="487"/>
                      <a:pt x="238" y="487"/>
                      <a:pt x="245" y="487"/>
                    </a:cubicBezTo>
                    <a:cubicBezTo>
                      <a:pt x="361" y="487"/>
                      <a:pt x="473" y="391"/>
                      <a:pt x="484" y="262"/>
                    </a:cubicBezTo>
                    <a:cubicBezTo>
                      <a:pt x="497" y="138"/>
                      <a:pt x="410" y="14"/>
                      <a:pt x="273" y="2"/>
                    </a:cubicBezTo>
                    <a:cubicBezTo>
                      <a:pt x="265" y="1"/>
                      <a:pt x="257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4295;p121">
                <a:extLst>
                  <a:ext uri="{FF2B5EF4-FFF2-40B4-BE49-F238E27FC236}">
                    <a16:creationId xmlns:a16="http://schemas.microsoft.com/office/drawing/2014/main" id="{25162E6A-2E10-A449-8659-398ECC9D66F8}"/>
                  </a:ext>
                </a:extLst>
              </p:cNvPr>
              <p:cNvSpPr/>
              <p:nvPr/>
            </p:nvSpPr>
            <p:spPr>
              <a:xfrm>
                <a:off x="3792726" y="3082145"/>
                <a:ext cx="8821" cy="959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73" extrusionOk="0">
                    <a:moveTo>
                      <a:pt x="236" y="0"/>
                    </a:moveTo>
                    <a:cubicBezTo>
                      <a:pt x="99" y="0"/>
                      <a:pt x="0" y="100"/>
                      <a:pt x="0" y="224"/>
                    </a:cubicBezTo>
                    <a:cubicBezTo>
                      <a:pt x="0" y="348"/>
                      <a:pt x="99" y="460"/>
                      <a:pt x="224" y="472"/>
                    </a:cubicBezTo>
                    <a:cubicBezTo>
                      <a:pt x="348" y="460"/>
                      <a:pt x="435" y="323"/>
                      <a:pt x="422" y="187"/>
                    </a:cubicBezTo>
                    <a:cubicBezTo>
                      <a:pt x="410" y="100"/>
                      <a:pt x="335" y="13"/>
                      <a:pt x="2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32" name="Google Shape;4709;p123">
            <a:extLst>
              <a:ext uri="{FF2B5EF4-FFF2-40B4-BE49-F238E27FC236}">
                <a16:creationId xmlns:a16="http://schemas.microsoft.com/office/drawing/2014/main" id="{8FB0F398-11DE-67E6-53B2-4C09633361BB}"/>
              </a:ext>
            </a:extLst>
          </p:cNvPr>
          <p:cNvGrpSpPr>
            <a:grpSpLocks noChangeAspect="1"/>
          </p:cNvGrpSpPr>
          <p:nvPr/>
        </p:nvGrpSpPr>
        <p:grpSpPr>
          <a:xfrm>
            <a:off x="4305489" y="1333642"/>
            <a:ext cx="573743" cy="540000"/>
            <a:chOff x="9578175" y="982075"/>
            <a:chExt cx="1430350" cy="1346225"/>
          </a:xfrm>
        </p:grpSpPr>
        <p:sp>
          <p:nvSpPr>
            <p:cNvPr id="3133" name="Google Shape;4710;p123">
              <a:extLst>
                <a:ext uri="{FF2B5EF4-FFF2-40B4-BE49-F238E27FC236}">
                  <a16:creationId xmlns:a16="http://schemas.microsoft.com/office/drawing/2014/main" id="{D938ED0D-1A17-7C27-F519-BF82239AA866}"/>
                </a:ext>
              </a:extLst>
            </p:cNvPr>
            <p:cNvSpPr/>
            <p:nvPr/>
          </p:nvSpPr>
          <p:spPr>
            <a:xfrm>
              <a:off x="9662300" y="982075"/>
              <a:ext cx="1346225" cy="1073925"/>
            </a:xfrm>
            <a:custGeom>
              <a:avLst/>
              <a:gdLst/>
              <a:ahLst/>
              <a:cxnLst/>
              <a:rect l="l" t="t" r="r" b="b"/>
              <a:pathLst>
                <a:path w="53849" h="42957" extrusionOk="0">
                  <a:moveTo>
                    <a:pt x="40356" y="0"/>
                  </a:moveTo>
                  <a:lnTo>
                    <a:pt x="2510" y="21479"/>
                  </a:lnTo>
                  <a:lnTo>
                    <a:pt x="1" y="34237"/>
                  </a:lnTo>
                  <a:lnTo>
                    <a:pt x="15543" y="42957"/>
                  </a:lnTo>
                  <a:lnTo>
                    <a:pt x="53849" y="7619"/>
                  </a:lnTo>
                  <a:lnTo>
                    <a:pt x="403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711;p123">
              <a:extLst>
                <a:ext uri="{FF2B5EF4-FFF2-40B4-BE49-F238E27FC236}">
                  <a16:creationId xmlns:a16="http://schemas.microsoft.com/office/drawing/2014/main" id="{0AEC282C-9A49-DB92-423D-B13D17E69B90}"/>
                </a:ext>
              </a:extLst>
            </p:cNvPr>
            <p:cNvSpPr/>
            <p:nvPr/>
          </p:nvSpPr>
          <p:spPr>
            <a:xfrm>
              <a:off x="9925425" y="982075"/>
              <a:ext cx="1083100" cy="632600"/>
            </a:xfrm>
            <a:custGeom>
              <a:avLst/>
              <a:gdLst/>
              <a:ahLst/>
              <a:cxnLst/>
              <a:rect l="l" t="t" r="r" b="b"/>
              <a:pathLst>
                <a:path w="43324" h="25304" extrusionOk="0">
                  <a:moveTo>
                    <a:pt x="29831" y="0"/>
                  </a:moveTo>
                  <a:lnTo>
                    <a:pt x="1" y="16920"/>
                  </a:lnTo>
                  <a:lnTo>
                    <a:pt x="14656" y="25303"/>
                  </a:lnTo>
                  <a:lnTo>
                    <a:pt x="43324" y="7619"/>
                  </a:lnTo>
                  <a:lnTo>
                    <a:pt x="298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712;p123">
              <a:extLst>
                <a:ext uri="{FF2B5EF4-FFF2-40B4-BE49-F238E27FC236}">
                  <a16:creationId xmlns:a16="http://schemas.microsoft.com/office/drawing/2014/main" id="{8AD3679E-82AD-42CC-D50B-F3070EFC6841}"/>
                </a:ext>
              </a:extLst>
            </p:cNvPr>
            <p:cNvSpPr/>
            <p:nvPr/>
          </p:nvSpPr>
          <p:spPr>
            <a:xfrm>
              <a:off x="10665850" y="1818875"/>
              <a:ext cx="63500" cy="109400"/>
            </a:xfrm>
            <a:custGeom>
              <a:avLst/>
              <a:gdLst/>
              <a:ahLst/>
              <a:cxnLst/>
              <a:rect l="l" t="t" r="r" b="b"/>
              <a:pathLst>
                <a:path w="2540" h="4376" extrusionOk="0">
                  <a:moveTo>
                    <a:pt x="1224" y="0"/>
                  </a:moveTo>
                  <a:lnTo>
                    <a:pt x="0" y="2937"/>
                  </a:lnTo>
                  <a:lnTo>
                    <a:pt x="2540" y="4375"/>
                  </a:lnTo>
                  <a:lnTo>
                    <a:pt x="2540" y="4375"/>
                  </a:lnTo>
                  <a:lnTo>
                    <a:pt x="2387" y="612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4713;p123">
              <a:extLst>
                <a:ext uri="{FF2B5EF4-FFF2-40B4-BE49-F238E27FC236}">
                  <a16:creationId xmlns:a16="http://schemas.microsoft.com/office/drawing/2014/main" id="{164906A5-D6DB-2A90-CF53-3F5004AF532C}"/>
                </a:ext>
              </a:extLst>
            </p:cNvPr>
            <p:cNvSpPr/>
            <p:nvPr/>
          </p:nvSpPr>
          <p:spPr>
            <a:xfrm>
              <a:off x="10064650" y="2164600"/>
              <a:ext cx="63500" cy="109400"/>
            </a:xfrm>
            <a:custGeom>
              <a:avLst/>
              <a:gdLst/>
              <a:ahLst/>
              <a:cxnLst/>
              <a:rect l="l" t="t" r="r" b="b"/>
              <a:pathLst>
                <a:path w="2540" h="4376" extrusionOk="0">
                  <a:moveTo>
                    <a:pt x="1224" y="0"/>
                  </a:moveTo>
                  <a:lnTo>
                    <a:pt x="0" y="2938"/>
                  </a:lnTo>
                  <a:lnTo>
                    <a:pt x="2540" y="4376"/>
                  </a:lnTo>
                  <a:lnTo>
                    <a:pt x="2387" y="612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4714;p123">
              <a:extLst>
                <a:ext uri="{FF2B5EF4-FFF2-40B4-BE49-F238E27FC236}">
                  <a16:creationId xmlns:a16="http://schemas.microsoft.com/office/drawing/2014/main" id="{E60CDE07-74D7-3EF2-6985-50E8BB7FF19B}"/>
                </a:ext>
              </a:extLst>
            </p:cNvPr>
            <p:cNvSpPr/>
            <p:nvPr/>
          </p:nvSpPr>
          <p:spPr>
            <a:xfrm>
              <a:off x="9960625" y="1582525"/>
              <a:ext cx="348800" cy="732775"/>
            </a:xfrm>
            <a:custGeom>
              <a:avLst/>
              <a:gdLst/>
              <a:ahLst/>
              <a:cxnLst/>
              <a:rect l="l" t="t" r="r" b="b"/>
              <a:pathLst>
                <a:path w="13952" h="29311" extrusionOk="0">
                  <a:moveTo>
                    <a:pt x="13952" y="0"/>
                  </a:moveTo>
                  <a:lnTo>
                    <a:pt x="5783" y="4865"/>
                  </a:lnTo>
                  <a:lnTo>
                    <a:pt x="3610" y="18939"/>
                  </a:lnTo>
                  <a:lnTo>
                    <a:pt x="0" y="20989"/>
                  </a:lnTo>
                  <a:lnTo>
                    <a:pt x="0" y="29311"/>
                  </a:lnTo>
                  <a:lnTo>
                    <a:pt x="13952" y="21081"/>
                  </a:lnTo>
                  <a:lnTo>
                    <a:pt x="13952" y="0"/>
                  </a:lnTo>
                  <a:close/>
                </a:path>
              </a:pathLst>
            </a:custGeom>
            <a:solidFill>
              <a:srgbClr val="5C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4715;p123">
              <a:extLst>
                <a:ext uri="{FF2B5EF4-FFF2-40B4-BE49-F238E27FC236}">
                  <a16:creationId xmlns:a16="http://schemas.microsoft.com/office/drawing/2014/main" id="{4408D2C9-EE35-7108-BDA5-517F3D9A90DC}"/>
                </a:ext>
              </a:extLst>
            </p:cNvPr>
            <p:cNvSpPr/>
            <p:nvPr/>
          </p:nvSpPr>
          <p:spPr>
            <a:xfrm>
              <a:off x="10271150" y="1172525"/>
              <a:ext cx="737375" cy="959975"/>
            </a:xfrm>
            <a:custGeom>
              <a:avLst/>
              <a:gdLst/>
              <a:ahLst/>
              <a:cxnLst/>
              <a:rect l="l" t="t" r="r" b="b"/>
              <a:pathLst>
                <a:path w="29495" h="38399" extrusionOk="0">
                  <a:moveTo>
                    <a:pt x="29495" y="1"/>
                  </a:moveTo>
                  <a:lnTo>
                    <a:pt x="1" y="17318"/>
                  </a:lnTo>
                  <a:lnTo>
                    <a:pt x="1" y="38398"/>
                  </a:lnTo>
                  <a:lnTo>
                    <a:pt x="29281" y="21142"/>
                  </a:lnTo>
                  <a:lnTo>
                    <a:pt x="29495" y="1"/>
                  </a:lnTo>
                  <a:close/>
                </a:path>
              </a:pathLst>
            </a:custGeom>
            <a:solidFill>
              <a:srgbClr val="BD52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4716;p123">
              <a:extLst>
                <a:ext uri="{FF2B5EF4-FFF2-40B4-BE49-F238E27FC236}">
                  <a16:creationId xmlns:a16="http://schemas.microsoft.com/office/drawing/2014/main" id="{8DCE9FEC-7CD0-EB41-3E7A-CF6AD2C1B8C1}"/>
                </a:ext>
              </a:extLst>
            </p:cNvPr>
            <p:cNvSpPr/>
            <p:nvPr/>
          </p:nvSpPr>
          <p:spPr>
            <a:xfrm>
              <a:off x="9578175" y="1887700"/>
              <a:ext cx="382475" cy="426850"/>
            </a:xfrm>
            <a:custGeom>
              <a:avLst/>
              <a:gdLst/>
              <a:ahLst/>
              <a:cxnLst/>
              <a:rect l="l" t="t" r="r" b="b"/>
              <a:pathLst>
                <a:path w="15299" h="17074" extrusionOk="0">
                  <a:moveTo>
                    <a:pt x="0" y="1"/>
                  </a:moveTo>
                  <a:lnTo>
                    <a:pt x="0" y="6793"/>
                  </a:lnTo>
                  <a:lnTo>
                    <a:pt x="15298" y="17073"/>
                  </a:lnTo>
                  <a:lnTo>
                    <a:pt x="15298" y="87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4717;p123">
              <a:extLst>
                <a:ext uri="{FF2B5EF4-FFF2-40B4-BE49-F238E27FC236}">
                  <a16:creationId xmlns:a16="http://schemas.microsoft.com/office/drawing/2014/main" id="{F091384A-F903-E2B6-294D-8F73371D4D68}"/>
                </a:ext>
              </a:extLst>
            </p:cNvPr>
            <p:cNvSpPr/>
            <p:nvPr/>
          </p:nvSpPr>
          <p:spPr>
            <a:xfrm>
              <a:off x="9578175" y="1681950"/>
              <a:ext cx="1425000" cy="646350"/>
            </a:xfrm>
            <a:custGeom>
              <a:avLst/>
              <a:gdLst/>
              <a:ahLst/>
              <a:cxnLst/>
              <a:rect l="l" t="t" r="r" b="b"/>
              <a:pathLst>
                <a:path w="57000" h="25854" extrusionOk="0">
                  <a:moveTo>
                    <a:pt x="57000" y="1"/>
                  </a:moveTo>
                  <a:lnTo>
                    <a:pt x="15329" y="23712"/>
                  </a:lnTo>
                  <a:lnTo>
                    <a:pt x="0" y="15023"/>
                  </a:lnTo>
                  <a:lnTo>
                    <a:pt x="0" y="17073"/>
                  </a:lnTo>
                  <a:lnTo>
                    <a:pt x="15298" y="25823"/>
                  </a:lnTo>
                  <a:lnTo>
                    <a:pt x="15298" y="25854"/>
                  </a:lnTo>
                  <a:lnTo>
                    <a:pt x="57000" y="1286"/>
                  </a:lnTo>
                  <a:lnTo>
                    <a:pt x="57000" y="1"/>
                  </a:lnTo>
                  <a:close/>
                </a:path>
              </a:pathLst>
            </a:custGeom>
            <a:solidFill>
              <a:srgbClr val="CEE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4718;p123">
              <a:extLst>
                <a:ext uri="{FF2B5EF4-FFF2-40B4-BE49-F238E27FC236}">
                  <a16:creationId xmlns:a16="http://schemas.microsoft.com/office/drawing/2014/main" id="{A466F4AD-DCDF-BC8A-7588-33E0CB79DA70}"/>
                </a:ext>
              </a:extLst>
            </p:cNvPr>
            <p:cNvSpPr/>
            <p:nvPr/>
          </p:nvSpPr>
          <p:spPr>
            <a:xfrm>
              <a:off x="9680675" y="1587100"/>
              <a:ext cx="377100" cy="440600"/>
            </a:xfrm>
            <a:custGeom>
              <a:avLst/>
              <a:gdLst/>
              <a:ahLst/>
              <a:cxnLst/>
              <a:rect l="l" t="t" r="r" b="b"/>
              <a:pathLst>
                <a:path w="15084" h="17624" extrusionOk="0">
                  <a:moveTo>
                    <a:pt x="2050" y="1"/>
                  </a:moveTo>
                  <a:lnTo>
                    <a:pt x="0" y="9852"/>
                  </a:lnTo>
                  <a:lnTo>
                    <a:pt x="13585" y="17624"/>
                  </a:lnTo>
                  <a:lnTo>
                    <a:pt x="15084" y="7160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719;p123">
              <a:extLst>
                <a:ext uri="{FF2B5EF4-FFF2-40B4-BE49-F238E27FC236}">
                  <a16:creationId xmlns:a16="http://schemas.microsoft.com/office/drawing/2014/main" id="{7AC30183-E3CC-B31F-316D-CD280020EC3C}"/>
                </a:ext>
              </a:extLst>
            </p:cNvPr>
            <p:cNvSpPr/>
            <p:nvPr/>
          </p:nvSpPr>
          <p:spPr>
            <a:xfrm>
              <a:off x="9680675" y="1802050"/>
              <a:ext cx="344225" cy="225650"/>
            </a:xfrm>
            <a:custGeom>
              <a:avLst/>
              <a:gdLst/>
              <a:ahLst/>
              <a:cxnLst/>
              <a:rect l="l" t="t" r="r" b="b"/>
              <a:pathLst>
                <a:path w="13769" h="9026" extrusionOk="0">
                  <a:moveTo>
                    <a:pt x="275" y="0"/>
                  </a:moveTo>
                  <a:lnTo>
                    <a:pt x="0" y="1254"/>
                  </a:lnTo>
                  <a:lnTo>
                    <a:pt x="13585" y="9026"/>
                  </a:lnTo>
                  <a:lnTo>
                    <a:pt x="13768" y="7771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4720;p123">
              <a:extLst>
                <a:ext uri="{FF2B5EF4-FFF2-40B4-BE49-F238E27FC236}">
                  <a16:creationId xmlns:a16="http://schemas.microsoft.com/office/drawing/2014/main" id="{B2C05CB7-521B-01CA-47D1-624EE90A85F3}"/>
                </a:ext>
              </a:extLst>
            </p:cNvPr>
            <p:cNvSpPr/>
            <p:nvPr/>
          </p:nvSpPr>
          <p:spPr>
            <a:xfrm>
              <a:off x="9854300" y="2108000"/>
              <a:ext cx="167525" cy="113225"/>
            </a:xfrm>
            <a:custGeom>
              <a:avLst/>
              <a:gdLst/>
              <a:ahLst/>
              <a:cxnLst/>
              <a:rect l="l" t="t" r="r" b="b"/>
              <a:pathLst>
                <a:path w="6701" h="4529" extrusionOk="0">
                  <a:moveTo>
                    <a:pt x="0" y="0"/>
                  </a:moveTo>
                  <a:lnTo>
                    <a:pt x="0" y="2326"/>
                  </a:lnTo>
                  <a:lnTo>
                    <a:pt x="4131" y="4528"/>
                  </a:lnTo>
                  <a:lnTo>
                    <a:pt x="6701" y="3152"/>
                  </a:lnTo>
                  <a:lnTo>
                    <a:pt x="6701" y="826"/>
                  </a:lnTo>
                  <a:lnTo>
                    <a:pt x="4131" y="2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E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721;p123">
              <a:extLst>
                <a:ext uri="{FF2B5EF4-FFF2-40B4-BE49-F238E27FC236}">
                  <a16:creationId xmlns:a16="http://schemas.microsoft.com/office/drawing/2014/main" id="{67AE4682-EA5E-174F-A8C4-AF89B0AA8349}"/>
                </a:ext>
              </a:extLst>
            </p:cNvPr>
            <p:cNvSpPr/>
            <p:nvPr/>
          </p:nvSpPr>
          <p:spPr>
            <a:xfrm>
              <a:off x="9957550" y="2128650"/>
              <a:ext cx="64275" cy="92575"/>
            </a:xfrm>
            <a:custGeom>
              <a:avLst/>
              <a:gdLst/>
              <a:ahLst/>
              <a:cxnLst/>
              <a:rect l="l" t="t" r="r" b="b"/>
              <a:pathLst>
                <a:path w="2571" h="3703" extrusionOk="0">
                  <a:moveTo>
                    <a:pt x="2571" y="0"/>
                  </a:moveTo>
                  <a:lnTo>
                    <a:pt x="1" y="1377"/>
                  </a:lnTo>
                  <a:lnTo>
                    <a:pt x="1" y="3702"/>
                  </a:lnTo>
                  <a:lnTo>
                    <a:pt x="2571" y="2326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CEC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722;p123">
              <a:extLst>
                <a:ext uri="{FF2B5EF4-FFF2-40B4-BE49-F238E27FC236}">
                  <a16:creationId xmlns:a16="http://schemas.microsoft.com/office/drawing/2014/main" id="{EBF47ADA-4D6F-060B-0C29-163EAEB37C29}"/>
                </a:ext>
              </a:extLst>
            </p:cNvPr>
            <p:cNvSpPr/>
            <p:nvPr/>
          </p:nvSpPr>
          <p:spPr>
            <a:xfrm>
              <a:off x="10968725" y="1572575"/>
              <a:ext cx="35975" cy="78800"/>
            </a:xfrm>
            <a:custGeom>
              <a:avLst/>
              <a:gdLst/>
              <a:ahLst/>
              <a:cxnLst/>
              <a:rect l="l" t="t" r="r" b="b"/>
              <a:pathLst>
                <a:path w="1439" h="3152" extrusionOk="0">
                  <a:moveTo>
                    <a:pt x="1439" y="0"/>
                  </a:moveTo>
                  <a:lnTo>
                    <a:pt x="1" y="826"/>
                  </a:lnTo>
                  <a:lnTo>
                    <a:pt x="1" y="3152"/>
                  </a:lnTo>
                  <a:lnTo>
                    <a:pt x="1378" y="235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723;p123">
              <a:extLst>
                <a:ext uri="{FF2B5EF4-FFF2-40B4-BE49-F238E27FC236}">
                  <a16:creationId xmlns:a16="http://schemas.microsoft.com/office/drawing/2014/main" id="{771F61A4-C7F7-546C-21D0-ED6B3B0C24D1}"/>
                </a:ext>
              </a:extLst>
            </p:cNvPr>
            <p:cNvSpPr/>
            <p:nvPr/>
          </p:nvSpPr>
          <p:spPr>
            <a:xfrm>
              <a:off x="9960625" y="1669700"/>
              <a:ext cx="1042550" cy="658600"/>
            </a:xfrm>
            <a:custGeom>
              <a:avLst/>
              <a:gdLst/>
              <a:ahLst/>
              <a:cxnLst/>
              <a:rect l="l" t="t" r="r" b="b"/>
              <a:pathLst>
                <a:path w="41702" h="26344" extrusionOk="0">
                  <a:moveTo>
                    <a:pt x="41702" y="1"/>
                  </a:moveTo>
                  <a:lnTo>
                    <a:pt x="0" y="24202"/>
                  </a:lnTo>
                  <a:lnTo>
                    <a:pt x="0" y="26344"/>
                  </a:lnTo>
                  <a:lnTo>
                    <a:pt x="41702" y="1776"/>
                  </a:lnTo>
                  <a:lnTo>
                    <a:pt x="41702" y="1"/>
                  </a:lnTo>
                  <a:close/>
                </a:path>
              </a:pathLst>
            </a:custGeom>
            <a:solidFill>
              <a:srgbClr val="CEC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724;p123">
              <a:extLst>
                <a:ext uri="{FF2B5EF4-FFF2-40B4-BE49-F238E27FC236}">
                  <a16:creationId xmlns:a16="http://schemas.microsoft.com/office/drawing/2014/main" id="{68D3BCB4-8945-C071-0C9C-37EA5EB840D1}"/>
                </a:ext>
              </a:extLst>
            </p:cNvPr>
            <p:cNvSpPr/>
            <p:nvPr/>
          </p:nvSpPr>
          <p:spPr>
            <a:xfrm>
              <a:off x="10116650" y="1733975"/>
              <a:ext cx="120125" cy="277675"/>
            </a:xfrm>
            <a:custGeom>
              <a:avLst/>
              <a:gdLst/>
              <a:ahLst/>
              <a:cxnLst/>
              <a:rect l="l" t="t" r="r" b="b"/>
              <a:pathLst>
                <a:path w="4805" h="11107" extrusionOk="0">
                  <a:moveTo>
                    <a:pt x="4804" y="0"/>
                  </a:moveTo>
                  <a:lnTo>
                    <a:pt x="1500" y="1713"/>
                  </a:lnTo>
                  <a:lnTo>
                    <a:pt x="1" y="11106"/>
                  </a:lnTo>
                  <a:lnTo>
                    <a:pt x="4804" y="8291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725;p123">
              <a:extLst>
                <a:ext uri="{FF2B5EF4-FFF2-40B4-BE49-F238E27FC236}">
                  <a16:creationId xmlns:a16="http://schemas.microsoft.com/office/drawing/2014/main" id="{A823ACE4-7FD0-32F3-437A-4BB36B1B6022}"/>
                </a:ext>
              </a:extLst>
            </p:cNvPr>
            <p:cNvSpPr/>
            <p:nvPr/>
          </p:nvSpPr>
          <p:spPr>
            <a:xfrm>
              <a:off x="9579700" y="1838000"/>
              <a:ext cx="471200" cy="269250"/>
            </a:xfrm>
            <a:custGeom>
              <a:avLst/>
              <a:gdLst/>
              <a:ahLst/>
              <a:cxnLst/>
              <a:rect l="l" t="t" r="r" b="b"/>
              <a:pathLst>
                <a:path w="18848" h="10770" extrusionOk="0">
                  <a:moveTo>
                    <a:pt x="3305" y="0"/>
                  </a:moveTo>
                  <a:lnTo>
                    <a:pt x="1" y="1989"/>
                  </a:lnTo>
                  <a:lnTo>
                    <a:pt x="15421" y="10770"/>
                  </a:lnTo>
                  <a:lnTo>
                    <a:pt x="18847" y="8720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726;p123">
              <a:extLst>
                <a:ext uri="{FF2B5EF4-FFF2-40B4-BE49-F238E27FC236}">
                  <a16:creationId xmlns:a16="http://schemas.microsoft.com/office/drawing/2014/main" id="{E9998261-69AA-5703-1251-1ABE0D60B13C}"/>
                </a:ext>
              </a:extLst>
            </p:cNvPr>
            <p:cNvSpPr/>
            <p:nvPr/>
          </p:nvSpPr>
          <p:spPr>
            <a:xfrm>
              <a:off x="10704075" y="1690675"/>
              <a:ext cx="191250" cy="246050"/>
            </a:xfrm>
            <a:custGeom>
              <a:avLst/>
              <a:gdLst/>
              <a:ahLst/>
              <a:cxnLst/>
              <a:rect l="l" t="t" r="r" b="b"/>
              <a:pathLst>
                <a:path w="7650" h="9842" extrusionOk="0">
                  <a:moveTo>
                    <a:pt x="5509" y="0"/>
                  </a:moveTo>
                  <a:cubicBezTo>
                    <a:pt x="4999" y="0"/>
                    <a:pt x="4426" y="164"/>
                    <a:pt x="3825" y="508"/>
                  </a:cubicBezTo>
                  <a:cubicBezTo>
                    <a:pt x="1714" y="1732"/>
                    <a:pt x="1" y="4700"/>
                    <a:pt x="1" y="7117"/>
                  </a:cubicBezTo>
                  <a:cubicBezTo>
                    <a:pt x="1" y="8834"/>
                    <a:pt x="866" y="9841"/>
                    <a:pt x="2124" y="9841"/>
                  </a:cubicBezTo>
                  <a:cubicBezTo>
                    <a:pt x="2637" y="9841"/>
                    <a:pt x="3214" y="9674"/>
                    <a:pt x="3825" y="9320"/>
                  </a:cubicBezTo>
                  <a:cubicBezTo>
                    <a:pt x="5906" y="8096"/>
                    <a:pt x="7650" y="5128"/>
                    <a:pt x="7650" y="2711"/>
                  </a:cubicBezTo>
                  <a:cubicBezTo>
                    <a:pt x="7650" y="992"/>
                    <a:pt x="6768" y="0"/>
                    <a:pt x="550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4727;p123">
              <a:extLst>
                <a:ext uri="{FF2B5EF4-FFF2-40B4-BE49-F238E27FC236}">
                  <a16:creationId xmlns:a16="http://schemas.microsoft.com/office/drawing/2014/main" id="{3C85422F-6410-FBB3-229B-F0D7D7856CDF}"/>
                </a:ext>
              </a:extLst>
            </p:cNvPr>
            <p:cNvSpPr/>
            <p:nvPr/>
          </p:nvSpPr>
          <p:spPr>
            <a:xfrm>
              <a:off x="10751500" y="1758875"/>
              <a:ext cx="95650" cy="122450"/>
            </a:xfrm>
            <a:custGeom>
              <a:avLst/>
              <a:gdLst/>
              <a:ahLst/>
              <a:cxnLst/>
              <a:rect l="l" t="t" r="r" b="b"/>
              <a:pathLst>
                <a:path w="3826" h="4898" extrusionOk="0">
                  <a:moveTo>
                    <a:pt x="2763" y="0"/>
                  </a:moveTo>
                  <a:cubicBezTo>
                    <a:pt x="2510" y="0"/>
                    <a:pt x="2227" y="83"/>
                    <a:pt x="1928" y="258"/>
                  </a:cubicBezTo>
                  <a:cubicBezTo>
                    <a:pt x="796" y="993"/>
                    <a:pt x="93" y="2217"/>
                    <a:pt x="1" y="3532"/>
                  </a:cubicBezTo>
                  <a:cubicBezTo>
                    <a:pt x="1" y="4399"/>
                    <a:pt x="430" y="4897"/>
                    <a:pt x="1061" y="4897"/>
                  </a:cubicBezTo>
                  <a:cubicBezTo>
                    <a:pt x="1321" y="4897"/>
                    <a:pt x="1616" y="4812"/>
                    <a:pt x="1928" y="4634"/>
                  </a:cubicBezTo>
                  <a:cubicBezTo>
                    <a:pt x="3030" y="3899"/>
                    <a:pt x="3734" y="2676"/>
                    <a:pt x="3825" y="1360"/>
                  </a:cubicBezTo>
                  <a:cubicBezTo>
                    <a:pt x="3825" y="509"/>
                    <a:pt x="3390" y="0"/>
                    <a:pt x="2763" y="0"/>
                  </a:cubicBezTo>
                  <a:close/>
                </a:path>
              </a:pathLst>
            </a:custGeom>
            <a:solidFill>
              <a:srgbClr val="CEC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4728;p123">
              <a:extLst>
                <a:ext uri="{FF2B5EF4-FFF2-40B4-BE49-F238E27FC236}">
                  <a16:creationId xmlns:a16="http://schemas.microsoft.com/office/drawing/2014/main" id="{BCF45F81-CDF2-16E2-5EA9-FF51F1A46E45}"/>
                </a:ext>
              </a:extLst>
            </p:cNvPr>
            <p:cNvSpPr/>
            <p:nvPr/>
          </p:nvSpPr>
          <p:spPr>
            <a:xfrm>
              <a:off x="10102875" y="2036400"/>
              <a:ext cx="191250" cy="245700"/>
            </a:xfrm>
            <a:custGeom>
              <a:avLst/>
              <a:gdLst/>
              <a:ahLst/>
              <a:cxnLst/>
              <a:rect l="l" t="t" r="r" b="b"/>
              <a:pathLst>
                <a:path w="7650" h="9828" extrusionOk="0">
                  <a:moveTo>
                    <a:pt x="5523" y="0"/>
                  </a:moveTo>
                  <a:cubicBezTo>
                    <a:pt x="5011" y="0"/>
                    <a:pt x="4435" y="164"/>
                    <a:pt x="3825" y="508"/>
                  </a:cubicBezTo>
                  <a:cubicBezTo>
                    <a:pt x="1714" y="1732"/>
                    <a:pt x="1" y="4700"/>
                    <a:pt x="1" y="7117"/>
                  </a:cubicBezTo>
                  <a:cubicBezTo>
                    <a:pt x="1" y="8836"/>
                    <a:pt x="868" y="9828"/>
                    <a:pt x="2128" y="9828"/>
                  </a:cubicBezTo>
                  <a:cubicBezTo>
                    <a:pt x="2639" y="9828"/>
                    <a:pt x="3216" y="9665"/>
                    <a:pt x="3825" y="9320"/>
                  </a:cubicBezTo>
                  <a:cubicBezTo>
                    <a:pt x="5936" y="8096"/>
                    <a:pt x="7650" y="5128"/>
                    <a:pt x="7650" y="2711"/>
                  </a:cubicBezTo>
                  <a:cubicBezTo>
                    <a:pt x="7650" y="992"/>
                    <a:pt x="6783" y="0"/>
                    <a:pt x="55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4729;p123">
              <a:extLst>
                <a:ext uri="{FF2B5EF4-FFF2-40B4-BE49-F238E27FC236}">
                  <a16:creationId xmlns:a16="http://schemas.microsoft.com/office/drawing/2014/main" id="{FE401EA7-5D3A-88C2-CA83-0AE1399ACA0F}"/>
                </a:ext>
              </a:extLst>
            </p:cNvPr>
            <p:cNvSpPr/>
            <p:nvPr/>
          </p:nvSpPr>
          <p:spPr>
            <a:xfrm>
              <a:off x="10150300" y="2104600"/>
              <a:ext cx="95650" cy="122450"/>
            </a:xfrm>
            <a:custGeom>
              <a:avLst/>
              <a:gdLst/>
              <a:ahLst/>
              <a:cxnLst/>
              <a:rect l="l" t="t" r="r" b="b"/>
              <a:pathLst>
                <a:path w="3826" h="4898" extrusionOk="0">
                  <a:moveTo>
                    <a:pt x="2763" y="1"/>
                  </a:moveTo>
                  <a:cubicBezTo>
                    <a:pt x="2510" y="1"/>
                    <a:pt x="2227" y="83"/>
                    <a:pt x="1928" y="259"/>
                  </a:cubicBezTo>
                  <a:cubicBezTo>
                    <a:pt x="796" y="993"/>
                    <a:pt x="93" y="2217"/>
                    <a:pt x="1" y="3532"/>
                  </a:cubicBezTo>
                  <a:cubicBezTo>
                    <a:pt x="1" y="4399"/>
                    <a:pt x="446" y="4897"/>
                    <a:pt x="1074" y="4897"/>
                  </a:cubicBezTo>
                  <a:cubicBezTo>
                    <a:pt x="1334" y="4897"/>
                    <a:pt x="1625" y="4813"/>
                    <a:pt x="1928" y="4634"/>
                  </a:cubicBezTo>
                  <a:cubicBezTo>
                    <a:pt x="3060" y="3900"/>
                    <a:pt x="3764" y="2676"/>
                    <a:pt x="3825" y="1360"/>
                  </a:cubicBezTo>
                  <a:cubicBezTo>
                    <a:pt x="3825" y="509"/>
                    <a:pt x="3390" y="1"/>
                    <a:pt x="2763" y="1"/>
                  </a:cubicBezTo>
                  <a:close/>
                </a:path>
              </a:pathLst>
            </a:custGeom>
            <a:solidFill>
              <a:srgbClr val="CEC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4730;p123">
              <a:extLst>
                <a:ext uri="{FF2B5EF4-FFF2-40B4-BE49-F238E27FC236}">
                  <a16:creationId xmlns:a16="http://schemas.microsoft.com/office/drawing/2014/main" id="{2F21C2F7-01B2-4E94-2332-53160F2BB3E6}"/>
                </a:ext>
              </a:extLst>
            </p:cNvPr>
            <p:cNvSpPr/>
            <p:nvPr/>
          </p:nvSpPr>
          <p:spPr>
            <a:xfrm>
              <a:off x="9578175" y="1949675"/>
              <a:ext cx="87975" cy="105575"/>
            </a:xfrm>
            <a:custGeom>
              <a:avLst/>
              <a:gdLst/>
              <a:ahLst/>
              <a:cxnLst/>
              <a:rect l="l" t="t" r="r" b="b"/>
              <a:pathLst>
                <a:path w="3519" h="4223" extrusionOk="0">
                  <a:moveTo>
                    <a:pt x="0" y="0"/>
                  </a:moveTo>
                  <a:lnTo>
                    <a:pt x="0" y="2325"/>
                  </a:lnTo>
                  <a:lnTo>
                    <a:pt x="3519" y="4222"/>
                  </a:lnTo>
                  <a:lnTo>
                    <a:pt x="3488" y="19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E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4731;p123">
              <a:extLst>
                <a:ext uri="{FF2B5EF4-FFF2-40B4-BE49-F238E27FC236}">
                  <a16:creationId xmlns:a16="http://schemas.microsoft.com/office/drawing/2014/main" id="{CDFBE11F-08EF-F2A6-8A43-40FF011D2DDD}"/>
                </a:ext>
              </a:extLst>
            </p:cNvPr>
            <p:cNvSpPr/>
            <p:nvPr/>
          </p:nvSpPr>
          <p:spPr>
            <a:xfrm>
              <a:off x="9666125" y="1999375"/>
              <a:ext cx="188200" cy="213425"/>
            </a:xfrm>
            <a:custGeom>
              <a:avLst/>
              <a:gdLst/>
              <a:ahLst/>
              <a:cxnLst/>
              <a:rect l="l" t="t" r="r" b="b"/>
              <a:pathLst>
                <a:path w="7528" h="8537" extrusionOk="0">
                  <a:moveTo>
                    <a:pt x="1" y="1"/>
                  </a:moveTo>
                  <a:lnTo>
                    <a:pt x="1" y="4223"/>
                  </a:lnTo>
                  <a:lnTo>
                    <a:pt x="7527" y="8537"/>
                  </a:lnTo>
                  <a:lnTo>
                    <a:pt x="7527" y="4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4732;p123">
              <a:extLst>
                <a:ext uri="{FF2B5EF4-FFF2-40B4-BE49-F238E27FC236}">
                  <a16:creationId xmlns:a16="http://schemas.microsoft.com/office/drawing/2014/main" id="{BCA7A34C-CDD7-9CA8-3131-A9996FA24C72}"/>
                </a:ext>
              </a:extLst>
            </p:cNvPr>
            <p:cNvSpPr/>
            <p:nvPr/>
          </p:nvSpPr>
          <p:spPr>
            <a:xfrm>
              <a:off x="10141900" y="1077675"/>
              <a:ext cx="624925" cy="364125"/>
            </a:xfrm>
            <a:custGeom>
              <a:avLst/>
              <a:gdLst/>
              <a:ahLst/>
              <a:cxnLst/>
              <a:rect l="l" t="t" r="r" b="b"/>
              <a:pathLst>
                <a:path w="24997" h="14565" extrusionOk="0">
                  <a:moveTo>
                    <a:pt x="15726" y="1"/>
                  </a:moveTo>
                  <a:lnTo>
                    <a:pt x="0" y="9057"/>
                  </a:lnTo>
                  <a:lnTo>
                    <a:pt x="9057" y="14564"/>
                  </a:lnTo>
                  <a:lnTo>
                    <a:pt x="24997" y="5355"/>
                  </a:lnTo>
                  <a:lnTo>
                    <a:pt x="157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4733;p123">
              <a:extLst>
                <a:ext uri="{FF2B5EF4-FFF2-40B4-BE49-F238E27FC236}">
                  <a16:creationId xmlns:a16="http://schemas.microsoft.com/office/drawing/2014/main" id="{EA5795BD-25B4-D455-7924-BBF5D5416B00}"/>
                </a:ext>
              </a:extLst>
            </p:cNvPr>
            <p:cNvSpPr/>
            <p:nvPr/>
          </p:nvSpPr>
          <p:spPr>
            <a:xfrm>
              <a:off x="10113600" y="1304100"/>
              <a:ext cx="254725" cy="189700"/>
            </a:xfrm>
            <a:custGeom>
              <a:avLst/>
              <a:gdLst/>
              <a:ahLst/>
              <a:cxnLst/>
              <a:rect l="l" t="t" r="r" b="b"/>
              <a:pathLst>
                <a:path w="10189" h="7588" extrusionOk="0">
                  <a:moveTo>
                    <a:pt x="1132" y="0"/>
                  </a:moveTo>
                  <a:lnTo>
                    <a:pt x="0" y="2295"/>
                  </a:lnTo>
                  <a:lnTo>
                    <a:pt x="9271" y="7588"/>
                  </a:lnTo>
                  <a:lnTo>
                    <a:pt x="10189" y="5507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BD52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4734;p123">
              <a:extLst>
                <a:ext uri="{FF2B5EF4-FFF2-40B4-BE49-F238E27FC236}">
                  <a16:creationId xmlns:a16="http://schemas.microsoft.com/office/drawing/2014/main" id="{709DC535-25AF-48E3-C3B3-1130459C7958}"/>
                </a:ext>
              </a:extLst>
            </p:cNvPr>
            <p:cNvSpPr/>
            <p:nvPr/>
          </p:nvSpPr>
          <p:spPr>
            <a:xfrm>
              <a:off x="10345350" y="1211550"/>
              <a:ext cx="437550" cy="282250"/>
            </a:xfrm>
            <a:custGeom>
              <a:avLst/>
              <a:gdLst/>
              <a:ahLst/>
              <a:cxnLst/>
              <a:rect l="l" t="t" r="r" b="b"/>
              <a:pathLst>
                <a:path w="17502" h="11290" extrusionOk="0">
                  <a:moveTo>
                    <a:pt x="16859" y="0"/>
                  </a:moveTo>
                  <a:lnTo>
                    <a:pt x="919" y="9209"/>
                  </a:lnTo>
                  <a:lnTo>
                    <a:pt x="1" y="11290"/>
                  </a:lnTo>
                  <a:lnTo>
                    <a:pt x="17501" y="1102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8F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4735;p123">
              <a:extLst>
                <a:ext uri="{FF2B5EF4-FFF2-40B4-BE49-F238E27FC236}">
                  <a16:creationId xmlns:a16="http://schemas.microsoft.com/office/drawing/2014/main" id="{71F0699E-A60A-4B34-425A-E82DADC3CFCE}"/>
                </a:ext>
              </a:extLst>
            </p:cNvPr>
            <p:cNvSpPr/>
            <p:nvPr/>
          </p:nvSpPr>
          <p:spPr>
            <a:xfrm>
              <a:off x="10391475" y="1496525"/>
              <a:ext cx="297350" cy="383525"/>
            </a:xfrm>
            <a:custGeom>
              <a:avLst/>
              <a:gdLst/>
              <a:ahLst/>
              <a:cxnLst/>
              <a:rect l="l" t="t" r="r" b="b"/>
              <a:pathLst>
                <a:path w="11894" h="15341" extrusionOk="0">
                  <a:moveTo>
                    <a:pt x="8594" y="1"/>
                  </a:moveTo>
                  <a:cubicBezTo>
                    <a:pt x="7799" y="1"/>
                    <a:pt x="6904" y="260"/>
                    <a:pt x="5957" y="809"/>
                  </a:cubicBezTo>
                  <a:cubicBezTo>
                    <a:pt x="2684" y="2706"/>
                    <a:pt x="22" y="7326"/>
                    <a:pt x="22" y="11089"/>
                  </a:cubicBezTo>
                  <a:cubicBezTo>
                    <a:pt x="0" y="13788"/>
                    <a:pt x="1356" y="15341"/>
                    <a:pt x="3308" y="15341"/>
                  </a:cubicBezTo>
                  <a:cubicBezTo>
                    <a:pt x="4100" y="15341"/>
                    <a:pt x="4991" y="15085"/>
                    <a:pt x="5927" y="14546"/>
                  </a:cubicBezTo>
                  <a:cubicBezTo>
                    <a:pt x="9201" y="12680"/>
                    <a:pt x="11893" y="8029"/>
                    <a:pt x="11893" y="4266"/>
                  </a:cubicBezTo>
                  <a:cubicBezTo>
                    <a:pt x="11893" y="1569"/>
                    <a:pt x="10548" y="1"/>
                    <a:pt x="8594" y="1"/>
                  </a:cubicBezTo>
                  <a:close/>
                </a:path>
              </a:pathLst>
            </a:custGeom>
            <a:solidFill>
              <a:srgbClr val="F13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4736;p123">
              <a:extLst>
                <a:ext uri="{FF2B5EF4-FFF2-40B4-BE49-F238E27FC236}">
                  <a16:creationId xmlns:a16="http://schemas.microsoft.com/office/drawing/2014/main" id="{1C63C1C2-8901-3E44-73C3-80C484E99F67}"/>
                </a:ext>
              </a:extLst>
            </p:cNvPr>
            <p:cNvSpPr/>
            <p:nvPr/>
          </p:nvSpPr>
          <p:spPr>
            <a:xfrm>
              <a:off x="10391475" y="1496525"/>
              <a:ext cx="297350" cy="383525"/>
            </a:xfrm>
            <a:custGeom>
              <a:avLst/>
              <a:gdLst/>
              <a:ahLst/>
              <a:cxnLst/>
              <a:rect l="l" t="t" r="r" b="b"/>
              <a:pathLst>
                <a:path w="11894" h="15341" extrusionOk="0">
                  <a:moveTo>
                    <a:pt x="8594" y="1"/>
                  </a:moveTo>
                  <a:cubicBezTo>
                    <a:pt x="7799" y="1"/>
                    <a:pt x="6904" y="260"/>
                    <a:pt x="5957" y="809"/>
                  </a:cubicBezTo>
                  <a:cubicBezTo>
                    <a:pt x="2684" y="2706"/>
                    <a:pt x="22" y="7326"/>
                    <a:pt x="22" y="11089"/>
                  </a:cubicBezTo>
                  <a:cubicBezTo>
                    <a:pt x="0" y="13788"/>
                    <a:pt x="1356" y="15341"/>
                    <a:pt x="3308" y="15341"/>
                  </a:cubicBezTo>
                  <a:cubicBezTo>
                    <a:pt x="4100" y="15341"/>
                    <a:pt x="4991" y="15085"/>
                    <a:pt x="5927" y="14546"/>
                  </a:cubicBezTo>
                  <a:cubicBezTo>
                    <a:pt x="9201" y="12680"/>
                    <a:pt x="11893" y="8029"/>
                    <a:pt x="11893" y="4266"/>
                  </a:cubicBezTo>
                  <a:cubicBezTo>
                    <a:pt x="11893" y="1569"/>
                    <a:pt x="10548" y="1"/>
                    <a:pt x="8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4737;p123">
              <a:extLst>
                <a:ext uri="{FF2B5EF4-FFF2-40B4-BE49-F238E27FC236}">
                  <a16:creationId xmlns:a16="http://schemas.microsoft.com/office/drawing/2014/main" id="{4234F026-E9E0-21AD-F9C9-0A3225522FEE}"/>
                </a:ext>
              </a:extLst>
            </p:cNvPr>
            <p:cNvSpPr/>
            <p:nvPr/>
          </p:nvSpPr>
          <p:spPr>
            <a:xfrm>
              <a:off x="10509800" y="1583275"/>
              <a:ext cx="60450" cy="210375"/>
            </a:xfrm>
            <a:custGeom>
              <a:avLst/>
              <a:gdLst/>
              <a:ahLst/>
              <a:cxnLst/>
              <a:rect l="l" t="t" r="r" b="b"/>
              <a:pathLst>
                <a:path w="2418" h="8415" extrusionOk="0">
                  <a:moveTo>
                    <a:pt x="2418" y="1"/>
                  </a:moveTo>
                  <a:lnTo>
                    <a:pt x="1" y="1347"/>
                  </a:lnTo>
                  <a:lnTo>
                    <a:pt x="1" y="8414"/>
                  </a:lnTo>
                  <a:lnTo>
                    <a:pt x="2418" y="7038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4738;p123">
              <a:extLst>
                <a:ext uri="{FF2B5EF4-FFF2-40B4-BE49-F238E27FC236}">
                  <a16:creationId xmlns:a16="http://schemas.microsoft.com/office/drawing/2014/main" id="{CCE54118-7E66-0F96-9E78-EA97DDA83C9A}"/>
                </a:ext>
              </a:extLst>
            </p:cNvPr>
            <p:cNvSpPr/>
            <p:nvPr/>
          </p:nvSpPr>
          <p:spPr>
            <a:xfrm>
              <a:off x="10451675" y="1607000"/>
              <a:ext cx="176700" cy="161400"/>
            </a:xfrm>
            <a:custGeom>
              <a:avLst/>
              <a:gdLst/>
              <a:ahLst/>
              <a:cxnLst/>
              <a:rect l="l" t="t" r="r" b="b"/>
              <a:pathLst>
                <a:path w="7068" h="6456" extrusionOk="0">
                  <a:moveTo>
                    <a:pt x="7068" y="0"/>
                  </a:moveTo>
                  <a:lnTo>
                    <a:pt x="0" y="4069"/>
                  </a:lnTo>
                  <a:lnTo>
                    <a:pt x="0" y="6456"/>
                  </a:lnTo>
                  <a:lnTo>
                    <a:pt x="7068" y="2417"/>
                  </a:lnTo>
                  <a:lnTo>
                    <a:pt x="7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4739;p123">
              <a:extLst>
                <a:ext uri="{FF2B5EF4-FFF2-40B4-BE49-F238E27FC236}">
                  <a16:creationId xmlns:a16="http://schemas.microsoft.com/office/drawing/2014/main" id="{3ACF7646-BBCF-2A66-C37F-D0FB5F039718}"/>
                </a:ext>
              </a:extLst>
            </p:cNvPr>
            <p:cNvSpPr/>
            <p:nvPr/>
          </p:nvSpPr>
          <p:spPr>
            <a:xfrm>
              <a:off x="10509800" y="1583275"/>
              <a:ext cx="60450" cy="210375"/>
            </a:xfrm>
            <a:custGeom>
              <a:avLst/>
              <a:gdLst/>
              <a:ahLst/>
              <a:cxnLst/>
              <a:rect l="l" t="t" r="r" b="b"/>
              <a:pathLst>
                <a:path w="2418" h="8415" extrusionOk="0">
                  <a:moveTo>
                    <a:pt x="2418" y="1"/>
                  </a:moveTo>
                  <a:lnTo>
                    <a:pt x="1" y="1347"/>
                  </a:lnTo>
                  <a:lnTo>
                    <a:pt x="1" y="8414"/>
                  </a:lnTo>
                  <a:lnTo>
                    <a:pt x="2418" y="7038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4740;p123">
              <a:extLst>
                <a:ext uri="{FF2B5EF4-FFF2-40B4-BE49-F238E27FC236}">
                  <a16:creationId xmlns:a16="http://schemas.microsoft.com/office/drawing/2014/main" id="{7DF8FFB9-FFFD-A8AA-CCC9-A7C5FFBB95D5}"/>
                </a:ext>
              </a:extLst>
            </p:cNvPr>
            <p:cNvSpPr/>
            <p:nvPr/>
          </p:nvSpPr>
          <p:spPr>
            <a:xfrm>
              <a:off x="10451675" y="1607000"/>
              <a:ext cx="176700" cy="161400"/>
            </a:xfrm>
            <a:custGeom>
              <a:avLst/>
              <a:gdLst/>
              <a:ahLst/>
              <a:cxnLst/>
              <a:rect l="l" t="t" r="r" b="b"/>
              <a:pathLst>
                <a:path w="7068" h="6456" extrusionOk="0">
                  <a:moveTo>
                    <a:pt x="7068" y="0"/>
                  </a:moveTo>
                  <a:lnTo>
                    <a:pt x="0" y="4069"/>
                  </a:lnTo>
                  <a:lnTo>
                    <a:pt x="0" y="6456"/>
                  </a:lnTo>
                  <a:lnTo>
                    <a:pt x="7068" y="2417"/>
                  </a:lnTo>
                  <a:lnTo>
                    <a:pt x="7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7" name="Agrupar 3176">
            <a:extLst>
              <a:ext uri="{FF2B5EF4-FFF2-40B4-BE49-F238E27FC236}">
                <a16:creationId xmlns:a16="http://schemas.microsoft.com/office/drawing/2014/main" id="{28B4F128-AEAC-FD71-C8BB-E472268096E2}"/>
              </a:ext>
            </a:extLst>
          </p:cNvPr>
          <p:cNvGrpSpPr/>
          <p:nvPr/>
        </p:nvGrpSpPr>
        <p:grpSpPr>
          <a:xfrm>
            <a:off x="7167094" y="3172372"/>
            <a:ext cx="707415" cy="625071"/>
            <a:chOff x="7167094" y="3172372"/>
            <a:chExt cx="707415" cy="625071"/>
          </a:xfrm>
        </p:grpSpPr>
        <p:grpSp>
          <p:nvGrpSpPr>
            <p:cNvPr id="3164" name="Google Shape;4794;p124">
              <a:extLst>
                <a:ext uri="{FF2B5EF4-FFF2-40B4-BE49-F238E27FC236}">
                  <a16:creationId xmlns:a16="http://schemas.microsoft.com/office/drawing/2014/main" id="{4C6DD7F7-B4F6-B3B8-7B6B-3985CE3EFA73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167094" y="3172372"/>
              <a:ext cx="580205" cy="540000"/>
              <a:chOff x="4564625" y="1459703"/>
              <a:chExt cx="1870555" cy="1790722"/>
            </a:xfrm>
          </p:grpSpPr>
          <p:sp>
            <p:nvSpPr>
              <p:cNvPr id="3165" name="Google Shape;4795;p124">
                <a:extLst>
                  <a:ext uri="{FF2B5EF4-FFF2-40B4-BE49-F238E27FC236}">
                    <a16:creationId xmlns:a16="http://schemas.microsoft.com/office/drawing/2014/main" id="{676B5525-7A59-05E2-0C2A-4CE97F185960}"/>
                  </a:ext>
                </a:extLst>
              </p:cNvPr>
              <p:cNvSpPr/>
              <p:nvPr/>
            </p:nvSpPr>
            <p:spPr>
              <a:xfrm>
                <a:off x="4564625" y="1459703"/>
                <a:ext cx="1095900" cy="1790700"/>
              </a:xfrm>
              <a:prstGeom prst="cube">
                <a:avLst>
                  <a:gd name="adj" fmla="val 64796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4796;p124">
                <a:extLst>
                  <a:ext uri="{FF2B5EF4-FFF2-40B4-BE49-F238E27FC236}">
                    <a16:creationId xmlns:a16="http://schemas.microsoft.com/office/drawing/2014/main" id="{771EC5CC-CEC1-0FB4-8CB3-835DA018C35C}"/>
                  </a:ext>
                </a:extLst>
              </p:cNvPr>
              <p:cNvSpPr/>
              <p:nvPr/>
            </p:nvSpPr>
            <p:spPr>
              <a:xfrm>
                <a:off x="4950546" y="1797136"/>
                <a:ext cx="1095900" cy="1453200"/>
              </a:xfrm>
              <a:prstGeom prst="cube">
                <a:avLst>
                  <a:gd name="adj" fmla="val 64796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4797;p124">
                <a:extLst>
                  <a:ext uri="{FF2B5EF4-FFF2-40B4-BE49-F238E27FC236}">
                    <a16:creationId xmlns:a16="http://schemas.microsoft.com/office/drawing/2014/main" id="{9A0902F6-940F-A8A1-B34A-8F934198042A}"/>
                  </a:ext>
                </a:extLst>
              </p:cNvPr>
              <p:cNvSpPr/>
              <p:nvPr/>
            </p:nvSpPr>
            <p:spPr>
              <a:xfrm>
                <a:off x="5339280" y="2121525"/>
                <a:ext cx="1095900" cy="1128900"/>
              </a:xfrm>
              <a:prstGeom prst="cube">
                <a:avLst>
                  <a:gd name="adj" fmla="val 64796"/>
                </a:avLst>
              </a:pr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176" name="Imagem 3175">
              <a:extLst>
                <a:ext uri="{FF2B5EF4-FFF2-40B4-BE49-F238E27FC236}">
                  <a16:creationId xmlns:a16="http://schemas.microsoft.com/office/drawing/2014/main" id="{534DB9C5-7682-192A-75CC-95053391D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2883" y="3364589"/>
              <a:ext cx="481626" cy="432854"/>
            </a:xfrm>
            <a:prstGeom prst="rect">
              <a:avLst/>
            </a:prstGeom>
          </p:spPr>
        </p:pic>
      </p:grpSp>
      <p:pic>
        <p:nvPicPr>
          <p:cNvPr id="3178" name="Picture 6" descr="Fila do hospital. clínica sala de espera médica escritório enfermeira ...">
            <a:extLst>
              <a:ext uri="{FF2B5EF4-FFF2-40B4-BE49-F238E27FC236}">
                <a16:creationId xmlns:a16="http://schemas.microsoft.com/office/drawing/2014/main" id="{B9625B59-1B7F-62F1-B8AF-7762D0F4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1" y="1337648"/>
            <a:ext cx="1320473" cy="5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Vídeo 6">
            <a:hlinkClick r:id="" action="ppaction://media"/>
            <a:extLst>
              <a:ext uri="{FF2B5EF4-FFF2-40B4-BE49-F238E27FC236}">
                <a16:creationId xmlns:a16="http://schemas.microsoft.com/office/drawing/2014/main" id="{3E32150C-9E23-F4E9-430D-982899DF2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519191" y="30781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450">
        <p:fade/>
      </p:transition>
    </mc:Choice>
    <mc:Fallback>
      <p:transition spd="med" advTm="28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3044497" y="476411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691" name="Google Shape;1691;p77"/>
          <p:cNvSpPr/>
          <p:nvPr/>
        </p:nvSpPr>
        <p:spPr>
          <a:xfrm>
            <a:off x="5609412" y="1141404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4263463" y="2475317"/>
            <a:ext cx="4386162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Plataforma integrativa que utiliza dados vitais coletados por smartbands e anamnese individualizada que permite a integração em tempo real, com profissionais de saúde que monitoram o paciente continuamente, por meio de telessaúde, promovendo saúde e prevenindo doenças em tempo hábil.</a:t>
            </a:r>
          </a:p>
        </p:txBody>
      </p:sp>
      <p:grpSp>
        <p:nvGrpSpPr>
          <p:cNvPr id="1693" name="Google Shape;1693;p77"/>
          <p:cNvGrpSpPr>
            <a:grpSpLocks noChangeAspect="1"/>
          </p:cNvGrpSpPr>
          <p:nvPr/>
        </p:nvGrpSpPr>
        <p:grpSpPr>
          <a:xfrm>
            <a:off x="1440349" y="701804"/>
            <a:ext cx="1014150" cy="820991"/>
            <a:chOff x="1316100" y="606600"/>
            <a:chExt cx="4977750" cy="4029675"/>
          </a:xfrm>
        </p:grpSpPr>
        <p:sp>
          <p:nvSpPr>
            <p:cNvPr id="1695" name="Google Shape;1695;p77"/>
            <p:cNvSpPr/>
            <p:nvPr/>
          </p:nvSpPr>
          <p:spPr>
            <a:xfrm>
              <a:off x="2974800" y="2655675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4" y="1"/>
                    <a:pt x="0" y="5571"/>
                    <a:pt x="0" y="12476"/>
                  </a:cubicBezTo>
                  <a:cubicBezTo>
                    <a:pt x="0" y="19381"/>
                    <a:pt x="9674" y="24952"/>
                    <a:pt x="21616" y="24952"/>
                  </a:cubicBezTo>
                  <a:cubicBezTo>
                    <a:pt x="33558" y="24952"/>
                    <a:pt x="43231" y="19381"/>
                    <a:pt x="43231" y="12476"/>
                  </a:cubicBezTo>
                  <a:cubicBezTo>
                    <a:pt x="43231" y="5571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7"/>
            <p:cNvSpPr/>
            <p:nvPr/>
          </p:nvSpPr>
          <p:spPr>
            <a:xfrm>
              <a:off x="3680300" y="3458750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4" y="1"/>
                    <a:pt x="0" y="5571"/>
                    <a:pt x="0" y="12476"/>
                  </a:cubicBezTo>
                  <a:cubicBezTo>
                    <a:pt x="0" y="19348"/>
                    <a:pt x="9674" y="24952"/>
                    <a:pt x="21616" y="24952"/>
                  </a:cubicBezTo>
                  <a:cubicBezTo>
                    <a:pt x="33558" y="24952"/>
                    <a:pt x="43231" y="19348"/>
                    <a:pt x="43231" y="12476"/>
                  </a:cubicBezTo>
                  <a:cubicBezTo>
                    <a:pt x="43231" y="5571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7"/>
            <p:cNvSpPr/>
            <p:nvPr/>
          </p:nvSpPr>
          <p:spPr>
            <a:xfrm>
              <a:off x="4491700" y="4012475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5" y="1"/>
                    <a:pt x="1" y="5605"/>
                    <a:pt x="1" y="12476"/>
                  </a:cubicBezTo>
                  <a:cubicBezTo>
                    <a:pt x="1" y="19381"/>
                    <a:pt x="9675" y="24952"/>
                    <a:pt x="21616" y="24952"/>
                  </a:cubicBezTo>
                  <a:cubicBezTo>
                    <a:pt x="33558" y="24952"/>
                    <a:pt x="43232" y="19381"/>
                    <a:pt x="43232" y="12476"/>
                  </a:cubicBezTo>
                  <a:cubicBezTo>
                    <a:pt x="43232" y="5605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7"/>
            <p:cNvSpPr/>
            <p:nvPr/>
          </p:nvSpPr>
          <p:spPr>
            <a:xfrm>
              <a:off x="5001250" y="3050125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4" y="1"/>
                    <a:pt x="0" y="5605"/>
                    <a:pt x="0" y="12476"/>
                  </a:cubicBezTo>
                  <a:cubicBezTo>
                    <a:pt x="0" y="19381"/>
                    <a:pt x="9674" y="24952"/>
                    <a:pt x="21616" y="24952"/>
                  </a:cubicBezTo>
                  <a:cubicBezTo>
                    <a:pt x="33557" y="24952"/>
                    <a:pt x="43231" y="19381"/>
                    <a:pt x="43231" y="12476"/>
                  </a:cubicBezTo>
                  <a:cubicBezTo>
                    <a:pt x="43231" y="5605"/>
                    <a:pt x="33557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7"/>
            <p:cNvSpPr/>
            <p:nvPr/>
          </p:nvSpPr>
          <p:spPr>
            <a:xfrm>
              <a:off x="1520425" y="3171875"/>
              <a:ext cx="1080800" cy="624650"/>
            </a:xfrm>
            <a:custGeom>
              <a:avLst/>
              <a:gdLst/>
              <a:ahLst/>
              <a:cxnLst/>
              <a:rect l="l" t="t" r="r" b="b"/>
              <a:pathLst>
                <a:path w="43232" h="24986" extrusionOk="0">
                  <a:moveTo>
                    <a:pt x="21616" y="1"/>
                  </a:moveTo>
                  <a:cubicBezTo>
                    <a:pt x="9674" y="1"/>
                    <a:pt x="0" y="5605"/>
                    <a:pt x="0" y="12476"/>
                  </a:cubicBezTo>
                  <a:cubicBezTo>
                    <a:pt x="0" y="19381"/>
                    <a:pt x="9674" y="24985"/>
                    <a:pt x="21616" y="24985"/>
                  </a:cubicBezTo>
                  <a:cubicBezTo>
                    <a:pt x="33558" y="24985"/>
                    <a:pt x="43231" y="19381"/>
                    <a:pt x="43231" y="12476"/>
                  </a:cubicBezTo>
                  <a:cubicBezTo>
                    <a:pt x="43231" y="5605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7"/>
            <p:cNvSpPr/>
            <p:nvPr/>
          </p:nvSpPr>
          <p:spPr>
            <a:xfrm>
              <a:off x="2241775" y="3858200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4" y="1"/>
                    <a:pt x="0" y="5571"/>
                    <a:pt x="0" y="12476"/>
                  </a:cubicBezTo>
                  <a:cubicBezTo>
                    <a:pt x="0" y="19348"/>
                    <a:pt x="9674" y="24952"/>
                    <a:pt x="21616" y="24952"/>
                  </a:cubicBezTo>
                  <a:cubicBezTo>
                    <a:pt x="33558" y="24952"/>
                    <a:pt x="43231" y="19348"/>
                    <a:pt x="43231" y="12476"/>
                  </a:cubicBezTo>
                  <a:cubicBezTo>
                    <a:pt x="43231" y="5571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7"/>
            <p:cNvSpPr/>
            <p:nvPr/>
          </p:nvSpPr>
          <p:spPr>
            <a:xfrm>
              <a:off x="5869375" y="2480275"/>
              <a:ext cx="424475" cy="649925"/>
            </a:xfrm>
            <a:custGeom>
              <a:avLst/>
              <a:gdLst/>
              <a:ahLst/>
              <a:cxnLst/>
              <a:rect l="l" t="t" r="r" b="b"/>
              <a:pathLst>
                <a:path w="16979" h="25997" extrusionOk="0">
                  <a:moveTo>
                    <a:pt x="12685" y="1"/>
                  </a:moveTo>
                  <a:cubicBezTo>
                    <a:pt x="9459" y="1"/>
                    <a:pt x="5742" y="3116"/>
                    <a:pt x="3569" y="6850"/>
                  </a:cubicBezTo>
                  <a:cubicBezTo>
                    <a:pt x="1201" y="10919"/>
                    <a:pt x="0" y="17024"/>
                    <a:pt x="434" y="19826"/>
                  </a:cubicBezTo>
                  <a:lnTo>
                    <a:pt x="1835" y="25997"/>
                  </a:lnTo>
                  <a:lnTo>
                    <a:pt x="2402" y="21794"/>
                  </a:lnTo>
                  <a:cubicBezTo>
                    <a:pt x="3336" y="17024"/>
                    <a:pt x="10407" y="11019"/>
                    <a:pt x="13676" y="7850"/>
                  </a:cubicBezTo>
                  <a:cubicBezTo>
                    <a:pt x="16979" y="4715"/>
                    <a:pt x="16712" y="679"/>
                    <a:pt x="13543" y="78"/>
                  </a:cubicBezTo>
                  <a:cubicBezTo>
                    <a:pt x="13262" y="26"/>
                    <a:pt x="12975" y="1"/>
                    <a:pt x="12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7"/>
            <p:cNvSpPr/>
            <p:nvPr/>
          </p:nvSpPr>
          <p:spPr>
            <a:xfrm>
              <a:off x="5869375" y="2480275"/>
              <a:ext cx="424475" cy="649925"/>
            </a:xfrm>
            <a:custGeom>
              <a:avLst/>
              <a:gdLst/>
              <a:ahLst/>
              <a:cxnLst/>
              <a:rect l="l" t="t" r="r" b="b"/>
              <a:pathLst>
                <a:path w="16979" h="25997" extrusionOk="0">
                  <a:moveTo>
                    <a:pt x="12685" y="1"/>
                  </a:moveTo>
                  <a:cubicBezTo>
                    <a:pt x="9459" y="1"/>
                    <a:pt x="5742" y="3116"/>
                    <a:pt x="3569" y="6850"/>
                  </a:cubicBezTo>
                  <a:cubicBezTo>
                    <a:pt x="1201" y="10919"/>
                    <a:pt x="0" y="17024"/>
                    <a:pt x="434" y="19826"/>
                  </a:cubicBezTo>
                  <a:lnTo>
                    <a:pt x="1835" y="25997"/>
                  </a:lnTo>
                  <a:lnTo>
                    <a:pt x="2402" y="21794"/>
                  </a:lnTo>
                  <a:cubicBezTo>
                    <a:pt x="3336" y="17024"/>
                    <a:pt x="10407" y="11019"/>
                    <a:pt x="13676" y="7850"/>
                  </a:cubicBezTo>
                  <a:cubicBezTo>
                    <a:pt x="16979" y="4715"/>
                    <a:pt x="16712" y="679"/>
                    <a:pt x="13543" y="78"/>
                  </a:cubicBezTo>
                  <a:cubicBezTo>
                    <a:pt x="13262" y="26"/>
                    <a:pt x="12975" y="1"/>
                    <a:pt x="12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7"/>
            <p:cNvSpPr/>
            <p:nvPr/>
          </p:nvSpPr>
          <p:spPr>
            <a:xfrm>
              <a:off x="5881875" y="2529075"/>
              <a:ext cx="301075" cy="543600"/>
            </a:xfrm>
            <a:custGeom>
              <a:avLst/>
              <a:gdLst/>
              <a:ahLst/>
              <a:cxnLst/>
              <a:rect l="l" t="t" r="r" b="b"/>
              <a:pathLst>
                <a:path w="12043" h="21744" extrusionOk="0">
                  <a:moveTo>
                    <a:pt x="11831" y="1"/>
                  </a:moveTo>
                  <a:cubicBezTo>
                    <a:pt x="11801" y="1"/>
                    <a:pt x="11770" y="9"/>
                    <a:pt x="11742" y="28"/>
                  </a:cubicBezTo>
                  <a:lnTo>
                    <a:pt x="11709" y="28"/>
                  </a:lnTo>
                  <a:cubicBezTo>
                    <a:pt x="7239" y="2463"/>
                    <a:pt x="501" y="11536"/>
                    <a:pt x="34" y="21510"/>
                  </a:cubicBezTo>
                  <a:cubicBezTo>
                    <a:pt x="0" y="21643"/>
                    <a:pt x="100" y="21743"/>
                    <a:pt x="201" y="21743"/>
                  </a:cubicBezTo>
                  <a:lnTo>
                    <a:pt x="267" y="21743"/>
                  </a:lnTo>
                  <a:cubicBezTo>
                    <a:pt x="367" y="21710"/>
                    <a:pt x="434" y="21643"/>
                    <a:pt x="434" y="21543"/>
                  </a:cubicBezTo>
                  <a:cubicBezTo>
                    <a:pt x="901" y="11703"/>
                    <a:pt x="7539" y="2796"/>
                    <a:pt x="11909" y="395"/>
                  </a:cubicBezTo>
                  <a:cubicBezTo>
                    <a:pt x="12009" y="361"/>
                    <a:pt x="12042" y="228"/>
                    <a:pt x="12009" y="128"/>
                  </a:cubicBezTo>
                  <a:cubicBezTo>
                    <a:pt x="11985" y="56"/>
                    <a:pt x="11909" y="1"/>
                    <a:pt x="11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7"/>
            <p:cNvSpPr/>
            <p:nvPr/>
          </p:nvSpPr>
          <p:spPr>
            <a:xfrm>
              <a:off x="5857700" y="2847875"/>
              <a:ext cx="362125" cy="431600"/>
            </a:xfrm>
            <a:custGeom>
              <a:avLst/>
              <a:gdLst/>
              <a:ahLst/>
              <a:cxnLst/>
              <a:rect l="l" t="t" r="r" b="b"/>
              <a:pathLst>
                <a:path w="14485" h="17264" extrusionOk="0">
                  <a:moveTo>
                    <a:pt x="10778" y="1"/>
                  </a:moveTo>
                  <a:cubicBezTo>
                    <a:pt x="10239" y="1"/>
                    <a:pt x="9645" y="80"/>
                    <a:pt x="9006" y="252"/>
                  </a:cubicBezTo>
                  <a:cubicBezTo>
                    <a:pt x="5537" y="1219"/>
                    <a:pt x="0" y="6956"/>
                    <a:pt x="100" y="14362"/>
                  </a:cubicBezTo>
                  <a:lnTo>
                    <a:pt x="1168" y="17264"/>
                  </a:lnTo>
                  <a:cubicBezTo>
                    <a:pt x="1401" y="15629"/>
                    <a:pt x="2935" y="12727"/>
                    <a:pt x="5737" y="10125"/>
                  </a:cubicBezTo>
                  <a:cubicBezTo>
                    <a:pt x="8840" y="7257"/>
                    <a:pt x="13043" y="5555"/>
                    <a:pt x="13777" y="3521"/>
                  </a:cubicBezTo>
                  <a:cubicBezTo>
                    <a:pt x="14484" y="1561"/>
                    <a:pt x="13170" y="1"/>
                    <a:pt x="10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7"/>
            <p:cNvSpPr/>
            <p:nvPr/>
          </p:nvSpPr>
          <p:spPr>
            <a:xfrm>
              <a:off x="5857700" y="2895025"/>
              <a:ext cx="275200" cy="345250"/>
            </a:xfrm>
            <a:custGeom>
              <a:avLst/>
              <a:gdLst/>
              <a:ahLst/>
              <a:cxnLst/>
              <a:rect l="l" t="t" r="r" b="b"/>
              <a:pathLst>
                <a:path w="11008" h="13810" extrusionOk="0">
                  <a:moveTo>
                    <a:pt x="10708" y="0"/>
                  </a:moveTo>
                  <a:cubicBezTo>
                    <a:pt x="7572" y="901"/>
                    <a:pt x="1801" y="4737"/>
                    <a:pt x="33" y="13543"/>
                  </a:cubicBezTo>
                  <a:cubicBezTo>
                    <a:pt x="0" y="13643"/>
                    <a:pt x="67" y="13777"/>
                    <a:pt x="167" y="13777"/>
                  </a:cubicBezTo>
                  <a:lnTo>
                    <a:pt x="200" y="13777"/>
                  </a:lnTo>
                  <a:cubicBezTo>
                    <a:pt x="200" y="13810"/>
                    <a:pt x="234" y="13810"/>
                    <a:pt x="267" y="13810"/>
                  </a:cubicBezTo>
                  <a:cubicBezTo>
                    <a:pt x="334" y="13777"/>
                    <a:pt x="400" y="13743"/>
                    <a:pt x="400" y="13643"/>
                  </a:cubicBezTo>
                  <a:cubicBezTo>
                    <a:pt x="2135" y="5037"/>
                    <a:pt x="7972" y="1234"/>
                    <a:pt x="10841" y="434"/>
                  </a:cubicBezTo>
                  <a:cubicBezTo>
                    <a:pt x="10941" y="400"/>
                    <a:pt x="11008" y="267"/>
                    <a:pt x="10975" y="167"/>
                  </a:cubicBezTo>
                  <a:cubicBezTo>
                    <a:pt x="10941" y="67"/>
                    <a:pt x="10841" y="0"/>
                    <a:pt x="10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7"/>
            <p:cNvSpPr/>
            <p:nvPr/>
          </p:nvSpPr>
          <p:spPr>
            <a:xfrm>
              <a:off x="1338750" y="2387525"/>
              <a:ext cx="412700" cy="569225"/>
            </a:xfrm>
            <a:custGeom>
              <a:avLst/>
              <a:gdLst/>
              <a:ahLst/>
              <a:cxnLst/>
              <a:rect l="l" t="t" r="r" b="b"/>
              <a:pathLst>
                <a:path w="16508" h="22769" extrusionOk="0">
                  <a:moveTo>
                    <a:pt x="4835" y="1"/>
                  </a:moveTo>
                  <a:cubicBezTo>
                    <a:pt x="2075" y="1"/>
                    <a:pt x="1" y="2126"/>
                    <a:pt x="2564" y="4956"/>
                  </a:cubicBezTo>
                  <a:cubicBezTo>
                    <a:pt x="5766" y="8525"/>
                    <a:pt x="12004" y="13095"/>
                    <a:pt x="12471" y="22769"/>
                  </a:cubicBezTo>
                  <a:lnTo>
                    <a:pt x="15340" y="22602"/>
                  </a:lnTo>
                  <a:cubicBezTo>
                    <a:pt x="15340" y="22602"/>
                    <a:pt x="16507" y="16631"/>
                    <a:pt x="15073" y="11260"/>
                  </a:cubicBezTo>
                  <a:cubicBezTo>
                    <a:pt x="13605" y="5890"/>
                    <a:pt x="10570" y="1887"/>
                    <a:pt x="6967" y="419"/>
                  </a:cubicBezTo>
                  <a:cubicBezTo>
                    <a:pt x="6255" y="133"/>
                    <a:pt x="5524" y="1"/>
                    <a:pt x="4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7"/>
            <p:cNvSpPr/>
            <p:nvPr/>
          </p:nvSpPr>
          <p:spPr>
            <a:xfrm>
              <a:off x="1338750" y="2387525"/>
              <a:ext cx="412700" cy="569225"/>
            </a:xfrm>
            <a:custGeom>
              <a:avLst/>
              <a:gdLst/>
              <a:ahLst/>
              <a:cxnLst/>
              <a:rect l="l" t="t" r="r" b="b"/>
              <a:pathLst>
                <a:path w="16508" h="22769" extrusionOk="0">
                  <a:moveTo>
                    <a:pt x="4835" y="1"/>
                  </a:moveTo>
                  <a:cubicBezTo>
                    <a:pt x="2075" y="1"/>
                    <a:pt x="1" y="2126"/>
                    <a:pt x="2564" y="4956"/>
                  </a:cubicBezTo>
                  <a:cubicBezTo>
                    <a:pt x="5766" y="8525"/>
                    <a:pt x="12004" y="13095"/>
                    <a:pt x="12471" y="22769"/>
                  </a:cubicBezTo>
                  <a:lnTo>
                    <a:pt x="15340" y="22602"/>
                  </a:lnTo>
                  <a:cubicBezTo>
                    <a:pt x="15340" y="22602"/>
                    <a:pt x="16507" y="16631"/>
                    <a:pt x="15073" y="11260"/>
                  </a:cubicBezTo>
                  <a:cubicBezTo>
                    <a:pt x="13605" y="5890"/>
                    <a:pt x="10570" y="1887"/>
                    <a:pt x="6967" y="419"/>
                  </a:cubicBezTo>
                  <a:cubicBezTo>
                    <a:pt x="6255" y="133"/>
                    <a:pt x="5524" y="1"/>
                    <a:pt x="4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7"/>
            <p:cNvSpPr/>
            <p:nvPr/>
          </p:nvSpPr>
          <p:spPr>
            <a:xfrm>
              <a:off x="1452875" y="2427975"/>
              <a:ext cx="260200" cy="478750"/>
            </a:xfrm>
            <a:custGeom>
              <a:avLst/>
              <a:gdLst/>
              <a:ahLst/>
              <a:cxnLst/>
              <a:rect l="l" t="t" r="r" b="b"/>
              <a:pathLst>
                <a:path w="10408" h="19150" extrusionOk="0">
                  <a:moveTo>
                    <a:pt x="220" y="1"/>
                  </a:moveTo>
                  <a:cubicBezTo>
                    <a:pt x="148" y="1"/>
                    <a:pt x="77" y="37"/>
                    <a:pt x="34" y="102"/>
                  </a:cubicBezTo>
                  <a:cubicBezTo>
                    <a:pt x="1" y="202"/>
                    <a:pt x="34" y="336"/>
                    <a:pt x="134" y="402"/>
                  </a:cubicBezTo>
                  <a:cubicBezTo>
                    <a:pt x="3169" y="2170"/>
                    <a:pt x="9140" y="8375"/>
                    <a:pt x="10008" y="18949"/>
                  </a:cubicBezTo>
                  <a:cubicBezTo>
                    <a:pt x="10008" y="19049"/>
                    <a:pt x="10074" y="19149"/>
                    <a:pt x="10174" y="19149"/>
                  </a:cubicBezTo>
                  <a:lnTo>
                    <a:pt x="10208" y="19149"/>
                  </a:lnTo>
                  <a:cubicBezTo>
                    <a:pt x="10341" y="19149"/>
                    <a:pt x="10408" y="19049"/>
                    <a:pt x="10408" y="18949"/>
                  </a:cubicBezTo>
                  <a:lnTo>
                    <a:pt x="10408" y="18916"/>
                  </a:lnTo>
                  <a:cubicBezTo>
                    <a:pt x="9574" y="8175"/>
                    <a:pt x="3436" y="1870"/>
                    <a:pt x="334" y="35"/>
                  </a:cubicBezTo>
                  <a:cubicBezTo>
                    <a:pt x="299" y="12"/>
                    <a:pt x="259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7"/>
            <p:cNvSpPr/>
            <p:nvPr/>
          </p:nvSpPr>
          <p:spPr>
            <a:xfrm>
              <a:off x="1316100" y="2686425"/>
              <a:ext cx="435350" cy="554675"/>
            </a:xfrm>
            <a:custGeom>
              <a:avLst/>
              <a:gdLst/>
              <a:ahLst/>
              <a:cxnLst/>
              <a:rect l="l" t="t" r="r" b="b"/>
              <a:pathLst>
                <a:path w="17414" h="22187" extrusionOk="0">
                  <a:moveTo>
                    <a:pt x="3435" y="0"/>
                  </a:moveTo>
                  <a:cubicBezTo>
                    <a:pt x="2559" y="0"/>
                    <a:pt x="1701" y="268"/>
                    <a:pt x="968" y="772"/>
                  </a:cubicBezTo>
                  <a:cubicBezTo>
                    <a:pt x="368" y="1206"/>
                    <a:pt x="1" y="1939"/>
                    <a:pt x="34" y="2673"/>
                  </a:cubicBezTo>
                  <a:cubicBezTo>
                    <a:pt x="101" y="3474"/>
                    <a:pt x="768" y="4108"/>
                    <a:pt x="1369" y="4608"/>
                  </a:cubicBezTo>
                  <a:cubicBezTo>
                    <a:pt x="2002" y="5142"/>
                    <a:pt x="2670" y="5709"/>
                    <a:pt x="2836" y="6509"/>
                  </a:cubicBezTo>
                  <a:cubicBezTo>
                    <a:pt x="3203" y="8077"/>
                    <a:pt x="1302" y="9578"/>
                    <a:pt x="1702" y="11146"/>
                  </a:cubicBezTo>
                  <a:cubicBezTo>
                    <a:pt x="1936" y="11813"/>
                    <a:pt x="2403" y="12347"/>
                    <a:pt x="3036" y="12647"/>
                  </a:cubicBezTo>
                  <a:cubicBezTo>
                    <a:pt x="3570" y="12881"/>
                    <a:pt x="4071" y="13114"/>
                    <a:pt x="4604" y="13314"/>
                  </a:cubicBezTo>
                  <a:cubicBezTo>
                    <a:pt x="4871" y="13381"/>
                    <a:pt x="5138" y="13448"/>
                    <a:pt x="5405" y="13481"/>
                  </a:cubicBezTo>
                  <a:cubicBezTo>
                    <a:pt x="6205" y="13581"/>
                    <a:pt x="6973" y="13915"/>
                    <a:pt x="7540" y="14448"/>
                  </a:cubicBezTo>
                  <a:cubicBezTo>
                    <a:pt x="8440" y="15416"/>
                    <a:pt x="8307" y="16850"/>
                    <a:pt x="8640" y="18118"/>
                  </a:cubicBezTo>
                  <a:cubicBezTo>
                    <a:pt x="9041" y="19619"/>
                    <a:pt x="10075" y="20886"/>
                    <a:pt x="11509" y="21554"/>
                  </a:cubicBezTo>
                  <a:cubicBezTo>
                    <a:pt x="12280" y="21916"/>
                    <a:pt x="13404" y="22186"/>
                    <a:pt x="14203" y="22186"/>
                  </a:cubicBezTo>
                  <a:cubicBezTo>
                    <a:pt x="14580" y="22186"/>
                    <a:pt x="14885" y="22126"/>
                    <a:pt x="15045" y="21987"/>
                  </a:cubicBezTo>
                  <a:cubicBezTo>
                    <a:pt x="15412" y="21654"/>
                    <a:pt x="15112" y="20186"/>
                    <a:pt x="15245" y="19719"/>
                  </a:cubicBezTo>
                  <a:cubicBezTo>
                    <a:pt x="15612" y="18485"/>
                    <a:pt x="15846" y="17217"/>
                    <a:pt x="15946" y="15950"/>
                  </a:cubicBezTo>
                  <a:cubicBezTo>
                    <a:pt x="15979" y="15382"/>
                    <a:pt x="16079" y="14815"/>
                    <a:pt x="16246" y="14248"/>
                  </a:cubicBezTo>
                  <a:cubicBezTo>
                    <a:pt x="16446" y="13648"/>
                    <a:pt x="16680" y="13014"/>
                    <a:pt x="16846" y="12380"/>
                  </a:cubicBezTo>
                  <a:cubicBezTo>
                    <a:pt x="17046" y="11780"/>
                    <a:pt x="17413" y="11246"/>
                    <a:pt x="17380" y="10479"/>
                  </a:cubicBezTo>
                  <a:cubicBezTo>
                    <a:pt x="17313" y="9778"/>
                    <a:pt x="17147" y="9078"/>
                    <a:pt x="16913" y="8411"/>
                  </a:cubicBezTo>
                  <a:cubicBezTo>
                    <a:pt x="16680" y="7744"/>
                    <a:pt x="16446" y="7077"/>
                    <a:pt x="16213" y="6409"/>
                  </a:cubicBezTo>
                  <a:cubicBezTo>
                    <a:pt x="15946" y="5609"/>
                    <a:pt x="15579" y="4842"/>
                    <a:pt x="15145" y="4141"/>
                  </a:cubicBezTo>
                  <a:cubicBezTo>
                    <a:pt x="14311" y="2940"/>
                    <a:pt x="13010" y="2106"/>
                    <a:pt x="11576" y="1873"/>
                  </a:cubicBezTo>
                  <a:cubicBezTo>
                    <a:pt x="10375" y="1706"/>
                    <a:pt x="9074" y="1973"/>
                    <a:pt x="7940" y="1539"/>
                  </a:cubicBezTo>
                  <a:cubicBezTo>
                    <a:pt x="6772" y="1106"/>
                    <a:pt x="5805" y="472"/>
                    <a:pt x="4638" y="172"/>
                  </a:cubicBezTo>
                  <a:cubicBezTo>
                    <a:pt x="4240" y="56"/>
                    <a:pt x="3836" y="0"/>
                    <a:pt x="3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7"/>
            <p:cNvSpPr/>
            <p:nvPr/>
          </p:nvSpPr>
          <p:spPr>
            <a:xfrm>
              <a:off x="1374475" y="2717175"/>
              <a:ext cx="337775" cy="435550"/>
            </a:xfrm>
            <a:custGeom>
              <a:avLst/>
              <a:gdLst/>
              <a:ahLst/>
              <a:cxnLst/>
              <a:rect l="l" t="t" r="r" b="b"/>
              <a:pathLst>
                <a:path w="13511" h="17422" extrusionOk="0">
                  <a:moveTo>
                    <a:pt x="182" y="0"/>
                  </a:moveTo>
                  <a:cubicBezTo>
                    <a:pt x="101" y="0"/>
                    <a:pt x="28" y="60"/>
                    <a:pt x="1" y="142"/>
                  </a:cubicBezTo>
                  <a:cubicBezTo>
                    <a:pt x="1" y="242"/>
                    <a:pt x="34" y="343"/>
                    <a:pt x="134" y="376"/>
                  </a:cubicBezTo>
                  <a:cubicBezTo>
                    <a:pt x="2736" y="1010"/>
                    <a:pt x="13110" y="6013"/>
                    <a:pt x="12510" y="17221"/>
                  </a:cubicBezTo>
                  <a:cubicBezTo>
                    <a:pt x="12510" y="17321"/>
                    <a:pt x="12577" y="17421"/>
                    <a:pt x="12677" y="17421"/>
                  </a:cubicBezTo>
                  <a:cubicBezTo>
                    <a:pt x="12777" y="17421"/>
                    <a:pt x="12877" y="17355"/>
                    <a:pt x="12877" y="17255"/>
                  </a:cubicBezTo>
                  <a:cubicBezTo>
                    <a:pt x="13511" y="5780"/>
                    <a:pt x="2870" y="676"/>
                    <a:pt x="234" y="9"/>
                  </a:cubicBezTo>
                  <a:cubicBezTo>
                    <a:pt x="217" y="3"/>
                    <a:pt x="199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7"/>
            <p:cNvSpPr/>
            <p:nvPr/>
          </p:nvSpPr>
          <p:spPr>
            <a:xfrm>
              <a:off x="1422025" y="2890350"/>
              <a:ext cx="221000" cy="36700"/>
            </a:xfrm>
            <a:custGeom>
              <a:avLst/>
              <a:gdLst/>
              <a:ahLst/>
              <a:cxnLst/>
              <a:rect l="l" t="t" r="r" b="b"/>
              <a:pathLst>
                <a:path w="8840" h="1468" extrusionOk="0">
                  <a:moveTo>
                    <a:pt x="4087" y="1"/>
                  </a:moveTo>
                  <a:cubicBezTo>
                    <a:pt x="2746" y="1"/>
                    <a:pt x="1401" y="271"/>
                    <a:pt x="134" y="821"/>
                  </a:cubicBezTo>
                  <a:cubicBezTo>
                    <a:pt x="34" y="854"/>
                    <a:pt x="0" y="954"/>
                    <a:pt x="34" y="1054"/>
                  </a:cubicBezTo>
                  <a:lnTo>
                    <a:pt x="67" y="1054"/>
                  </a:lnTo>
                  <a:cubicBezTo>
                    <a:pt x="67" y="1121"/>
                    <a:pt x="134" y="1154"/>
                    <a:pt x="200" y="1154"/>
                  </a:cubicBezTo>
                  <a:cubicBezTo>
                    <a:pt x="234" y="1154"/>
                    <a:pt x="267" y="1154"/>
                    <a:pt x="301" y="1121"/>
                  </a:cubicBezTo>
                  <a:cubicBezTo>
                    <a:pt x="1516" y="620"/>
                    <a:pt x="2801" y="367"/>
                    <a:pt x="4082" y="367"/>
                  </a:cubicBezTo>
                  <a:cubicBezTo>
                    <a:pt x="5614" y="367"/>
                    <a:pt x="7141" y="728"/>
                    <a:pt x="8540" y="1455"/>
                  </a:cubicBezTo>
                  <a:cubicBezTo>
                    <a:pt x="8567" y="1464"/>
                    <a:pt x="8593" y="1468"/>
                    <a:pt x="8619" y="1468"/>
                  </a:cubicBezTo>
                  <a:cubicBezTo>
                    <a:pt x="8689" y="1468"/>
                    <a:pt x="8749" y="1437"/>
                    <a:pt x="8773" y="1388"/>
                  </a:cubicBezTo>
                  <a:cubicBezTo>
                    <a:pt x="8840" y="1288"/>
                    <a:pt x="8807" y="1188"/>
                    <a:pt x="8707" y="1121"/>
                  </a:cubicBezTo>
                  <a:cubicBezTo>
                    <a:pt x="7260" y="380"/>
                    <a:pt x="5676" y="1"/>
                    <a:pt x="4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7"/>
            <p:cNvSpPr/>
            <p:nvPr/>
          </p:nvSpPr>
          <p:spPr>
            <a:xfrm>
              <a:off x="5283950" y="1402275"/>
              <a:ext cx="246850" cy="461200"/>
            </a:xfrm>
            <a:custGeom>
              <a:avLst/>
              <a:gdLst/>
              <a:ahLst/>
              <a:cxnLst/>
              <a:rect l="l" t="t" r="r" b="b"/>
              <a:pathLst>
                <a:path w="9874" h="18448" extrusionOk="0">
                  <a:moveTo>
                    <a:pt x="9874" y="1"/>
                  </a:moveTo>
                  <a:cubicBezTo>
                    <a:pt x="7372" y="67"/>
                    <a:pt x="5904" y="968"/>
                    <a:pt x="4937" y="3170"/>
                  </a:cubicBezTo>
                  <a:cubicBezTo>
                    <a:pt x="3870" y="5538"/>
                    <a:pt x="0" y="14644"/>
                    <a:pt x="0" y="14644"/>
                  </a:cubicBezTo>
                  <a:lnTo>
                    <a:pt x="4937" y="18447"/>
                  </a:lnTo>
                  <a:cubicBezTo>
                    <a:pt x="5337" y="17813"/>
                    <a:pt x="7906" y="10308"/>
                    <a:pt x="7906" y="10308"/>
                  </a:cubicBezTo>
                  <a:lnTo>
                    <a:pt x="98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7"/>
            <p:cNvSpPr/>
            <p:nvPr/>
          </p:nvSpPr>
          <p:spPr>
            <a:xfrm>
              <a:off x="5273100" y="3126825"/>
              <a:ext cx="348600" cy="201525"/>
            </a:xfrm>
            <a:custGeom>
              <a:avLst/>
              <a:gdLst/>
              <a:ahLst/>
              <a:cxnLst/>
              <a:rect l="l" t="t" r="r" b="b"/>
              <a:pathLst>
                <a:path w="13944" h="8061" extrusionOk="0">
                  <a:moveTo>
                    <a:pt x="12725" y="1"/>
                  </a:moveTo>
                  <a:cubicBezTo>
                    <a:pt x="12720" y="1"/>
                    <a:pt x="12715" y="1"/>
                    <a:pt x="12710" y="1"/>
                  </a:cubicBezTo>
                  <a:lnTo>
                    <a:pt x="12676" y="402"/>
                  </a:lnTo>
                  <a:cubicBezTo>
                    <a:pt x="12643" y="835"/>
                    <a:pt x="11576" y="1035"/>
                    <a:pt x="10742" y="1035"/>
                  </a:cubicBezTo>
                  <a:cubicBezTo>
                    <a:pt x="10074" y="1035"/>
                    <a:pt x="8774" y="869"/>
                    <a:pt x="8807" y="535"/>
                  </a:cubicBezTo>
                  <a:lnTo>
                    <a:pt x="8807" y="302"/>
                  </a:lnTo>
                  <a:cubicBezTo>
                    <a:pt x="8707" y="335"/>
                    <a:pt x="8507" y="602"/>
                    <a:pt x="8106" y="969"/>
                  </a:cubicBezTo>
                  <a:cubicBezTo>
                    <a:pt x="7706" y="1302"/>
                    <a:pt x="7306" y="1603"/>
                    <a:pt x="6872" y="1903"/>
                  </a:cubicBezTo>
                  <a:cubicBezTo>
                    <a:pt x="6005" y="2537"/>
                    <a:pt x="5071" y="3137"/>
                    <a:pt x="4137" y="3637"/>
                  </a:cubicBezTo>
                  <a:cubicBezTo>
                    <a:pt x="3003" y="4271"/>
                    <a:pt x="1969" y="4638"/>
                    <a:pt x="601" y="5238"/>
                  </a:cubicBezTo>
                  <a:cubicBezTo>
                    <a:pt x="468" y="5305"/>
                    <a:pt x="334" y="5405"/>
                    <a:pt x="234" y="5505"/>
                  </a:cubicBezTo>
                  <a:cubicBezTo>
                    <a:pt x="134" y="5605"/>
                    <a:pt x="101" y="5705"/>
                    <a:pt x="67" y="5839"/>
                  </a:cubicBezTo>
                  <a:cubicBezTo>
                    <a:pt x="1" y="6373"/>
                    <a:pt x="201" y="6873"/>
                    <a:pt x="634" y="7207"/>
                  </a:cubicBezTo>
                  <a:cubicBezTo>
                    <a:pt x="1068" y="7473"/>
                    <a:pt x="1535" y="7707"/>
                    <a:pt x="2035" y="7807"/>
                  </a:cubicBezTo>
                  <a:cubicBezTo>
                    <a:pt x="2692" y="7976"/>
                    <a:pt x="3359" y="8060"/>
                    <a:pt x="4025" y="8060"/>
                  </a:cubicBezTo>
                  <a:cubicBezTo>
                    <a:pt x="4543" y="8060"/>
                    <a:pt x="5060" y="8009"/>
                    <a:pt x="5571" y="7907"/>
                  </a:cubicBezTo>
                  <a:cubicBezTo>
                    <a:pt x="6605" y="7607"/>
                    <a:pt x="7539" y="7173"/>
                    <a:pt x="8440" y="6573"/>
                  </a:cubicBezTo>
                  <a:cubicBezTo>
                    <a:pt x="9140" y="6072"/>
                    <a:pt x="9974" y="5705"/>
                    <a:pt x="10842" y="5539"/>
                  </a:cubicBezTo>
                  <a:cubicBezTo>
                    <a:pt x="11609" y="5439"/>
                    <a:pt x="12543" y="5472"/>
                    <a:pt x="13210" y="5005"/>
                  </a:cubicBezTo>
                  <a:cubicBezTo>
                    <a:pt x="13944" y="4505"/>
                    <a:pt x="13644" y="3437"/>
                    <a:pt x="13444" y="2503"/>
                  </a:cubicBezTo>
                  <a:cubicBezTo>
                    <a:pt x="13213" y="1513"/>
                    <a:pt x="13177" y="1"/>
                    <a:pt x="12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7"/>
            <p:cNvSpPr/>
            <p:nvPr/>
          </p:nvSpPr>
          <p:spPr>
            <a:xfrm>
              <a:off x="5665050" y="3260275"/>
              <a:ext cx="244375" cy="269425"/>
            </a:xfrm>
            <a:custGeom>
              <a:avLst/>
              <a:gdLst/>
              <a:ahLst/>
              <a:cxnLst/>
              <a:rect l="l" t="t" r="r" b="b"/>
              <a:pathLst>
                <a:path w="9775" h="10777" extrusionOk="0">
                  <a:moveTo>
                    <a:pt x="4904" y="1"/>
                  </a:moveTo>
                  <a:cubicBezTo>
                    <a:pt x="4704" y="1"/>
                    <a:pt x="4637" y="234"/>
                    <a:pt x="4537" y="701"/>
                  </a:cubicBezTo>
                  <a:cubicBezTo>
                    <a:pt x="4370" y="1735"/>
                    <a:pt x="4070" y="2702"/>
                    <a:pt x="3603" y="3636"/>
                  </a:cubicBezTo>
                  <a:cubicBezTo>
                    <a:pt x="3036" y="4804"/>
                    <a:pt x="2302" y="5905"/>
                    <a:pt x="1435" y="6905"/>
                  </a:cubicBezTo>
                  <a:cubicBezTo>
                    <a:pt x="1035" y="7339"/>
                    <a:pt x="634" y="7773"/>
                    <a:pt x="301" y="8240"/>
                  </a:cubicBezTo>
                  <a:cubicBezTo>
                    <a:pt x="67" y="8640"/>
                    <a:pt x="0" y="9741"/>
                    <a:pt x="367" y="9974"/>
                  </a:cubicBezTo>
                  <a:cubicBezTo>
                    <a:pt x="1218" y="10542"/>
                    <a:pt x="2340" y="10777"/>
                    <a:pt x="3418" y="10777"/>
                  </a:cubicBezTo>
                  <a:cubicBezTo>
                    <a:pt x="4115" y="10777"/>
                    <a:pt x="4795" y="10678"/>
                    <a:pt x="5371" y="10508"/>
                  </a:cubicBezTo>
                  <a:cubicBezTo>
                    <a:pt x="6538" y="10241"/>
                    <a:pt x="7406" y="9240"/>
                    <a:pt x="7539" y="8073"/>
                  </a:cubicBezTo>
                  <a:cubicBezTo>
                    <a:pt x="7806" y="6705"/>
                    <a:pt x="7940" y="5838"/>
                    <a:pt x="8607" y="4804"/>
                  </a:cubicBezTo>
                  <a:cubicBezTo>
                    <a:pt x="8874" y="4437"/>
                    <a:pt x="9274" y="4137"/>
                    <a:pt x="9441" y="3703"/>
                  </a:cubicBezTo>
                  <a:cubicBezTo>
                    <a:pt x="9774" y="2936"/>
                    <a:pt x="9507" y="2102"/>
                    <a:pt x="9307" y="1335"/>
                  </a:cubicBezTo>
                  <a:cubicBezTo>
                    <a:pt x="9148" y="697"/>
                    <a:pt x="8988" y="29"/>
                    <a:pt x="8771" y="29"/>
                  </a:cubicBezTo>
                  <a:cubicBezTo>
                    <a:pt x="8761" y="29"/>
                    <a:pt x="8750" y="31"/>
                    <a:pt x="8740" y="34"/>
                  </a:cubicBezTo>
                  <a:lnTo>
                    <a:pt x="8740" y="434"/>
                  </a:lnTo>
                  <a:cubicBezTo>
                    <a:pt x="8473" y="734"/>
                    <a:pt x="7539" y="1035"/>
                    <a:pt x="6672" y="1068"/>
                  </a:cubicBezTo>
                  <a:cubicBezTo>
                    <a:pt x="6172" y="1068"/>
                    <a:pt x="4971" y="968"/>
                    <a:pt x="4971" y="568"/>
                  </a:cubicBezTo>
                  <a:lnTo>
                    <a:pt x="4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7"/>
            <p:cNvSpPr/>
            <p:nvPr/>
          </p:nvSpPr>
          <p:spPr>
            <a:xfrm>
              <a:off x="5454075" y="2040225"/>
              <a:ext cx="462850" cy="1257200"/>
            </a:xfrm>
            <a:custGeom>
              <a:avLst/>
              <a:gdLst/>
              <a:ahLst/>
              <a:cxnLst/>
              <a:rect l="l" t="t" r="r" b="b"/>
              <a:pathLst>
                <a:path w="18514" h="50288" extrusionOk="0">
                  <a:moveTo>
                    <a:pt x="300" y="1"/>
                  </a:moveTo>
                  <a:cubicBezTo>
                    <a:pt x="300" y="1"/>
                    <a:pt x="0" y="20816"/>
                    <a:pt x="33" y="23017"/>
                  </a:cubicBezTo>
                  <a:cubicBezTo>
                    <a:pt x="67" y="24952"/>
                    <a:pt x="434" y="44266"/>
                    <a:pt x="434" y="44266"/>
                  </a:cubicBezTo>
                  <a:cubicBezTo>
                    <a:pt x="738" y="45048"/>
                    <a:pt x="1865" y="45327"/>
                    <a:pt x="3044" y="45327"/>
                  </a:cubicBezTo>
                  <a:cubicBezTo>
                    <a:pt x="4581" y="45327"/>
                    <a:pt x="6205" y="44852"/>
                    <a:pt x="6205" y="44399"/>
                  </a:cubicBezTo>
                  <a:cubicBezTo>
                    <a:pt x="6205" y="44399"/>
                    <a:pt x="6872" y="30356"/>
                    <a:pt x="7038" y="28288"/>
                  </a:cubicBezTo>
                  <a:cubicBezTo>
                    <a:pt x="7139" y="26787"/>
                    <a:pt x="7172" y="25319"/>
                    <a:pt x="7139" y="23818"/>
                  </a:cubicBezTo>
                  <a:lnTo>
                    <a:pt x="8406" y="11076"/>
                  </a:lnTo>
                  <a:cubicBezTo>
                    <a:pt x="8406" y="11076"/>
                    <a:pt x="10074" y="24051"/>
                    <a:pt x="10574" y="28021"/>
                  </a:cubicBezTo>
                  <a:cubicBezTo>
                    <a:pt x="11141" y="32558"/>
                    <a:pt x="12409" y="49570"/>
                    <a:pt x="12409" y="49570"/>
                  </a:cubicBezTo>
                  <a:cubicBezTo>
                    <a:pt x="12627" y="49990"/>
                    <a:pt x="13849" y="50287"/>
                    <a:pt x="15120" y="50287"/>
                  </a:cubicBezTo>
                  <a:cubicBezTo>
                    <a:pt x="16571" y="50287"/>
                    <a:pt x="18086" y="49900"/>
                    <a:pt x="18247" y="48869"/>
                  </a:cubicBezTo>
                  <a:cubicBezTo>
                    <a:pt x="18247" y="48869"/>
                    <a:pt x="18513" y="36961"/>
                    <a:pt x="18413" y="32357"/>
                  </a:cubicBezTo>
                  <a:cubicBezTo>
                    <a:pt x="18380" y="30489"/>
                    <a:pt x="18213" y="28588"/>
                    <a:pt x="17980" y="26720"/>
                  </a:cubicBezTo>
                  <a:cubicBezTo>
                    <a:pt x="17980" y="26720"/>
                    <a:pt x="17246" y="3737"/>
                    <a:pt x="17146" y="234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7"/>
            <p:cNvSpPr/>
            <p:nvPr/>
          </p:nvSpPr>
          <p:spPr>
            <a:xfrm>
              <a:off x="5556650" y="2132800"/>
              <a:ext cx="107600" cy="479525"/>
            </a:xfrm>
            <a:custGeom>
              <a:avLst/>
              <a:gdLst/>
              <a:ahLst/>
              <a:cxnLst/>
              <a:rect l="l" t="t" r="r" b="b"/>
              <a:pathLst>
                <a:path w="4304" h="19181" extrusionOk="0">
                  <a:moveTo>
                    <a:pt x="0" y="1"/>
                  </a:moveTo>
                  <a:cubicBezTo>
                    <a:pt x="0" y="1"/>
                    <a:pt x="634" y="1835"/>
                    <a:pt x="3169" y="3336"/>
                  </a:cubicBezTo>
                  <a:lnTo>
                    <a:pt x="3002" y="19181"/>
                  </a:lnTo>
                  <a:lnTo>
                    <a:pt x="4303" y="7373"/>
                  </a:lnTo>
                  <a:lnTo>
                    <a:pt x="3903" y="2502"/>
                  </a:lnTo>
                  <a:cubicBezTo>
                    <a:pt x="2435" y="1935"/>
                    <a:pt x="1134" y="11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7"/>
            <p:cNvSpPr/>
            <p:nvPr/>
          </p:nvSpPr>
          <p:spPr>
            <a:xfrm>
              <a:off x="5454900" y="1388100"/>
              <a:ext cx="477025" cy="710825"/>
            </a:xfrm>
            <a:custGeom>
              <a:avLst/>
              <a:gdLst/>
              <a:ahLst/>
              <a:cxnLst/>
              <a:rect l="l" t="t" r="r" b="b"/>
              <a:pathLst>
                <a:path w="19081" h="28433" extrusionOk="0">
                  <a:moveTo>
                    <a:pt x="6272" y="1"/>
                  </a:moveTo>
                  <a:cubicBezTo>
                    <a:pt x="2669" y="201"/>
                    <a:pt x="901" y="1402"/>
                    <a:pt x="334" y="5871"/>
                  </a:cubicBezTo>
                  <a:cubicBezTo>
                    <a:pt x="0" y="8240"/>
                    <a:pt x="167" y="26219"/>
                    <a:pt x="167" y="26219"/>
                  </a:cubicBezTo>
                  <a:cubicBezTo>
                    <a:pt x="2394" y="27838"/>
                    <a:pt x="5922" y="28432"/>
                    <a:pt x="9231" y="28432"/>
                  </a:cubicBezTo>
                  <a:cubicBezTo>
                    <a:pt x="12811" y="28432"/>
                    <a:pt x="16135" y="27736"/>
                    <a:pt x="17280" y="26887"/>
                  </a:cubicBezTo>
                  <a:cubicBezTo>
                    <a:pt x="17280" y="26887"/>
                    <a:pt x="17146" y="20949"/>
                    <a:pt x="17079" y="16145"/>
                  </a:cubicBezTo>
                  <a:cubicBezTo>
                    <a:pt x="17980" y="8740"/>
                    <a:pt x="19081" y="4804"/>
                    <a:pt x="17847" y="3003"/>
                  </a:cubicBezTo>
                  <a:cubicBezTo>
                    <a:pt x="17313" y="2302"/>
                    <a:pt x="16579" y="1735"/>
                    <a:pt x="15745" y="1402"/>
                  </a:cubicBezTo>
                  <a:cubicBezTo>
                    <a:pt x="14077" y="801"/>
                    <a:pt x="12009" y="267"/>
                    <a:pt x="11375" y="10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7"/>
            <p:cNvSpPr/>
            <p:nvPr/>
          </p:nvSpPr>
          <p:spPr>
            <a:xfrm>
              <a:off x="5524950" y="1516900"/>
              <a:ext cx="105100" cy="424550"/>
            </a:xfrm>
            <a:custGeom>
              <a:avLst/>
              <a:gdLst/>
              <a:ahLst/>
              <a:cxnLst/>
              <a:rect l="l" t="t" r="r" b="b"/>
              <a:pathLst>
                <a:path w="4204" h="16982" extrusionOk="0">
                  <a:moveTo>
                    <a:pt x="2921" y="1"/>
                  </a:moveTo>
                  <a:cubicBezTo>
                    <a:pt x="2687" y="1"/>
                    <a:pt x="2448" y="73"/>
                    <a:pt x="2235" y="219"/>
                  </a:cubicBezTo>
                  <a:cubicBezTo>
                    <a:pt x="1902" y="1320"/>
                    <a:pt x="0" y="9192"/>
                    <a:pt x="267" y="11961"/>
                  </a:cubicBezTo>
                  <a:cubicBezTo>
                    <a:pt x="467" y="13395"/>
                    <a:pt x="868" y="14763"/>
                    <a:pt x="1401" y="16097"/>
                  </a:cubicBezTo>
                  <a:cubicBezTo>
                    <a:pt x="1672" y="16736"/>
                    <a:pt x="1915" y="16981"/>
                    <a:pt x="2135" y="16981"/>
                  </a:cubicBezTo>
                  <a:cubicBezTo>
                    <a:pt x="2593" y="16981"/>
                    <a:pt x="2954" y="15918"/>
                    <a:pt x="3269" y="15130"/>
                  </a:cubicBezTo>
                  <a:cubicBezTo>
                    <a:pt x="3670" y="14062"/>
                    <a:pt x="3903" y="12928"/>
                    <a:pt x="4037" y="11761"/>
                  </a:cubicBezTo>
                  <a:cubicBezTo>
                    <a:pt x="4203" y="10293"/>
                    <a:pt x="3603" y="5756"/>
                    <a:pt x="3837" y="486"/>
                  </a:cubicBezTo>
                  <a:cubicBezTo>
                    <a:pt x="3616" y="165"/>
                    <a:pt x="3274" y="1"/>
                    <a:pt x="2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7"/>
            <p:cNvSpPr/>
            <p:nvPr/>
          </p:nvSpPr>
          <p:spPr>
            <a:xfrm>
              <a:off x="5524950" y="1516900"/>
              <a:ext cx="105100" cy="424550"/>
            </a:xfrm>
            <a:custGeom>
              <a:avLst/>
              <a:gdLst/>
              <a:ahLst/>
              <a:cxnLst/>
              <a:rect l="l" t="t" r="r" b="b"/>
              <a:pathLst>
                <a:path w="4204" h="16982" extrusionOk="0">
                  <a:moveTo>
                    <a:pt x="2921" y="1"/>
                  </a:moveTo>
                  <a:cubicBezTo>
                    <a:pt x="2687" y="1"/>
                    <a:pt x="2448" y="73"/>
                    <a:pt x="2235" y="219"/>
                  </a:cubicBezTo>
                  <a:cubicBezTo>
                    <a:pt x="1902" y="1320"/>
                    <a:pt x="0" y="9192"/>
                    <a:pt x="267" y="11961"/>
                  </a:cubicBezTo>
                  <a:cubicBezTo>
                    <a:pt x="467" y="13395"/>
                    <a:pt x="868" y="14763"/>
                    <a:pt x="1401" y="16097"/>
                  </a:cubicBezTo>
                  <a:cubicBezTo>
                    <a:pt x="1672" y="16736"/>
                    <a:pt x="1915" y="16981"/>
                    <a:pt x="2135" y="16981"/>
                  </a:cubicBezTo>
                  <a:cubicBezTo>
                    <a:pt x="2593" y="16981"/>
                    <a:pt x="2954" y="15918"/>
                    <a:pt x="3269" y="15130"/>
                  </a:cubicBezTo>
                  <a:cubicBezTo>
                    <a:pt x="3670" y="14062"/>
                    <a:pt x="3903" y="12928"/>
                    <a:pt x="4037" y="11761"/>
                  </a:cubicBezTo>
                  <a:cubicBezTo>
                    <a:pt x="4203" y="10293"/>
                    <a:pt x="3603" y="5756"/>
                    <a:pt x="3837" y="486"/>
                  </a:cubicBezTo>
                  <a:cubicBezTo>
                    <a:pt x="3616" y="165"/>
                    <a:pt x="3274" y="1"/>
                    <a:pt x="2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7"/>
            <p:cNvSpPr/>
            <p:nvPr/>
          </p:nvSpPr>
          <p:spPr>
            <a:xfrm>
              <a:off x="5559975" y="1453025"/>
              <a:ext cx="98425" cy="76025"/>
            </a:xfrm>
            <a:custGeom>
              <a:avLst/>
              <a:gdLst/>
              <a:ahLst/>
              <a:cxnLst/>
              <a:rect l="l" t="t" r="r" b="b"/>
              <a:pathLst>
                <a:path w="3937" h="3041" extrusionOk="0">
                  <a:moveTo>
                    <a:pt x="955" y="0"/>
                  </a:moveTo>
                  <a:cubicBezTo>
                    <a:pt x="861" y="0"/>
                    <a:pt x="799" y="64"/>
                    <a:pt x="768" y="239"/>
                  </a:cubicBezTo>
                  <a:cubicBezTo>
                    <a:pt x="0" y="873"/>
                    <a:pt x="834" y="2774"/>
                    <a:pt x="834" y="2774"/>
                  </a:cubicBezTo>
                  <a:cubicBezTo>
                    <a:pt x="990" y="2735"/>
                    <a:pt x="1149" y="2716"/>
                    <a:pt x="1307" y="2716"/>
                  </a:cubicBezTo>
                  <a:cubicBezTo>
                    <a:pt x="1691" y="2716"/>
                    <a:pt x="2071" y="2828"/>
                    <a:pt x="2402" y="3041"/>
                  </a:cubicBezTo>
                  <a:cubicBezTo>
                    <a:pt x="2402" y="3041"/>
                    <a:pt x="3937" y="2374"/>
                    <a:pt x="3937" y="1273"/>
                  </a:cubicBezTo>
                  <a:cubicBezTo>
                    <a:pt x="3937" y="239"/>
                    <a:pt x="2836" y="573"/>
                    <a:pt x="2069" y="439"/>
                  </a:cubicBezTo>
                  <a:cubicBezTo>
                    <a:pt x="1538" y="324"/>
                    <a:pt x="1166" y="0"/>
                    <a:pt x="9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7"/>
            <p:cNvSpPr/>
            <p:nvPr/>
          </p:nvSpPr>
          <p:spPr>
            <a:xfrm>
              <a:off x="5559975" y="1453025"/>
              <a:ext cx="98425" cy="76025"/>
            </a:xfrm>
            <a:custGeom>
              <a:avLst/>
              <a:gdLst/>
              <a:ahLst/>
              <a:cxnLst/>
              <a:rect l="l" t="t" r="r" b="b"/>
              <a:pathLst>
                <a:path w="3937" h="3041" extrusionOk="0">
                  <a:moveTo>
                    <a:pt x="955" y="0"/>
                  </a:moveTo>
                  <a:cubicBezTo>
                    <a:pt x="861" y="0"/>
                    <a:pt x="799" y="64"/>
                    <a:pt x="768" y="239"/>
                  </a:cubicBezTo>
                  <a:cubicBezTo>
                    <a:pt x="0" y="873"/>
                    <a:pt x="834" y="2774"/>
                    <a:pt x="834" y="2774"/>
                  </a:cubicBezTo>
                  <a:cubicBezTo>
                    <a:pt x="990" y="2735"/>
                    <a:pt x="1149" y="2716"/>
                    <a:pt x="1307" y="2716"/>
                  </a:cubicBezTo>
                  <a:cubicBezTo>
                    <a:pt x="1691" y="2716"/>
                    <a:pt x="2071" y="2828"/>
                    <a:pt x="2402" y="3041"/>
                  </a:cubicBezTo>
                  <a:cubicBezTo>
                    <a:pt x="2402" y="3041"/>
                    <a:pt x="3937" y="2374"/>
                    <a:pt x="3937" y="1273"/>
                  </a:cubicBezTo>
                  <a:cubicBezTo>
                    <a:pt x="3937" y="239"/>
                    <a:pt x="2836" y="573"/>
                    <a:pt x="2069" y="439"/>
                  </a:cubicBezTo>
                  <a:cubicBezTo>
                    <a:pt x="1538" y="324"/>
                    <a:pt x="1166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7"/>
            <p:cNvSpPr/>
            <p:nvPr/>
          </p:nvSpPr>
          <p:spPr>
            <a:xfrm>
              <a:off x="5580825" y="1461500"/>
              <a:ext cx="77575" cy="67550"/>
            </a:xfrm>
            <a:custGeom>
              <a:avLst/>
              <a:gdLst/>
              <a:ahLst/>
              <a:cxnLst/>
              <a:rect l="l" t="t" r="r" b="b"/>
              <a:pathLst>
                <a:path w="3103" h="2702" extrusionOk="0">
                  <a:moveTo>
                    <a:pt x="1501" y="100"/>
                  </a:moveTo>
                  <a:cubicBezTo>
                    <a:pt x="1835" y="200"/>
                    <a:pt x="2102" y="901"/>
                    <a:pt x="1835" y="1334"/>
                  </a:cubicBezTo>
                  <a:cubicBezTo>
                    <a:pt x="1702" y="1568"/>
                    <a:pt x="1468" y="1768"/>
                    <a:pt x="1201" y="1868"/>
                  </a:cubicBezTo>
                  <a:cubicBezTo>
                    <a:pt x="734" y="2001"/>
                    <a:pt x="134" y="1968"/>
                    <a:pt x="0" y="2435"/>
                  </a:cubicBezTo>
                  <a:cubicBezTo>
                    <a:pt x="166" y="2396"/>
                    <a:pt x="331" y="2377"/>
                    <a:pt x="494" y="2377"/>
                  </a:cubicBezTo>
                  <a:cubicBezTo>
                    <a:pt x="890" y="2377"/>
                    <a:pt x="1271" y="2489"/>
                    <a:pt x="1602" y="2702"/>
                  </a:cubicBezTo>
                  <a:cubicBezTo>
                    <a:pt x="1602" y="2702"/>
                    <a:pt x="3103" y="2035"/>
                    <a:pt x="3103" y="934"/>
                  </a:cubicBezTo>
                  <a:cubicBezTo>
                    <a:pt x="3103" y="0"/>
                    <a:pt x="2235" y="167"/>
                    <a:pt x="1501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7"/>
            <p:cNvSpPr/>
            <p:nvPr/>
          </p:nvSpPr>
          <p:spPr>
            <a:xfrm>
              <a:off x="5467400" y="993625"/>
              <a:ext cx="245200" cy="241925"/>
            </a:xfrm>
            <a:custGeom>
              <a:avLst/>
              <a:gdLst/>
              <a:ahLst/>
              <a:cxnLst/>
              <a:rect l="l" t="t" r="r" b="b"/>
              <a:pathLst>
                <a:path w="9808" h="9677" extrusionOk="0">
                  <a:moveTo>
                    <a:pt x="4916" y="0"/>
                  </a:moveTo>
                  <a:cubicBezTo>
                    <a:pt x="2302" y="0"/>
                    <a:pt x="133" y="2110"/>
                    <a:pt x="68" y="4738"/>
                  </a:cubicBezTo>
                  <a:cubicBezTo>
                    <a:pt x="1" y="7407"/>
                    <a:pt x="2136" y="9609"/>
                    <a:pt x="4804" y="9675"/>
                  </a:cubicBezTo>
                  <a:cubicBezTo>
                    <a:pt x="4846" y="9676"/>
                    <a:pt x="4887" y="9677"/>
                    <a:pt x="4928" y="9677"/>
                  </a:cubicBezTo>
                  <a:cubicBezTo>
                    <a:pt x="7540" y="9677"/>
                    <a:pt x="9675" y="7599"/>
                    <a:pt x="9741" y="4972"/>
                  </a:cubicBezTo>
                  <a:cubicBezTo>
                    <a:pt x="9808" y="2303"/>
                    <a:pt x="7706" y="68"/>
                    <a:pt x="5038" y="2"/>
                  </a:cubicBezTo>
                  <a:cubicBezTo>
                    <a:pt x="4997" y="1"/>
                    <a:pt x="4957" y="0"/>
                    <a:pt x="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7"/>
            <p:cNvSpPr/>
            <p:nvPr/>
          </p:nvSpPr>
          <p:spPr>
            <a:xfrm>
              <a:off x="5742600" y="1205475"/>
              <a:ext cx="54225" cy="125950"/>
            </a:xfrm>
            <a:custGeom>
              <a:avLst/>
              <a:gdLst/>
              <a:ahLst/>
              <a:cxnLst/>
              <a:rect l="l" t="t" r="r" b="b"/>
              <a:pathLst>
                <a:path w="2169" h="5038" extrusionOk="0">
                  <a:moveTo>
                    <a:pt x="2169" y="0"/>
                  </a:moveTo>
                  <a:lnTo>
                    <a:pt x="101" y="2435"/>
                  </a:lnTo>
                  <a:lnTo>
                    <a:pt x="1" y="5037"/>
                  </a:lnTo>
                  <a:cubicBezTo>
                    <a:pt x="401" y="4904"/>
                    <a:pt x="768" y="4637"/>
                    <a:pt x="968" y="4270"/>
                  </a:cubicBezTo>
                  <a:cubicBezTo>
                    <a:pt x="1302" y="3670"/>
                    <a:pt x="2169" y="1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7"/>
            <p:cNvSpPr/>
            <p:nvPr/>
          </p:nvSpPr>
          <p:spPr>
            <a:xfrm>
              <a:off x="5760125" y="1073400"/>
              <a:ext cx="68400" cy="135425"/>
            </a:xfrm>
            <a:custGeom>
              <a:avLst/>
              <a:gdLst/>
              <a:ahLst/>
              <a:cxnLst/>
              <a:rect l="l" t="t" r="r" b="b"/>
              <a:pathLst>
                <a:path w="2736" h="5417" extrusionOk="0">
                  <a:moveTo>
                    <a:pt x="839" y="0"/>
                  </a:moveTo>
                  <a:cubicBezTo>
                    <a:pt x="770" y="0"/>
                    <a:pt x="702" y="4"/>
                    <a:pt x="634" y="13"/>
                  </a:cubicBezTo>
                  <a:lnTo>
                    <a:pt x="0" y="5417"/>
                  </a:lnTo>
                  <a:lnTo>
                    <a:pt x="1468" y="5283"/>
                  </a:lnTo>
                  <a:cubicBezTo>
                    <a:pt x="2335" y="3282"/>
                    <a:pt x="2735" y="1247"/>
                    <a:pt x="2102" y="547"/>
                  </a:cubicBezTo>
                  <a:cubicBezTo>
                    <a:pt x="1781" y="197"/>
                    <a:pt x="1309" y="0"/>
                    <a:pt x="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7"/>
            <p:cNvSpPr/>
            <p:nvPr/>
          </p:nvSpPr>
          <p:spPr>
            <a:xfrm>
              <a:off x="5482425" y="1013175"/>
              <a:ext cx="361950" cy="452250"/>
            </a:xfrm>
            <a:custGeom>
              <a:avLst/>
              <a:gdLst/>
              <a:ahLst/>
              <a:cxnLst/>
              <a:rect l="l" t="t" r="r" b="b"/>
              <a:pathLst>
                <a:path w="14478" h="18090" extrusionOk="0">
                  <a:moveTo>
                    <a:pt x="5060" y="0"/>
                  </a:moveTo>
                  <a:cubicBezTo>
                    <a:pt x="2898" y="0"/>
                    <a:pt x="862" y="1036"/>
                    <a:pt x="501" y="3723"/>
                  </a:cubicBezTo>
                  <a:cubicBezTo>
                    <a:pt x="0" y="7325"/>
                    <a:pt x="134" y="9527"/>
                    <a:pt x="634" y="11528"/>
                  </a:cubicBezTo>
                  <a:cubicBezTo>
                    <a:pt x="968" y="12829"/>
                    <a:pt x="1668" y="13763"/>
                    <a:pt x="2869" y="13997"/>
                  </a:cubicBezTo>
                  <a:cubicBezTo>
                    <a:pt x="3138" y="14009"/>
                    <a:pt x="3406" y="14017"/>
                    <a:pt x="3673" y="14017"/>
                  </a:cubicBezTo>
                  <a:cubicBezTo>
                    <a:pt x="4136" y="14017"/>
                    <a:pt x="4593" y="13994"/>
                    <a:pt x="5037" y="13930"/>
                  </a:cubicBezTo>
                  <a:lnTo>
                    <a:pt x="5037" y="13930"/>
                  </a:lnTo>
                  <a:lnTo>
                    <a:pt x="5004" y="15798"/>
                  </a:lnTo>
                  <a:cubicBezTo>
                    <a:pt x="3936" y="16966"/>
                    <a:pt x="3970" y="17733"/>
                    <a:pt x="5037" y="17966"/>
                  </a:cubicBezTo>
                  <a:cubicBezTo>
                    <a:pt x="5410" y="18041"/>
                    <a:pt x="5889" y="18089"/>
                    <a:pt x="6411" y="18089"/>
                  </a:cubicBezTo>
                  <a:cubicBezTo>
                    <a:pt x="7761" y="18089"/>
                    <a:pt x="9399" y="17766"/>
                    <a:pt x="10241" y="16732"/>
                  </a:cubicBezTo>
                  <a:lnTo>
                    <a:pt x="10508" y="10161"/>
                  </a:lnTo>
                  <a:cubicBezTo>
                    <a:pt x="10508" y="10161"/>
                    <a:pt x="10663" y="10849"/>
                    <a:pt x="11608" y="10849"/>
                  </a:cubicBezTo>
                  <a:cubicBezTo>
                    <a:pt x="11821" y="10849"/>
                    <a:pt x="12075" y="10814"/>
                    <a:pt x="12376" y="10728"/>
                  </a:cubicBezTo>
                  <a:cubicBezTo>
                    <a:pt x="13310" y="10461"/>
                    <a:pt x="14477" y="8793"/>
                    <a:pt x="13910" y="7492"/>
                  </a:cubicBezTo>
                  <a:cubicBezTo>
                    <a:pt x="13632" y="6871"/>
                    <a:pt x="13202" y="6666"/>
                    <a:pt x="12793" y="6666"/>
                  </a:cubicBezTo>
                  <a:cubicBezTo>
                    <a:pt x="12366" y="6666"/>
                    <a:pt x="11962" y="6888"/>
                    <a:pt x="11775" y="7092"/>
                  </a:cubicBezTo>
                  <a:cubicBezTo>
                    <a:pt x="11461" y="7406"/>
                    <a:pt x="11073" y="7867"/>
                    <a:pt x="10801" y="7867"/>
                  </a:cubicBezTo>
                  <a:cubicBezTo>
                    <a:pt x="10755" y="7867"/>
                    <a:pt x="10713" y="7854"/>
                    <a:pt x="10675" y="7826"/>
                  </a:cubicBezTo>
                  <a:cubicBezTo>
                    <a:pt x="10675" y="7826"/>
                    <a:pt x="11842" y="2989"/>
                    <a:pt x="9073" y="1188"/>
                  </a:cubicBezTo>
                  <a:cubicBezTo>
                    <a:pt x="7982" y="456"/>
                    <a:pt x="6494" y="0"/>
                    <a:pt x="5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7"/>
            <p:cNvSpPr/>
            <p:nvPr/>
          </p:nvSpPr>
          <p:spPr>
            <a:xfrm>
              <a:off x="5452400" y="948875"/>
              <a:ext cx="336925" cy="272475"/>
            </a:xfrm>
            <a:custGeom>
              <a:avLst/>
              <a:gdLst/>
              <a:ahLst/>
              <a:cxnLst/>
              <a:rect l="l" t="t" r="r" b="b"/>
              <a:pathLst>
                <a:path w="13477" h="10899" extrusionOk="0">
                  <a:moveTo>
                    <a:pt x="2101" y="1"/>
                  </a:moveTo>
                  <a:cubicBezTo>
                    <a:pt x="1920" y="1"/>
                    <a:pt x="1748" y="53"/>
                    <a:pt x="1602" y="157"/>
                  </a:cubicBezTo>
                  <a:cubicBezTo>
                    <a:pt x="1435" y="357"/>
                    <a:pt x="1401" y="591"/>
                    <a:pt x="1435" y="791"/>
                  </a:cubicBezTo>
                  <a:cubicBezTo>
                    <a:pt x="1501" y="1325"/>
                    <a:pt x="1735" y="1792"/>
                    <a:pt x="2069" y="2192"/>
                  </a:cubicBezTo>
                  <a:cubicBezTo>
                    <a:pt x="1856" y="2168"/>
                    <a:pt x="1644" y="2145"/>
                    <a:pt x="1432" y="2145"/>
                  </a:cubicBezTo>
                  <a:cubicBezTo>
                    <a:pt x="1344" y="2145"/>
                    <a:pt x="1256" y="2149"/>
                    <a:pt x="1168" y="2159"/>
                  </a:cubicBezTo>
                  <a:cubicBezTo>
                    <a:pt x="834" y="2159"/>
                    <a:pt x="534" y="2325"/>
                    <a:pt x="334" y="2559"/>
                  </a:cubicBezTo>
                  <a:cubicBezTo>
                    <a:pt x="34" y="2892"/>
                    <a:pt x="0" y="3359"/>
                    <a:pt x="167" y="3760"/>
                  </a:cubicBezTo>
                  <a:cubicBezTo>
                    <a:pt x="367" y="4160"/>
                    <a:pt x="668" y="4494"/>
                    <a:pt x="1068" y="4694"/>
                  </a:cubicBezTo>
                  <a:cubicBezTo>
                    <a:pt x="1598" y="5007"/>
                    <a:pt x="2197" y="5163"/>
                    <a:pt x="2804" y="5163"/>
                  </a:cubicBezTo>
                  <a:cubicBezTo>
                    <a:pt x="3037" y="5163"/>
                    <a:pt x="3271" y="5140"/>
                    <a:pt x="3503" y="5094"/>
                  </a:cubicBezTo>
                  <a:cubicBezTo>
                    <a:pt x="3703" y="5528"/>
                    <a:pt x="4070" y="5861"/>
                    <a:pt x="4537" y="6028"/>
                  </a:cubicBezTo>
                  <a:cubicBezTo>
                    <a:pt x="5228" y="6324"/>
                    <a:pt x="5968" y="6474"/>
                    <a:pt x="6704" y="6474"/>
                  </a:cubicBezTo>
                  <a:cubicBezTo>
                    <a:pt x="7461" y="6474"/>
                    <a:pt x="8214" y="6316"/>
                    <a:pt x="8907" y="5995"/>
                  </a:cubicBezTo>
                  <a:cubicBezTo>
                    <a:pt x="9074" y="6195"/>
                    <a:pt x="9240" y="6428"/>
                    <a:pt x="9407" y="6628"/>
                  </a:cubicBezTo>
                  <a:cubicBezTo>
                    <a:pt x="9607" y="6829"/>
                    <a:pt x="9841" y="6995"/>
                    <a:pt x="10108" y="7162"/>
                  </a:cubicBezTo>
                  <a:cubicBezTo>
                    <a:pt x="10208" y="7229"/>
                    <a:pt x="10341" y="7262"/>
                    <a:pt x="10475" y="7329"/>
                  </a:cubicBezTo>
                  <a:cubicBezTo>
                    <a:pt x="10608" y="7362"/>
                    <a:pt x="10741" y="7429"/>
                    <a:pt x="10875" y="7462"/>
                  </a:cubicBezTo>
                  <a:cubicBezTo>
                    <a:pt x="11042" y="7596"/>
                    <a:pt x="11008" y="7896"/>
                    <a:pt x="11042" y="8096"/>
                  </a:cubicBezTo>
                  <a:cubicBezTo>
                    <a:pt x="11142" y="8630"/>
                    <a:pt x="11208" y="9164"/>
                    <a:pt x="11308" y="9697"/>
                  </a:cubicBezTo>
                  <a:cubicBezTo>
                    <a:pt x="11342" y="10064"/>
                    <a:pt x="11442" y="10431"/>
                    <a:pt x="11642" y="10765"/>
                  </a:cubicBezTo>
                  <a:cubicBezTo>
                    <a:pt x="11709" y="10831"/>
                    <a:pt x="11775" y="10898"/>
                    <a:pt x="11842" y="10898"/>
                  </a:cubicBezTo>
                  <a:cubicBezTo>
                    <a:pt x="12009" y="10898"/>
                    <a:pt x="12576" y="9964"/>
                    <a:pt x="12976" y="9664"/>
                  </a:cubicBezTo>
                  <a:cubicBezTo>
                    <a:pt x="13477" y="9197"/>
                    <a:pt x="12943" y="4961"/>
                    <a:pt x="12943" y="4961"/>
                  </a:cubicBezTo>
                  <a:cubicBezTo>
                    <a:pt x="13310" y="4227"/>
                    <a:pt x="13210" y="3326"/>
                    <a:pt x="12643" y="2692"/>
                  </a:cubicBezTo>
                  <a:cubicBezTo>
                    <a:pt x="11654" y="1544"/>
                    <a:pt x="10361" y="1189"/>
                    <a:pt x="8909" y="1189"/>
                  </a:cubicBezTo>
                  <a:cubicBezTo>
                    <a:pt x="8842" y="1189"/>
                    <a:pt x="8774" y="1190"/>
                    <a:pt x="8707" y="1191"/>
                  </a:cubicBezTo>
                  <a:cubicBezTo>
                    <a:pt x="8140" y="1191"/>
                    <a:pt x="7572" y="1258"/>
                    <a:pt x="7005" y="1258"/>
                  </a:cubicBezTo>
                  <a:cubicBezTo>
                    <a:pt x="6338" y="1258"/>
                    <a:pt x="5638" y="1124"/>
                    <a:pt x="5004" y="924"/>
                  </a:cubicBezTo>
                  <a:cubicBezTo>
                    <a:pt x="4137" y="657"/>
                    <a:pt x="3303" y="257"/>
                    <a:pt x="2435" y="57"/>
                  </a:cubicBezTo>
                  <a:cubicBezTo>
                    <a:pt x="2323" y="20"/>
                    <a:pt x="2210" y="1"/>
                    <a:pt x="2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7"/>
            <p:cNvSpPr/>
            <p:nvPr/>
          </p:nvSpPr>
          <p:spPr>
            <a:xfrm>
              <a:off x="5769300" y="1043925"/>
              <a:ext cx="51725" cy="37325"/>
            </a:xfrm>
            <a:custGeom>
              <a:avLst/>
              <a:gdLst/>
              <a:ahLst/>
              <a:cxnLst/>
              <a:rect l="l" t="t" r="r" b="b"/>
              <a:pathLst>
                <a:path w="2069" h="1493" extrusionOk="0">
                  <a:moveTo>
                    <a:pt x="1158" y="0"/>
                  </a:moveTo>
                  <a:cubicBezTo>
                    <a:pt x="1024" y="0"/>
                    <a:pt x="891" y="29"/>
                    <a:pt x="767" y="91"/>
                  </a:cubicBezTo>
                  <a:lnTo>
                    <a:pt x="734" y="91"/>
                  </a:lnTo>
                  <a:cubicBezTo>
                    <a:pt x="200" y="358"/>
                    <a:pt x="0" y="992"/>
                    <a:pt x="234" y="1492"/>
                  </a:cubicBezTo>
                  <a:lnTo>
                    <a:pt x="2068" y="591"/>
                  </a:lnTo>
                  <a:cubicBezTo>
                    <a:pt x="1897" y="224"/>
                    <a:pt x="1527" y="0"/>
                    <a:pt x="1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7"/>
            <p:cNvSpPr/>
            <p:nvPr/>
          </p:nvSpPr>
          <p:spPr>
            <a:xfrm>
              <a:off x="5608350" y="1305550"/>
              <a:ext cx="123450" cy="73400"/>
            </a:xfrm>
            <a:custGeom>
              <a:avLst/>
              <a:gdLst/>
              <a:ahLst/>
              <a:cxnLst/>
              <a:rect l="l" t="t" r="r" b="b"/>
              <a:pathLst>
                <a:path w="4938" h="2936" extrusionOk="0">
                  <a:moveTo>
                    <a:pt x="4937" y="0"/>
                  </a:moveTo>
                  <a:cubicBezTo>
                    <a:pt x="4637" y="567"/>
                    <a:pt x="4170" y="1001"/>
                    <a:pt x="3636" y="1268"/>
                  </a:cubicBezTo>
                  <a:cubicBezTo>
                    <a:pt x="2669" y="1735"/>
                    <a:pt x="0" y="2202"/>
                    <a:pt x="0" y="2202"/>
                  </a:cubicBezTo>
                  <a:lnTo>
                    <a:pt x="0" y="2936"/>
                  </a:lnTo>
                  <a:cubicBezTo>
                    <a:pt x="0" y="2936"/>
                    <a:pt x="3469" y="2335"/>
                    <a:pt x="4170" y="1501"/>
                  </a:cubicBezTo>
                  <a:cubicBezTo>
                    <a:pt x="4503" y="1068"/>
                    <a:pt x="4770" y="567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7"/>
            <p:cNvSpPr/>
            <p:nvPr/>
          </p:nvSpPr>
          <p:spPr>
            <a:xfrm>
              <a:off x="5630025" y="1177950"/>
              <a:ext cx="28375" cy="26800"/>
            </a:xfrm>
            <a:custGeom>
              <a:avLst/>
              <a:gdLst/>
              <a:ahLst/>
              <a:cxnLst/>
              <a:rect l="l" t="t" r="r" b="b"/>
              <a:pathLst>
                <a:path w="1135" h="1072" extrusionOk="0">
                  <a:moveTo>
                    <a:pt x="534" y="1"/>
                  </a:moveTo>
                  <a:cubicBezTo>
                    <a:pt x="234" y="34"/>
                    <a:pt x="0" y="301"/>
                    <a:pt x="34" y="601"/>
                  </a:cubicBezTo>
                  <a:cubicBezTo>
                    <a:pt x="65" y="851"/>
                    <a:pt x="301" y="1071"/>
                    <a:pt x="550" y="1071"/>
                  </a:cubicBezTo>
                  <a:cubicBezTo>
                    <a:pt x="567" y="1071"/>
                    <a:pt x="584" y="1070"/>
                    <a:pt x="601" y="1068"/>
                  </a:cubicBezTo>
                  <a:cubicBezTo>
                    <a:pt x="901" y="1035"/>
                    <a:pt x="1135" y="801"/>
                    <a:pt x="1101" y="501"/>
                  </a:cubicBezTo>
                  <a:cubicBezTo>
                    <a:pt x="1068" y="201"/>
                    <a:pt x="834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7"/>
            <p:cNvSpPr/>
            <p:nvPr/>
          </p:nvSpPr>
          <p:spPr>
            <a:xfrm>
              <a:off x="5640025" y="1132800"/>
              <a:ext cx="32550" cy="24325"/>
            </a:xfrm>
            <a:custGeom>
              <a:avLst/>
              <a:gdLst/>
              <a:ahLst/>
              <a:cxnLst/>
              <a:rect l="l" t="t" r="r" b="b"/>
              <a:pathLst>
                <a:path w="1302" h="973" extrusionOk="0">
                  <a:moveTo>
                    <a:pt x="555" y="0"/>
                  </a:moveTo>
                  <a:cubicBezTo>
                    <a:pt x="323" y="0"/>
                    <a:pt x="95" y="136"/>
                    <a:pt x="1" y="372"/>
                  </a:cubicBezTo>
                  <a:lnTo>
                    <a:pt x="1" y="406"/>
                  </a:lnTo>
                  <a:lnTo>
                    <a:pt x="1168" y="973"/>
                  </a:lnTo>
                  <a:cubicBezTo>
                    <a:pt x="1302" y="639"/>
                    <a:pt x="1168" y="239"/>
                    <a:pt x="835" y="72"/>
                  </a:cubicBezTo>
                  <a:cubicBezTo>
                    <a:pt x="747" y="23"/>
                    <a:pt x="651" y="0"/>
                    <a:pt x="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7"/>
            <p:cNvSpPr/>
            <p:nvPr/>
          </p:nvSpPr>
          <p:spPr>
            <a:xfrm>
              <a:off x="5499925" y="1133950"/>
              <a:ext cx="33400" cy="21500"/>
            </a:xfrm>
            <a:custGeom>
              <a:avLst/>
              <a:gdLst/>
              <a:ahLst/>
              <a:cxnLst/>
              <a:rect l="l" t="t" r="r" b="b"/>
              <a:pathLst>
                <a:path w="1336" h="860" extrusionOk="0">
                  <a:moveTo>
                    <a:pt x="742" y="0"/>
                  </a:moveTo>
                  <a:cubicBezTo>
                    <a:pt x="685" y="0"/>
                    <a:pt x="626" y="8"/>
                    <a:pt x="568" y="26"/>
                  </a:cubicBezTo>
                  <a:lnTo>
                    <a:pt x="534" y="26"/>
                  </a:lnTo>
                  <a:cubicBezTo>
                    <a:pt x="168" y="159"/>
                    <a:pt x="1" y="526"/>
                    <a:pt x="101" y="860"/>
                  </a:cubicBezTo>
                  <a:lnTo>
                    <a:pt x="1335" y="460"/>
                  </a:lnTo>
                  <a:cubicBezTo>
                    <a:pt x="1253" y="185"/>
                    <a:pt x="1011" y="0"/>
                    <a:pt x="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7"/>
            <p:cNvSpPr/>
            <p:nvPr/>
          </p:nvSpPr>
          <p:spPr>
            <a:xfrm>
              <a:off x="5516600" y="1176200"/>
              <a:ext cx="27550" cy="26800"/>
            </a:xfrm>
            <a:custGeom>
              <a:avLst/>
              <a:gdLst/>
              <a:ahLst/>
              <a:cxnLst/>
              <a:rect l="l" t="t" r="r" b="b"/>
              <a:pathLst>
                <a:path w="1102" h="1072" extrusionOk="0">
                  <a:moveTo>
                    <a:pt x="544" y="1"/>
                  </a:moveTo>
                  <a:cubicBezTo>
                    <a:pt x="268" y="1"/>
                    <a:pt x="34" y="223"/>
                    <a:pt x="34" y="504"/>
                  </a:cubicBezTo>
                  <a:cubicBezTo>
                    <a:pt x="1" y="804"/>
                    <a:pt x="234" y="1071"/>
                    <a:pt x="535" y="1071"/>
                  </a:cubicBezTo>
                  <a:cubicBezTo>
                    <a:pt x="801" y="1071"/>
                    <a:pt x="1068" y="871"/>
                    <a:pt x="1068" y="571"/>
                  </a:cubicBezTo>
                  <a:cubicBezTo>
                    <a:pt x="1102" y="271"/>
                    <a:pt x="868" y="37"/>
                    <a:pt x="601" y="4"/>
                  </a:cubicBezTo>
                  <a:cubicBezTo>
                    <a:pt x="582" y="2"/>
                    <a:pt x="56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7"/>
            <p:cNvSpPr/>
            <p:nvPr/>
          </p:nvSpPr>
          <p:spPr>
            <a:xfrm>
              <a:off x="5542450" y="1181300"/>
              <a:ext cx="46725" cy="80075"/>
            </a:xfrm>
            <a:custGeom>
              <a:avLst/>
              <a:gdLst/>
              <a:ahLst/>
              <a:cxnLst/>
              <a:rect l="l" t="t" r="r" b="b"/>
              <a:pathLst>
                <a:path w="1869" h="3203" extrusionOk="0">
                  <a:moveTo>
                    <a:pt x="1869" y="0"/>
                  </a:moveTo>
                  <a:lnTo>
                    <a:pt x="1" y="2635"/>
                  </a:lnTo>
                  <a:lnTo>
                    <a:pt x="1669" y="320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7"/>
            <p:cNvSpPr/>
            <p:nvPr/>
          </p:nvSpPr>
          <p:spPr>
            <a:xfrm>
              <a:off x="5582500" y="1274700"/>
              <a:ext cx="55900" cy="35725"/>
            </a:xfrm>
            <a:custGeom>
              <a:avLst/>
              <a:gdLst/>
              <a:ahLst/>
              <a:cxnLst/>
              <a:rect l="l" t="t" r="r" b="b"/>
              <a:pathLst>
                <a:path w="2236" h="1429" extrusionOk="0">
                  <a:moveTo>
                    <a:pt x="2068" y="0"/>
                  </a:moveTo>
                  <a:lnTo>
                    <a:pt x="0" y="567"/>
                  </a:lnTo>
                  <a:cubicBezTo>
                    <a:pt x="86" y="1084"/>
                    <a:pt x="519" y="1428"/>
                    <a:pt x="1021" y="1428"/>
                  </a:cubicBezTo>
                  <a:cubicBezTo>
                    <a:pt x="1102" y="1428"/>
                    <a:pt x="1185" y="1419"/>
                    <a:pt x="1268" y="1401"/>
                  </a:cubicBezTo>
                  <a:cubicBezTo>
                    <a:pt x="1268" y="1401"/>
                    <a:pt x="1268" y="1401"/>
                    <a:pt x="1301" y="1368"/>
                  </a:cubicBezTo>
                  <a:cubicBezTo>
                    <a:pt x="1868" y="1201"/>
                    <a:pt x="2235" y="600"/>
                    <a:pt x="2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7"/>
            <p:cNvSpPr/>
            <p:nvPr/>
          </p:nvSpPr>
          <p:spPr>
            <a:xfrm>
              <a:off x="5608350" y="1353900"/>
              <a:ext cx="164300" cy="169325"/>
            </a:xfrm>
            <a:custGeom>
              <a:avLst/>
              <a:gdLst/>
              <a:ahLst/>
              <a:cxnLst/>
              <a:rect l="l" t="t" r="r" b="b"/>
              <a:pathLst>
                <a:path w="6572" h="6773" extrusionOk="0">
                  <a:moveTo>
                    <a:pt x="5337" y="1"/>
                  </a:moveTo>
                  <a:lnTo>
                    <a:pt x="5304" y="935"/>
                  </a:lnTo>
                  <a:cubicBezTo>
                    <a:pt x="4970" y="2636"/>
                    <a:pt x="1468" y="4004"/>
                    <a:pt x="0" y="4304"/>
                  </a:cubicBezTo>
                  <a:cubicBezTo>
                    <a:pt x="367" y="4504"/>
                    <a:pt x="701" y="4804"/>
                    <a:pt x="901" y="5171"/>
                  </a:cubicBezTo>
                  <a:cubicBezTo>
                    <a:pt x="1201" y="5672"/>
                    <a:pt x="1401" y="6205"/>
                    <a:pt x="1468" y="6772"/>
                  </a:cubicBezTo>
                  <a:cubicBezTo>
                    <a:pt x="4036" y="6172"/>
                    <a:pt x="6572" y="3970"/>
                    <a:pt x="6471" y="1535"/>
                  </a:cubicBezTo>
                  <a:cubicBezTo>
                    <a:pt x="6171" y="635"/>
                    <a:pt x="5904" y="1"/>
                    <a:pt x="5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7"/>
            <p:cNvSpPr/>
            <p:nvPr/>
          </p:nvSpPr>
          <p:spPr>
            <a:xfrm>
              <a:off x="5689225" y="1384775"/>
              <a:ext cx="238525" cy="1093925"/>
            </a:xfrm>
            <a:custGeom>
              <a:avLst/>
              <a:gdLst/>
              <a:ahLst/>
              <a:cxnLst/>
              <a:rect l="l" t="t" r="r" b="b"/>
              <a:pathLst>
                <a:path w="9541" h="43757" extrusionOk="0">
                  <a:moveTo>
                    <a:pt x="2036" y="0"/>
                  </a:moveTo>
                  <a:cubicBezTo>
                    <a:pt x="2036" y="0"/>
                    <a:pt x="968" y="5471"/>
                    <a:pt x="501" y="9173"/>
                  </a:cubicBezTo>
                  <a:cubicBezTo>
                    <a:pt x="1" y="12876"/>
                    <a:pt x="101" y="23317"/>
                    <a:pt x="368" y="29955"/>
                  </a:cubicBezTo>
                  <a:cubicBezTo>
                    <a:pt x="535" y="34758"/>
                    <a:pt x="1268" y="43698"/>
                    <a:pt x="1268" y="43698"/>
                  </a:cubicBezTo>
                  <a:cubicBezTo>
                    <a:pt x="1268" y="43698"/>
                    <a:pt x="1569" y="43756"/>
                    <a:pt x="2227" y="43756"/>
                  </a:cubicBezTo>
                  <a:cubicBezTo>
                    <a:pt x="2886" y="43756"/>
                    <a:pt x="3904" y="43698"/>
                    <a:pt x="5338" y="43465"/>
                  </a:cubicBezTo>
                  <a:cubicBezTo>
                    <a:pt x="6806" y="43264"/>
                    <a:pt x="8240" y="42764"/>
                    <a:pt x="9541" y="42030"/>
                  </a:cubicBezTo>
                  <a:cubicBezTo>
                    <a:pt x="9541" y="42030"/>
                    <a:pt x="9074" y="28454"/>
                    <a:pt x="8740" y="23717"/>
                  </a:cubicBezTo>
                  <a:cubicBezTo>
                    <a:pt x="8440" y="19347"/>
                    <a:pt x="8440" y="16946"/>
                    <a:pt x="8440" y="16946"/>
                  </a:cubicBezTo>
                  <a:lnTo>
                    <a:pt x="9474" y="6972"/>
                  </a:lnTo>
                  <a:cubicBezTo>
                    <a:pt x="9474" y="6972"/>
                    <a:pt x="9408" y="734"/>
                    <a:pt x="7440" y="434"/>
                  </a:cubicBezTo>
                  <a:cubicBezTo>
                    <a:pt x="5438" y="134"/>
                    <a:pt x="2036" y="0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7"/>
            <p:cNvSpPr/>
            <p:nvPr/>
          </p:nvSpPr>
          <p:spPr>
            <a:xfrm>
              <a:off x="5758450" y="1382275"/>
              <a:ext cx="35050" cy="226850"/>
            </a:xfrm>
            <a:custGeom>
              <a:avLst/>
              <a:gdLst/>
              <a:ahLst/>
              <a:cxnLst/>
              <a:rect l="l" t="t" r="r" b="b"/>
              <a:pathLst>
                <a:path w="1402" h="9074" extrusionOk="0">
                  <a:moveTo>
                    <a:pt x="101" y="0"/>
                  </a:moveTo>
                  <a:lnTo>
                    <a:pt x="0" y="434"/>
                  </a:lnTo>
                  <a:cubicBezTo>
                    <a:pt x="768" y="601"/>
                    <a:pt x="868" y="6205"/>
                    <a:pt x="768" y="7672"/>
                  </a:cubicBezTo>
                  <a:cubicBezTo>
                    <a:pt x="734" y="8306"/>
                    <a:pt x="701" y="8806"/>
                    <a:pt x="734" y="9073"/>
                  </a:cubicBezTo>
                  <a:lnTo>
                    <a:pt x="1168" y="9040"/>
                  </a:lnTo>
                  <a:cubicBezTo>
                    <a:pt x="1168" y="8806"/>
                    <a:pt x="1168" y="8339"/>
                    <a:pt x="1201" y="7706"/>
                  </a:cubicBezTo>
                  <a:cubicBezTo>
                    <a:pt x="1401" y="4637"/>
                    <a:pt x="1135" y="23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7"/>
            <p:cNvSpPr/>
            <p:nvPr/>
          </p:nvSpPr>
          <p:spPr>
            <a:xfrm>
              <a:off x="5855175" y="2061075"/>
              <a:ext cx="197675" cy="286775"/>
            </a:xfrm>
            <a:custGeom>
              <a:avLst/>
              <a:gdLst/>
              <a:ahLst/>
              <a:cxnLst/>
              <a:rect l="l" t="t" r="r" b="b"/>
              <a:pathLst>
                <a:path w="7907" h="11471" extrusionOk="0">
                  <a:moveTo>
                    <a:pt x="3237" y="1"/>
                  </a:moveTo>
                  <a:cubicBezTo>
                    <a:pt x="3237" y="768"/>
                    <a:pt x="3170" y="1535"/>
                    <a:pt x="2970" y="2269"/>
                  </a:cubicBezTo>
                  <a:cubicBezTo>
                    <a:pt x="2836" y="2736"/>
                    <a:pt x="2569" y="3170"/>
                    <a:pt x="2236" y="3503"/>
                  </a:cubicBezTo>
                  <a:cubicBezTo>
                    <a:pt x="1435" y="4304"/>
                    <a:pt x="1402" y="4971"/>
                    <a:pt x="868" y="5905"/>
                  </a:cubicBezTo>
                  <a:cubicBezTo>
                    <a:pt x="435" y="6606"/>
                    <a:pt x="1" y="6839"/>
                    <a:pt x="134" y="7039"/>
                  </a:cubicBezTo>
                  <a:cubicBezTo>
                    <a:pt x="307" y="7250"/>
                    <a:pt x="567" y="7362"/>
                    <a:pt x="834" y="7362"/>
                  </a:cubicBezTo>
                  <a:cubicBezTo>
                    <a:pt x="1031" y="7362"/>
                    <a:pt x="1232" y="7300"/>
                    <a:pt x="1402" y="7173"/>
                  </a:cubicBezTo>
                  <a:cubicBezTo>
                    <a:pt x="1769" y="6939"/>
                    <a:pt x="2102" y="6639"/>
                    <a:pt x="2403" y="6272"/>
                  </a:cubicBezTo>
                  <a:lnTo>
                    <a:pt x="2403" y="6272"/>
                  </a:lnTo>
                  <a:cubicBezTo>
                    <a:pt x="2236" y="7173"/>
                    <a:pt x="1936" y="8040"/>
                    <a:pt x="1535" y="8841"/>
                  </a:cubicBezTo>
                  <a:cubicBezTo>
                    <a:pt x="771" y="10423"/>
                    <a:pt x="1079" y="11470"/>
                    <a:pt x="2677" y="11470"/>
                  </a:cubicBezTo>
                  <a:cubicBezTo>
                    <a:pt x="3032" y="11470"/>
                    <a:pt x="3451" y="11418"/>
                    <a:pt x="3937" y="11309"/>
                  </a:cubicBezTo>
                  <a:cubicBezTo>
                    <a:pt x="5638" y="10909"/>
                    <a:pt x="6472" y="9274"/>
                    <a:pt x="7340" y="5371"/>
                  </a:cubicBezTo>
                  <a:cubicBezTo>
                    <a:pt x="7673" y="3670"/>
                    <a:pt x="7873" y="1936"/>
                    <a:pt x="7907" y="201"/>
                  </a:cubicBezTo>
                  <a:lnTo>
                    <a:pt x="3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7"/>
            <p:cNvSpPr/>
            <p:nvPr/>
          </p:nvSpPr>
          <p:spPr>
            <a:xfrm>
              <a:off x="5832675" y="1395600"/>
              <a:ext cx="233525" cy="708525"/>
            </a:xfrm>
            <a:custGeom>
              <a:avLst/>
              <a:gdLst/>
              <a:ahLst/>
              <a:cxnLst/>
              <a:rect l="l" t="t" r="r" b="b"/>
              <a:pathLst>
                <a:path w="9341" h="28341" extrusionOk="0">
                  <a:moveTo>
                    <a:pt x="954" y="1"/>
                  </a:moveTo>
                  <a:cubicBezTo>
                    <a:pt x="941" y="1"/>
                    <a:pt x="934" y="1"/>
                    <a:pt x="934" y="1"/>
                  </a:cubicBezTo>
                  <a:cubicBezTo>
                    <a:pt x="100" y="2036"/>
                    <a:pt x="0" y="4304"/>
                    <a:pt x="601" y="6439"/>
                  </a:cubicBezTo>
                  <a:lnTo>
                    <a:pt x="3970" y="17113"/>
                  </a:lnTo>
                  <a:lnTo>
                    <a:pt x="3803" y="27721"/>
                  </a:lnTo>
                  <a:cubicBezTo>
                    <a:pt x="4698" y="28205"/>
                    <a:pt x="5820" y="28341"/>
                    <a:pt x="6795" y="28341"/>
                  </a:cubicBezTo>
                  <a:cubicBezTo>
                    <a:pt x="8036" y="28341"/>
                    <a:pt x="9040" y="28121"/>
                    <a:pt x="9040" y="28121"/>
                  </a:cubicBezTo>
                  <a:cubicBezTo>
                    <a:pt x="9040" y="28121"/>
                    <a:pt x="9340" y="18681"/>
                    <a:pt x="9174" y="16880"/>
                  </a:cubicBezTo>
                  <a:cubicBezTo>
                    <a:pt x="8940" y="14711"/>
                    <a:pt x="8206" y="11676"/>
                    <a:pt x="7372" y="8540"/>
                  </a:cubicBezTo>
                  <a:cubicBezTo>
                    <a:pt x="6538" y="5405"/>
                    <a:pt x="5804" y="2302"/>
                    <a:pt x="4537" y="1135"/>
                  </a:cubicBezTo>
                  <a:cubicBezTo>
                    <a:pt x="3306" y="31"/>
                    <a:pt x="1180" y="1"/>
                    <a:pt x="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7"/>
            <p:cNvSpPr/>
            <p:nvPr/>
          </p:nvSpPr>
          <p:spPr>
            <a:xfrm>
              <a:off x="5691725" y="1339375"/>
              <a:ext cx="98450" cy="475725"/>
            </a:xfrm>
            <a:custGeom>
              <a:avLst/>
              <a:gdLst/>
              <a:ahLst/>
              <a:cxnLst/>
              <a:rect l="l" t="t" r="r" b="b"/>
              <a:pathLst>
                <a:path w="3938" h="19029" extrusionOk="0">
                  <a:moveTo>
                    <a:pt x="2161" y="1"/>
                  </a:moveTo>
                  <a:cubicBezTo>
                    <a:pt x="2120" y="1"/>
                    <a:pt x="2078" y="5"/>
                    <a:pt x="2036" y="15"/>
                  </a:cubicBezTo>
                  <a:lnTo>
                    <a:pt x="1969" y="1516"/>
                  </a:lnTo>
                  <a:cubicBezTo>
                    <a:pt x="1235" y="2884"/>
                    <a:pt x="668" y="7020"/>
                    <a:pt x="234" y="10322"/>
                  </a:cubicBezTo>
                  <a:cubicBezTo>
                    <a:pt x="1" y="12224"/>
                    <a:pt x="68" y="19028"/>
                    <a:pt x="68" y="19028"/>
                  </a:cubicBezTo>
                  <a:cubicBezTo>
                    <a:pt x="234" y="17361"/>
                    <a:pt x="1936" y="13725"/>
                    <a:pt x="1902" y="12891"/>
                  </a:cubicBezTo>
                  <a:cubicBezTo>
                    <a:pt x="1902" y="12057"/>
                    <a:pt x="1769" y="9121"/>
                    <a:pt x="1769" y="9121"/>
                  </a:cubicBezTo>
                  <a:cubicBezTo>
                    <a:pt x="1769" y="9121"/>
                    <a:pt x="3403" y="6153"/>
                    <a:pt x="3637" y="5519"/>
                  </a:cubicBezTo>
                  <a:cubicBezTo>
                    <a:pt x="3937" y="4752"/>
                    <a:pt x="3637" y="1850"/>
                    <a:pt x="3637" y="1850"/>
                  </a:cubicBezTo>
                  <a:cubicBezTo>
                    <a:pt x="3637" y="1850"/>
                    <a:pt x="3103" y="949"/>
                    <a:pt x="2870" y="549"/>
                  </a:cubicBezTo>
                  <a:cubicBezTo>
                    <a:pt x="2641" y="176"/>
                    <a:pt x="2411" y="1"/>
                    <a:pt x="2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7"/>
            <p:cNvSpPr/>
            <p:nvPr/>
          </p:nvSpPr>
          <p:spPr>
            <a:xfrm>
              <a:off x="5717575" y="1600750"/>
              <a:ext cx="120125" cy="261050"/>
            </a:xfrm>
            <a:custGeom>
              <a:avLst/>
              <a:gdLst/>
              <a:ahLst/>
              <a:cxnLst/>
              <a:rect l="l" t="t" r="r" b="b"/>
              <a:pathLst>
                <a:path w="4805" h="10442" extrusionOk="0">
                  <a:moveTo>
                    <a:pt x="2536" y="334"/>
                  </a:moveTo>
                  <a:cubicBezTo>
                    <a:pt x="2970" y="334"/>
                    <a:pt x="3804" y="1769"/>
                    <a:pt x="4171" y="2969"/>
                  </a:cubicBezTo>
                  <a:cubicBezTo>
                    <a:pt x="4471" y="3903"/>
                    <a:pt x="3437" y="8273"/>
                    <a:pt x="2970" y="8840"/>
                  </a:cubicBezTo>
                  <a:cubicBezTo>
                    <a:pt x="2736" y="9141"/>
                    <a:pt x="2469" y="9374"/>
                    <a:pt x="2136" y="9574"/>
                  </a:cubicBezTo>
                  <a:cubicBezTo>
                    <a:pt x="1836" y="9374"/>
                    <a:pt x="1602" y="9074"/>
                    <a:pt x="1369" y="8774"/>
                  </a:cubicBezTo>
                  <a:cubicBezTo>
                    <a:pt x="968" y="8140"/>
                    <a:pt x="335" y="3737"/>
                    <a:pt x="701" y="2803"/>
                  </a:cubicBezTo>
                  <a:cubicBezTo>
                    <a:pt x="1168" y="1669"/>
                    <a:pt x="2102" y="334"/>
                    <a:pt x="2536" y="334"/>
                  </a:cubicBezTo>
                  <a:close/>
                  <a:moveTo>
                    <a:pt x="2536" y="1"/>
                  </a:moveTo>
                  <a:cubicBezTo>
                    <a:pt x="1802" y="1"/>
                    <a:pt x="768" y="1835"/>
                    <a:pt x="435" y="2669"/>
                  </a:cubicBezTo>
                  <a:cubicBezTo>
                    <a:pt x="1" y="3703"/>
                    <a:pt x="701" y="8273"/>
                    <a:pt x="1135" y="8940"/>
                  </a:cubicBezTo>
                  <a:cubicBezTo>
                    <a:pt x="1335" y="9241"/>
                    <a:pt x="1602" y="9507"/>
                    <a:pt x="1869" y="9741"/>
                  </a:cubicBezTo>
                  <a:cubicBezTo>
                    <a:pt x="1569" y="9941"/>
                    <a:pt x="1235" y="10041"/>
                    <a:pt x="868" y="10041"/>
                  </a:cubicBezTo>
                  <a:lnTo>
                    <a:pt x="835" y="10341"/>
                  </a:lnTo>
                  <a:cubicBezTo>
                    <a:pt x="1302" y="10341"/>
                    <a:pt x="1769" y="10208"/>
                    <a:pt x="2136" y="9941"/>
                  </a:cubicBezTo>
                  <a:cubicBezTo>
                    <a:pt x="2503" y="10208"/>
                    <a:pt x="2936" y="10375"/>
                    <a:pt x="3370" y="10441"/>
                  </a:cubicBezTo>
                  <a:lnTo>
                    <a:pt x="3403" y="10441"/>
                  </a:lnTo>
                  <a:lnTo>
                    <a:pt x="3403" y="10141"/>
                  </a:lnTo>
                  <a:cubicBezTo>
                    <a:pt x="3036" y="10108"/>
                    <a:pt x="2703" y="9974"/>
                    <a:pt x="2403" y="9774"/>
                  </a:cubicBezTo>
                  <a:cubicBezTo>
                    <a:pt x="2736" y="9541"/>
                    <a:pt x="3003" y="9307"/>
                    <a:pt x="3237" y="9007"/>
                  </a:cubicBezTo>
                  <a:cubicBezTo>
                    <a:pt x="3737" y="8373"/>
                    <a:pt x="4804" y="3903"/>
                    <a:pt x="4471" y="2869"/>
                  </a:cubicBezTo>
                  <a:cubicBezTo>
                    <a:pt x="4204" y="1969"/>
                    <a:pt x="3337" y="34"/>
                    <a:pt x="2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7"/>
            <p:cNvSpPr/>
            <p:nvPr/>
          </p:nvSpPr>
          <p:spPr>
            <a:xfrm>
              <a:off x="5727600" y="184425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67" y="1"/>
                  </a:moveTo>
                  <a:cubicBezTo>
                    <a:pt x="234" y="1"/>
                    <a:pt x="34" y="168"/>
                    <a:pt x="0" y="435"/>
                  </a:cubicBezTo>
                  <a:cubicBezTo>
                    <a:pt x="0" y="668"/>
                    <a:pt x="167" y="868"/>
                    <a:pt x="434" y="902"/>
                  </a:cubicBezTo>
                  <a:cubicBezTo>
                    <a:pt x="667" y="902"/>
                    <a:pt x="868" y="701"/>
                    <a:pt x="901" y="468"/>
                  </a:cubicBezTo>
                  <a:cubicBezTo>
                    <a:pt x="901" y="234"/>
                    <a:pt x="701" y="34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7"/>
            <p:cNvSpPr/>
            <p:nvPr/>
          </p:nvSpPr>
          <p:spPr>
            <a:xfrm>
              <a:off x="5791800" y="1846775"/>
              <a:ext cx="22550" cy="22625"/>
            </a:xfrm>
            <a:custGeom>
              <a:avLst/>
              <a:gdLst/>
              <a:ahLst/>
              <a:cxnLst/>
              <a:rect l="l" t="t" r="r" b="b"/>
              <a:pathLst>
                <a:path w="902" h="905" extrusionOk="0">
                  <a:moveTo>
                    <a:pt x="468" y="0"/>
                  </a:moveTo>
                  <a:cubicBezTo>
                    <a:pt x="234" y="0"/>
                    <a:pt x="34" y="200"/>
                    <a:pt x="1" y="434"/>
                  </a:cubicBezTo>
                  <a:cubicBezTo>
                    <a:pt x="1" y="667"/>
                    <a:pt x="168" y="901"/>
                    <a:pt x="434" y="901"/>
                  </a:cubicBezTo>
                  <a:cubicBezTo>
                    <a:pt x="452" y="903"/>
                    <a:pt x="469" y="904"/>
                    <a:pt x="486" y="904"/>
                  </a:cubicBezTo>
                  <a:cubicBezTo>
                    <a:pt x="701" y="904"/>
                    <a:pt x="901" y="717"/>
                    <a:pt x="901" y="500"/>
                  </a:cubicBezTo>
                  <a:cubicBezTo>
                    <a:pt x="901" y="234"/>
                    <a:pt x="735" y="33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7"/>
            <p:cNvSpPr/>
            <p:nvPr/>
          </p:nvSpPr>
          <p:spPr>
            <a:xfrm>
              <a:off x="5721750" y="1599900"/>
              <a:ext cx="111775" cy="122625"/>
            </a:xfrm>
            <a:custGeom>
              <a:avLst/>
              <a:gdLst/>
              <a:ahLst/>
              <a:cxnLst/>
              <a:rect l="l" t="t" r="r" b="b"/>
              <a:pathLst>
                <a:path w="4471" h="4905" extrusionOk="0">
                  <a:moveTo>
                    <a:pt x="2382" y="1"/>
                  </a:moveTo>
                  <a:cubicBezTo>
                    <a:pt x="1486" y="1"/>
                    <a:pt x="433" y="2141"/>
                    <a:pt x="201" y="2703"/>
                  </a:cubicBezTo>
                  <a:cubicBezTo>
                    <a:pt x="34" y="3337"/>
                    <a:pt x="1" y="4004"/>
                    <a:pt x="67" y="4638"/>
                  </a:cubicBezTo>
                  <a:cubicBezTo>
                    <a:pt x="101" y="4671"/>
                    <a:pt x="134" y="4705"/>
                    <a:pt x="201" y="4705"/>
                  </a:cubicBezTo>
                  <a:lnTo>
                    <a:pt x="434" y="4705"/>
                  </a:lnTo>
                  <a:cubicBezTo>
                    <a:pt x="501" y="4705"/>
                    <a:pt x="534" y="4638"/>
                    <a:pt x="534" y="4605"/>
                  </a:cubicBezTo>
                  <a:cubicBezTo>
                    <a:pt x="468" y="4038"/>
                    <a:pt x="501" y="3437"/>
                    <a:pt x="601" y="2903"/>
                  </a:cubicBezTo>
                  <a:cubicBezTo>
                    <a:pt x="1063" y="1816"/>
                    <a:pt x="1980" y="468"/>
                    <a:pt x="2388" y="468"/>
                  </a:cubicBezTo>
                  <a:cubicBezTo>
                    <a:pt x="2393" y="468"/>
                    <a:pt x="2398" y="468"/>
                    <a:pt x="2402" y="468"/>
                  </a:cubicBezTo>
                  <a:cubicBezTo>
                    <a:pt x="2803" y="468"/>
                    <a:pt x="3603" y="1903"/>
                    <a:pt x="3937" y="3037"/>
                  </a:cubicBezTo>
                  <a:cubicBezTo>
                    <a:pt x="4004" y="3604"/>
                    <a:pt x="4004" y="4171"/>
                    <a:pt x="3870" y="4738"/>
                  </a:cubicBezTo>
                  <a:cubicBezTo>
                    <a:pt x="3870" y="4805"/>
                    <a:pt x="3904" y="4838"/>
                    <a:pt x="3937" y="4838"/>
                  </a:cubicBezTo>
                  <a:lnTo>
                    <a:pt x="4204" y="4905"/>
                  </a:lnTo>
                  <a:cubicBezTo>
                    <a:pt x="4270" y="4905"/>
                    <a:pt x="4304" y="4871"/>
                    <a:pt x="4304" y="4805"/>
                  </a:cubicBezTo>
                  <a:cubicBezTo>
                    <a:pt x="4471" y="4171"/>
                    <a:pt x="4471" y="3537"/>
                    <a:pt x="4371" y="2903"/>
                  </a:cubicBezTo>
                  <a:cubicBezTo>
                    <a:pt x="4170" y="2303"/>
                    <a:pt x="3303" y="35"/>
                    <a:pt x="2402" y="1"/>
                  </a:cubicBezTo>
                  <a:cubicBezTo>
                    <a:pt x="2396" y="1"/>
                    <a:pt x="2389" y="1"/>
                    <a:pt x="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7"/>
            <p:cNvSpPr/>
            <p:nvPr/>
          </p:nvSpPr>
          <p:spPr>
            <a:xfrm>
              <a:off x="5437375" y="1366425"/>
              <a:ext cx="171000" cy="1084125"/>
            </a:xfrm>
            <a:custGeom>
              <a:avLst/>
              <a:gdLst/>
              <a:ahLst/>
              <a:cxnLst/>
              <a:rect l="l" t="t" r="r" b="b"/>
              <a:pathLst>
                <a:path w="6840" h="43365" extrusionOk="0">
                  <a:moveTo>
                    <a:pt x="6839" y="0"/>
                  </a:moveTo>
                  <a:lnTo>
                    <a:pt x="6839" y="0"/>
                  </a:lnTo>
                  <a:cubicBezTo>
                    <a:pt x="6439" y="34"/>
                    <a:pt x="6272" y="601"/>
                    <a:pt x="5338" y="834"/>
                  </a:cubicBezTo>
                  <a:cubicBezTo>
                    <a:pt x="3637" y="1368"/>
                    <a:pt x="2303" y="1568"/>
                    <a:pt x="1602" y="2469"/>
                  </a:cubicBezTo>
                  <a:cubicBezTo>
                    <a:pt x="468" y="4003"/>
                    <a:pt x="668" y="5271"/>
                    <a:pt x="401" y="13010"/>
                  </a:cubicBezTo>
                  <a:cubicBezTo>
                    <a:pt x="101" y="20748"/>
                    <a:pt x="1" y="42831"/>
                    <a:pt x="1" y="42831"/>
                  </a:cubicBezTo>
                  <a:cubicBezTo>
                    <a:pt x="835" y="43198"/>
                    <a:pt x="1736" y="43365"/>
                    <a:pt x="2636" y="43365"/>
                  </a:cubicBezTo>
                  <a:cubicBezTo>
                    <a:pt x="2636" y="43365"/>
                    <a:pt x="2569" y="19014"/>
                    <a:pt x="2736" y="13510"/>
                  </a:cubicBezTo>
                  <a:cubicBezTo>
                    <a:pt x="2870" y="8039"/>
                    <a:pt x="3704" y="5371"/>
                    <a:pt x="4904" y="3570"/>
                  </a:cubicBezTo>
                  <a:cubicBezTo>
                    <a:pt x="5205" y="2335"/>
                    <a:pt x="5872" y="1235"/>
                    <a:pt x="6772" y="367"/>
                  </a:cubicBezTo>
                  <a:lnTo>
                    <a:pt x="6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7"/>
            <p:cNvSpPr/>
            <p:nvPr/>
          </p:nvSpPr>
          <p:spPr>
            <a:xfrm>
              <a:off x="5479925" y="1366425"/>
              <a:ext cx="128450" cy="405300"/>
            </a:xfrm>
            <a:custGeom>
              <a:avLst/>
              <a:gdLst/>
              <a:ahLst/>
              <a:cxnLst/>
              <a:rect l="l" t="t" r="r" b="b"/>
              <a:pathLst>
                <a:path w="5138" h="16212" extrusionOk="0">
                  <a:moveTo>
                    <a:pt x="5137" y="0"/>
                  </a:moveTo>
                  <a:cubicBezTo>
                    <a:pt x="4637" y="67"/>
                    <a:pt x="4170" y="267"/>
                    <a:pt x="3803" y="567"/>
                  </a:cubicBezTo>
                  <a:cubicBezTo>
                    <a:pt x="3536" y="701"/>
                    <a:pt x="3303" y="868"/>
                    <a:pt x="3069" y="1068"/>
                  </a:cubicBezTo>
                  <a:cubicBezTo>
                    <a:pt x="2836" y="1301"/>
                    <a:pt x="2602" y="1568"/>
                    <a:pt x="2469" y="1835"/>
                  </a:cubicBezTo>
                  <a:cubicBezTo>
                    <a:pt x="1668" y="3436"/>
                    <a:pt x="1334" y="5204"/>
                    <a:pt x="1501" y="6972"/>
                  </a:cubicBezTo>
                  <a:cubicBezTo>
                    <a:pt x="1501" y="6972"/>
                    <a:pt x="334" y="9140"/>
                    <a:pt x="167" y="10208"/>
                  </a:cubicBezTo>
                  <a:cubicBezTo>
                    <a:pt x="0" y="11242"/>
                    <a:pt x="968" y="16212"/>
                    <a:pt x="968" y="16212"/>
                  </a:cubicBezTo>
                  <a:cubicBezTo>
                    <a:pt x="1001" y="15111"/>
                    <a:pt x="1001" y="14210"/>
                    <a:pt x="1034" y="13543"/>
                  </a:cubicBezTo>
                  <a:cubicBezTo>
                    <a:pt x="1201" y="8073"/>
                    <a:pt x="2035" y="5404"/>
                    <a:pt x="3202" y="3603"/>
                  </a:cubicBezTo>
                  <a:cubicBezTo>
                    <a:pt x="3536" y="2369"/>
                    <a:pt x="4203" y="1268"/>
                    <a:pt x="5137" y="401"/>
                  </a:cubicBezTo>
                  <a:lnTo>
                    <a:pt x="5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77"/>
            <p:cNvSpPr/>
            <p:nvPr/>
          </p:nvSpPr>
          <p:spPr>
            <a:xfrm>
              <a:off x="5548300" y="1376425"/>
              <a:ext cx="60075" cy="133450"/>
            </a:xfrm>
            <a:custGeom>
              <a:avLst/>
              <a:gdLst/>
              <a:ahLst/>
              <a:cxnLst/>
              <a:rect l="l" t="t" r="r" b="b"/>
              <a:pathLst>
                <a:path w="2403" h="5338" extrusionOk="0">
                  <a:moveTo>
                    <a:pt x="2402" y="1"/>
                  </a:moveTo>
                  <a:lnTo>
                    <a:pt x="2402" y="1"/>
                  </a:lnTo>
                  <a:cubicBezTo>
                    <a:pt x="1902" y="301"/>
                    <a:pt x="1468" y="668"/>
                    <a:pt x="1101" y="1101"/>
                  </a:cubicBezTo>
                  <a:cubicBezTo>
                    <a:pt x="201" y="2336"/>
                    <a:pt x="0" y="3937"/>
                    <a:pt x="634" y="5338"/>
                  </a:cubicBezTo>
                  <a:cubicBezTo>
                    <a:pt x="801" y="4871"/>
                    <a:pt x="1068" y="4437"/>
                    <a:pt x="1401" y="4070"/>
                  </a:cubicBezTo>
                  <a:cubicBezTo>
                    <a:pt x="1668" y="3770"/>
                    <a:pt x="2002" y="3536"/>
                    <a:pt x="2402" y="3403"/>
                  </a:cubicBezTo>
                  <a:cubicBezTo>
                    <a:pt x="1935" y="2903"/>
                    <a:pt x="2102" y="2035"/>
                    <a:pt x="2369" y="1268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7"/>
            <p:cNvSpPr/>
            <p:nvPr/>
          </p:nvSpPr>
          <p:spPr>
            <a:xfrm>
              <a:off x="5148025" y="1642450"/>
              <a:ext cx="438650" cy="528750"/>
            </a:xfrm>
            <a:custGeom>
              <a:avLst/>
              <a:gdLst/>
              <a:ahLst/>
              <a:cxnLst/>
              <a:rect l="l" t="t" r="r" b="b"/>
              <a:pathLst>
                <a:path w="17546" h="21150" extrusionOk="0">
                  <a:moveTo>
                    <a:pt x="300" y="1"/>
                  </a:moveTo>
                  <a:lnTo>
                    <a:pt x="0" y="301"/>
                  </a:lnTo>
                  <a:lnTo>
                    <a:pt x="4403" y="16346"/>
                  </a:lnTo>
                  <a:lnTo>
                    <a:pt x="17246" y="21149"/>
                  </a:lnTo>
                  <a:lnTo>
                    <a:pt x="17546" y="20849"/>
                  </a:lnTo>
                  <a:lnTo>
                    <a:pt x="13810" y="477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7"/>
            <p:cNvSpPr/>
            <p:nvPr/>
          </p:nvSpPr>
          <p:spPr>
            <a:xfrm>
              <a:off x="5485750" y="1761700"/>
              <a:ext cx="100925" cy="409500"/>
            </a:xfrm>
            <a:custGeom>
              <a:avLst/>
              <a:gdLst/>
              <a:ahLst/>
              <a:cxnLst/>
              <a:rect l="l" t="t" r="r" b="b"/>
              <a:pathLst>
                <a:path w="4037" h="16380" extrusionOk="0">
                  <a:moveTo>
                    <a:pt x="301" y="1"/>
                  </a:moveTo>
                  <a:lnTo>
                    <a:pt x="1" y="301"/>
                  </a:lnTo>
                  <a:lnTo>
                    <a:pt x="3737" y="16379"/>
                  </a:lnTo>
                  <a:lnTo>
                    <a:pt x="4037" y="1607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7"/>
            <p:cNvSpPr/>
            <p:nvPr/>
          </p:nvSpPr>
          <p:spPr>
            <a:xfrm>
              <a:off x="5234750" y="1968525"/>
              <a:ext cx="73400" cy="23775"/>
            </a:xfrm>
            <a:custGeom>
              <a:avLst/>
              <a:gdLst/>
              <a:ahLst/>
              <a:cxnLst/>
              <a:rect l="l" t="t" r="r" b="b"/>
              <a:pathLst>
                <a:path w="2936" h="951" extrusionOk="0">
                  <a:moveTo>
                    <a:pt x="0" y="0"/>
                  </a:moveTo>
                  <a:lnTo>
                    <a:pt x="267" y="934"/>
                  </a:lnTo>
                  <a:cubicBezTo>
                    <a:pt x="395" y="946"/>
                    <a:pt x="520" y="951"/>
                    <a:pt x="641" y="951"/>
                  </a:cubicBezTo>
                  <a:cubicBezTo>
                    <a:pt x="1938" y="951"/>
                    <a:pt x="2814" y="342"/>
                    <a:pt x="2936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7"/>
            <p:cNvSpPr/>
            <p:nvPr/>
          </p:nvSpPr>
          <p:spPr>
            <a:xfrm>
              <a:off x="5246675" y="1715400"/>
              <a:ext cx="160725" cy="73025"/>
            </a:xfrm>
            <a:custGeom>
              <a:avLst/>
              <a:gdLst/>
              <a:ahLst/>
              <a:cxnLst/>
              <a:rect l="l" t="t" r="r" b="b"/>
              <a:pathLst>
                <a:path w="6429" h="2921" extrusionOk="0">
                  <a:moveTo>
                    <a:pt x="235" y="1"/>
                  </a:moveTo>
                  <a:cubicBezTo>
                    <a:pt x="80" y="1"/>
                    <a:pt x="1" y="49"/>
                    <a:pt x="24" y="151"/>
                  </a:cubicBezTo>
                  <a:lnTo>
                    <a:pt x="124" y="685"/>
                  </a:lnTo>
                  <a:lnTo>
                    <a:pt x="6428" y="2920"/>
                  </a:lnTo>
                  <a:lnTo>
                    <a:pt x="6328" y="2386"/>
                  </a:lnTo>
                  <a:cubicBezTo>
                    <a:pt x="6261" y="2086"/>
                    <a:pt x="5261" y="1719"/>
                    <a:pt x="4227" y="1252"/>
                  </a:cubicBezTo>
                  <a:lnTo>
                    <a:pt x="1791" y="485"/>
                  </a:lnTo>
                  <a:cubicBezTo>
                    <a:pt x="1111" y="178"/>
                    <a:pt x="532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7"/>
            <p:cNvSpPr/>
            <p:nvPr/>
          </p:nvSpPr>
          <p:spPr>
            <a:xfrm>
              <a:off x="5229325" y="1666575"/>
              <a:ext cx="173900" cy="73475"/>
            </a:xfrm>
            <a:custGeom>
              <a:avLst/>
              <a:gdLst/>
              <a:ahLst/>
              <a:cxnLst/>
              <a:rect l="l" t="t" r="r" b="b"/>
              <a:pathLst>
                <a:path w="6956" h="2939" extrusionOk="0">
                  <a:moveTo>
                    <a:pt x="2017" y="0"/>
                  </a:moveTo>
                  <a:cubicBezTo>
                    <a:pt x="1314" y="0"/>
                    <a:pt x="1485" y="437"/>
                    <a:pt x="1485" y="437"/>
                  </a:cubicBezTo>
                  <a:lnTo>
                    <a:pt x="718" y="170"/>
                  </a:lnTo>
                  <a:cubicBezTo>
                    <a:pt x="501" y="120"/>
                    <a:pt x="317" y="86"/>
                    <a:pt x="192" y="86"/>
                  </a:cubicBezTo>
                  <a:cubicBezTo>
                    <a:pt x="67" y="86"/>
                    <a:pt x="0" y="120"/>
                    <a:pt x="17" y="203"/>
                  </a:cubicBezTo>
                  <a:cubicBezTo>
                    <a:pt x="50" y="403"/>
                    <a:pt x="84" y="537"/>
                    <a:pt x="84" y="537"/>
                  </a:cubicBezTo>
                  <a:lnTo>
                    <a:pt x="6955" y="2938"/>
                  </a:lnTo>
                  <a:lnTo>
                    <a:pt x="6855" y="2605"/>
                  </a:lnTo>
                  <a:cubicBezTo>
                    <a:pt x="6789" y="2405"/>
                    <a:pt x="6722" y="2271"/>
                    <a:pt x="6055" y="2071"/>
                  </a:cubicBezTo>
                  <a:cubicBezTo>
                    <a:pt x="5721" y="1971"/>
                    <a:pt x="5421" y="1838"/>
                    <a:pt x="5121" y="1704"/>
                  </a:cubicBezTo>
                  <a:cubicBezTo>
                    <a:pt x="5121" y="1704"/>
                    <a:pt x="5054" y="703"/>
                    <a:pt x="3019" y="170"/>
                  </a:cubicBezTo>
                  <a:cubicBezTo>
                    <a:pt x="2568" y="47"/>
                    <a:pt x="2246" y="0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7"/>
            <p:cNvSpPr/>
            <p:nvPr/>
          </p:nvSpPr>
          <p:spPr>
            <a:xfrm>
              <a:off x="5243075" y="1679975"/>
              <a:ext cx="142625" cy="93425"/>
            </a:xfrm>
            <a:custGeom>
              <a:avLst/>
              <a:gdLst/>
              <a:ahLst/>
              <a:cxnLst/>
              <a:rect l="l" t="t" r="r" b="b"/>
              <a:pathLst>
                <a:path w="5705" h="3737" extrusionOk="0">
                  <a:moveTo>
                    <a:pt x="1" y="1"/>
                  </a:moveTo>
                  <a:lnTo>
                    <a:pt x="201" y="701"/>
                  </a:lnTo>
                  <a:cubicBezTo>
                    <a:pt x="835" y="1001"/>
                    <a:pt x="1102" y="1135"/>
                    <a:pt x="1202" y="1602"/>
                  </a:cubicBezTo>
                  <a:cubicBezTo>
                    <a:pt x="1302" y="2102"/>
                    <a:pt x="1335" y="2336"/>
                    <a:pt x="1335" y="2336"/>
                  </a:cubicBezTo>
                  <a:lnTo>
                    <a:pt x="4904" y="3737"/>
                  </a:lnTo>
                  <a:cubicBezTo>
                    <a:pt x="4904" y="3737"/>
                    <a:pt x="4704" y="2969"/>
                    <a:pt x="4671" y="2703"/>
                  </a:cubicBezTo>
                  <a:cubicBezTo>
                    <a:pt x="4655" y="2590"/>
                    <a:pt x="4748" y="2531"/>
                    <a:pt x="4920" y="2531"/>
                  </a:cubicBezTo>
                  <a:cubicBezTo>
                    <a:pt x="5103" y="2531"/>
                    <a:pt x="5377" y="2598"/>
                    <a:pt x="5705" y="2736"/>
                  </a:cubicBezTo>
                  <a:lnTo>
                    <a:pt x="5571" y="2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7"/>
            <p:cNvSpPr/>
            <p:nvPr/>
          </p:nvSpPr>
          <p:spPr>
            <a:xfrm>
              <a:off x="5241675" y="1715425"/>
              <a:ext cx="160700" cy="73825"/>
            </a:xfrm>
            <a:custGeom>
              <a:avLst/>
              <a:gdLst/>
              <a:ahLst/>
              <a:cxnLst/>
              <a:rect l="l" t="t" r="r" b="b"/>
              <a:pathLst>
                <a:path w="6428" h="2953" extrusionOk="0">
                  <a:moveTo>
                    <a:pt x="228" y="1"/>
                  </a:moveTo>
                  <a:cubicBezTo>
                    <a:pt x="77" y="1"/>
                    <a:pt x="1" y="49"/>
                    <a:pt x="23" y="150"/>
                  </a:cubicBezTo>
                  <a:lnTo>
                    <a:pt x="157" y="717"/>
                  </a:lnTo>
                  <a:lnTo>
                    <a:pt x="6428" y="2952"/>
                  </a:lnTo>
                  <a:lnTo>
                    <a:pt x="6428" y="2952"/>
                  </a:lnTo>
                  <a:lnTo>
                    <a:pt x="6328" y="2419"/>
                  </a:lnTo>
                  <a:cubicBezTo>
                    <a:pt x="6261" y="2085"/>
                    <a:pt x="5260" y="1752"/>
                    <a:pt x="4226" y="1251"/>
                  </a:cubicBezTo>
                  <a:lnTo>
                    <a:pt x="1791" y="517"/>
                  </a:lnTo>
                  <a:cubicBezTo>
                    <a:pt x="1107" y="186"/>
                    <a:pt x="524" y="1"/>
                    <a:pt x="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7"/>
            <p:cNvSpPr/>
            <p:nvPr/>
          </p:nvSpPr>
          <p:spPr>
            <a:xfrm>
              <a:off x="5156700" y="1779900"/>
              <a:ext cx="188975" cy="201975"/>
            </a:xfrm>
            <a:custGeom>
              <a:avLst/>
              <a:gdLst/>
              <a:ahLst/>
              <a:cxnLst/>
              <a:rect l="l" t="t" r="r" b="b"/>
              <a:pathLst>
                <a:path w="7559" h="8079" extrusionOk="0">
                  <a:moveTo>
                    <a:pt x="588" y="0"/>
                  </a:moveTo>
                  <a:cubicBezTo>
                    <a:pt x="249" y="0"/>
                    <a:pt x="0" y="363"/>
                    <a:pt x="153" y="1041"/>
                  </a:cubicBezTo>
                  <a:cubicBezTo>
                    <a:pt x="387" y="2075"/>
                    <a:pt x="53" y="3976"/>
                    <a:pt x="687" y="5744"/>
                  </a:cubicBezTo>
                  <a:cubicBezTo>
                    <a:pt x="1087" y="6911"/>
                    <a:pt x="2088" y="7779"/>
                    <a:pt x="3322" y="8012"/>
                  </a:cubicBezTo>
                  <a:cubicBezTo>
                    <a:pt x="3637" y="8056"/>
                    <a:pt x="3937" y="8079"/>
                    <a:pt x="4221" y="8079"/>
                  </a:cubicBezTo>
                  <a:cubicBezTo>
                    <a:pt x="5652" y="8079"/>
                    <a:pt x="6669" y="7513"/>
                    <a:pt x="7058" y="6344"/>
                  </a:cubicBezTo>
                  <a:cubicBezTo>
                    <a:pt x="7559" y="4843"/>
                    <a:pt x="7325" y="4376"/>
                    <a:pt x="5224" y="4143"/>
                  </a:cubicBezTo>
                  <a:cubicBezTo>
                    <a:pt x="4090" y="3976"/>
                    <a:pt x="1888" y="2975"/>
                    <a:pt x="1755" y="2508"/>
                  </a:cubicBezTo>
                  <a:cubicBezTo>
                    <a:pt x="1654" y="2075"/>
                    <a:pt x="1154" y="307"/>
                    <a:pt x="1154" y="307"/>
                  </a:cubicBezTo>
                  <a:cubicBezTo>
                    <a:pt x="970" y="100"/>
                    <a:pt x="767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7"/>
            <p:cNvSpPr/>
            <p:nvPr/>
          </p:nvSpPr>
          <p:spPr>
            <a:xfrm>
              <a:off x="4764400" y="3791500"/>
              <a:ext cx="269400" cy="518000"/>
            </a:xfrm>
            <a:custGeom>
              <a:avLst/>
              <a:gdLst/>
              <a:ahLst/>
              <a:cxnLst/>
              <a:rect l="l" t="t" r="r" b="b"/>
              <a:pathLst>
                <a:path w="10776" h="20720" extrusionOk="0">
                  <a:moveTo>
                    <a:pt x="4771" y="0"/>
                  </a:moveTo>
                  <a:cubicBezTo>
                    <a:pt x="4771" y="1"/>
                    <a:pt x="5671" y="12376"/>
                    <a:pt x="5638" y="13610"/>
                  </a:cubicBezTo>
                  <a:cubicBezTo>
                    <a:pt x="5571" y="14877"/>
                    <a:pt x="5571" y="15378"/>
                    <a:pt x="4971" y="16012"/>
                  </a:cubicBezTo>
                  <a:cubicBezTo>
                    <a:pt x="3737" y="17379"/>
                    <a:pt x="1535" y="19114"/>
                    <a:pt x="1" y="20281"/>
                  </a:cubicBezTo>
                  <a:cubicBezTo>
                    <a:pt x="119" y="20586"/>
                    <a:pt x="651" y="20719"/>
                    <a:pt x="1269" y="20719"/>
                  </a:cubicBezTo>
                  <a:cubicBezTo>
                    <a:pt x="1866" y="20719"/>
                    <a:pt x="2543" y="20595"/>
                    <a:pt x="3003" y="20381"/>
                  </a:cubicBezTo>
                  <a:cubicBezTo>
                    <a:pt x="4204" y="19714"/>
                    <a:pt x="5338" y="18980"/>
                    <a:pt x="6405" y="18146"/>
                  </a:cubicBezTo>
                  <a:cubicBezTo>
                    <a:pt x="7673" y="17179"/>
                    <a:pt x="9274" y="16412"/>
                    <a:pt x="9274" y="14977"/>
                  </a:cubicBezTo>
                  <a:cubicBezTo>
                    <a:pt x="9274" y="14877"/>
                    <a:pt x="9274" y="14777"/>
                    <a:pt x="9241" y="14677"/>
                  </a:cubicBezTo>
                  <a:cubicBezTo>
                    <a:pt x="9274" y="13476"/>
                    <a:pt x="9508" y="11742"/>
                    <a:pt x="10775" y="4370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7"/>
            <p:cNvSpPr/>
            <p:nvPr/>
          </p:nvSpPr>
          <p:spPr>
            <a:xfrm>
              <a:off x="4695200" y="4256000"/>
              <a:ext cx="321075" cy="135775"/>
            </a:xfrm>
            <a:custGeom>
              <a:avLst/>
              <a:gdLst/>
              <a:ahLst/>
              <a:cxnLst/>
              <a:rect l="l" t="t" r="r" b="b"/>
              <a:pathLst>
                <a:path w="12843" h="5431" extrusionOk="0">
                  <a:moveTo>
                    <a:pt x="12776" y="0"/>
                  </a:moveTo>
                  <a:lnTo>
                    <a:pt x="134" y="3236"/>
                  </a:lnTo>
                  <a:cubicBezTo>
                    <a:pt x="0" y="3669"/>
                    <a:pt x="67" y="4136"/>
                    <a:pt x="367" y="4503"/>
                  </a:cubicBezTo>
                  <a:cubicBezTo>
                    <a:pt x="1273" y="5116"/>
                    <a:pt x="2328" y="5431"/>
                    <a:pt x="3412" y="5431"/>
                  </a:cubicBezTo>
                  <a:cubicBezTo>
                    <a:pt x="3686" y="5431"/>
                    <a:pt x="3961" y="5411"/>
                    <a:pt x="4236" y="5371"/>
                  </a:cubicBezTo>
                  <a:cubicBezTo>
                    <a:pt x="6138" y="5137"/>
                    <a:pt x="7172" y="4537"/>
                    <a:pt x="7939" y="3903"/>
                  </a:cubicBezTo>
                  <a:cubicBezTo>
                    <a:pt x="8706" y="3236"/>
                    <a:pt x="9774" y="2335"/>
                    <a:pt x="10641" y="2168"/>
                  </a:cubicBezTo>
                  <a:cubicBezTo>
                    <a:pt x="11342" y="2035"/>
                    <a:pt x="11975" y="1768"/>
                    <a:pt x="12576" y="1368"/>
                  </a:cubicBezTo>
                  <a:cubicBezTo>
                    <a:pt x="12843" y="1134"/>
                    <a:pt x="12776" y="0"/>
                    <a:pt x="12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7"/>
            <p:cNvSpPr/>
            <p:nvPr/>
          </p:nvSpPr>
          <p:spPr>
            <a:xfrm>
              <a:off x="4689350" y="4150075"/>
              <a:ext cx="326925" cy="227700"/>
            </a:xfrm>
            <a:custGeom>
              <a:avLst/>
              <a:gdLst/>
              <a:ahLst/>
              <a:cxnLst/>
              <a:rect l="l" t="t" r="r" b="b"/>
              <a:pathLst>
                <a:path w="13077" h="9108" extrusionOk="0">
                  <a:moveTo>
                    <a:pt x="12276" y="1"/>
                  </a:moveTo>
                  <a:cubicBezTo>
                    <a:pt x="12276" y="167"/>
                    <a:pt x="12276" y="334"/>
                    <a:pt x="12143" y="468"/>
                  </a:cubicBezTo>
                  <a:cubicBezTo>
                    <a:pt x="12043" y="534"/>
                    <a:pt x="11909" y="634"/>
                    <a:pt x="11776" y="701"/>
                  </a:cubicBezTo>
                  <a:cubicBezTo>
                    <a:pt x="11642" y="801"/>
                    <a:pt x="11542" y="935"/>
                    <a:pt x="11442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50" y="1831"/>
                    <a:pt x="10704" y="1831"/>
                  </a:cubicBezTo>
                  <a:cubicBezTo>
                    <a:pt x="10683" y="1831"/>
                    <a:pt x="10662" y="1823"/>
                    <a:pt x="10642" y="1802"/>
                  </a:cubicBezTo>
                  <a:cubicBezTo>
                    <a:pt x="10575" y="1769"/>
                    <a:pt x="10575" y="1669"/>
                    <a:pt x="10608" y="1602"/>
                  </a:cubicBezTo>
                  <a:cubicBezTo>
                    <a:pt x="10675" y="1468"/>
                    <a:pt x="10708" y="1335"/>
                    <a:pt x="10708" y="1202"/>
                  </a:cubicBezTo>
                  <a:cubicBezTo>
                    <a:pt x="10708" y="835"/>
                    <a:pt x="10275" y="668"/>
                    <a:pt x="10008" y="534"/>
                  </a:cubicBezTo>
                  <a:cubicBezTo>
                    <a:pt x="9674" y="368"/>
                    <a:pt x="9307" y="268"/>
                    <a:pt x="8940" y="234"/>
                  </a:cubicBezTo>
                  <a:cubicBezTo>
                    <a:pt x="8885" y="220"/>
                    <a:pt x="8830" y="212"/>
                    <a:pt x="8775" y="212"/>
                  </a:cubicBezTo>
                  <a:cubicBezTo>
                    <a:pt x="8696" y="212"/>
                    <a:pt x="8618" y="228"/>
                    <a:pt x="8540" y="268"/>
                  </a:cubicBezTo>
                  <a:cubicBezTo>
                    <a:pt x="8373" y="368"/>
                    <a:pt x="8273" y="534"/>
                    <a:pt x="8206" y="701"/>
                  </a:cubicBezTo>
                  <a:cubicBezTo>
                    <a:pt x="7606" y="2202"/>
                    <a:pt x="6272" y="3403"/>
                    <a:pt x="4937" y="4237"/>
                  </a:cubicBezTo>
                  <a:cubicBezTo>
                    <a:pt x="4437" y="4537"/>
                    <a:pt x="2969" y="5405"/>
                    <a:pt x="2569" y="5571"/>
                  </a:cubicBezTo>
                  <a:cubicBezTo>
                    <a:pt x="368" y="6605"/>
                    <a:pt x="1" y="7106"/>
                    <a:pt x="468" y="7940"/>
                  </a:cubicBezTo>
                  <a:cubicBezTo>
                    <a:pt x="868" y="8607"/>
                    <a:pt x="2536" y="9107"/>
                    <a:pt x="4003" y="9107"/>
                  </a:cubicBezTo>
                  <a:cubicBezTo>
                    <a:pt x="5471" y="9007"/>
                    <a:pt x="6872" y="8473"/>
                    <a:pt x="8040" y="7606"/>
                  </a:cubicBezTo>
                  <a:cubicBezTo>
                    <a:pt x="8840" y="6906"/>
                    <a:pt x="9741" y="6305"/>
                    <a:pt x="10742" y="5905"/>
                  </a:cubicBezTo>
                  <a:cubicBezTo>
                    <a:pt x="11576" y="5571"/>
                    <a:pt x="12876" y="5171"/>
                    <a:pt x="12977" y="4604"/>
                  </a:cubicBezTo>
                  <a:cubicBezTo>
                    <a:pt x="13077" y="3703"/>
                    <a:pt x="13010" y="2803"/>
                    <a:pt x="12810" y="1935"/>
                  </a:cubicBezTo>
                  <a:cubicBezTo>
                    <a:pt x="12676" y="1435"/>
                    <a:pt x="12610" y="534"/>
                    <a:pt x="12543" y="234"/>
                  </a:cubicBezTo>
                  <a:cubicBezTo>
                    <a:pt x="12543" y="101"/>
                    <a:pt x="12409" y="1"/>
                    <a:pt x="12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7"/>
            <p:cNvSpPr/>
            <p:nvPr/>
          </p:nvSpPr>
          <p:spPr>
            <a:xfrm>
              <a:off x="4689350" y="4150075"/>
              <a:ext cx="326925" cy="227700"/>
            </a:xfrm>
            <a:custGeom>
              <a:avLst/>
              <a:gdLst/>
              <a:ahLst/>
              <a:cxnLst/>
              <a:rect l="l" t="t" r="r" b="b"/>
              <a:pathLst>
                <a:path w="13077" h="9108" extrusionOk="0">
                  <a:moveTo>
                    <a:pt x="12276" y="1"/>
                  </a:moveTo>
                  <a:cubicBezTo>
                    <a:pt x="12276" y="167"/>
                    <a:pt x="12276" y="334"/>
                    <a:pt x="12143" y="468"/>
                  </a:cubicBezTo>
                  <a:cubicBezTo>
                    <a:pt x="12043" y="534"/>
                    <a:pt x="11909" y="634"/>
                    <a:pt x="11776" y="701"/>
                  </a:cubicBezTo>
                  <a:cubicBezTo>
                    <a:pt x="11642" y="801"/>
                    <a:pt x="11542" y="935"/>
                    <a:pt x="11442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50" y="1831"/>
                    <a:pt x="10704" y="1831"/>
                  </a:cubicBezTo>
                  <a:cubicBezTo>
                    <a:pt x="10683" y="1831"/>
                    <a:pt x="10662" y="1823"/>
                    <a:pt x="10642" y="1802"/>
                  </a:cubicBezTo>
                  <a:cubicBezTo>
                    <a:pt x="10575" y="1769"/>
                    <a:pt x="10575" y="1669"/>
                    <a:pt x="10608" y="1602"/>
                  </a:cubicBezTo>
                  <a:cubicBezTo>
                    <a:pt x="10675" y="1468"/>
                    <a:pt x="10708" y="1335"/>
                    <a:pt x="10708" y="1202"/>
                  </a:cubicBezTo>
                  <a:cubicBezTo>
                    <a:pt x="10708" y="835"/>
                    <a:pt x="10275" y="668"/>
                    <a:pt x="10008" y="534"/>
                  </a:cubicBezTo>
                  <a:cubicBezTo>
                    <a:pt x="9674" y="368"/>
                    <a:pt x="9307" y="268"/>
                    <a:pt x="8940" y="234"/>
                  </a:cubicBezTo>
                  <a:cubicBezTo>
                    <a:pt x="8885" y="220"/>
                    <a:pt x="8830" y="212"/>
                    <a:pt x="8775" y="212"/>
                  </a:cubicBezTo>
                  <a:cubicBezTo>
                    <a:pt x="8696" y="212"/>
                    <a:pt x="8618" y="228"/>
                    <a:pt x="8540" y="268"/>
                  </a:cubicBezTo>
                  <a:cubicBezTo>
                    <a:pt x="8373" y="368"/>
                    <a:pt x="8273" y="534"/>
                    <a:pt x="8206" y="701"/>
                  </a:cubicBezTo>
                  <a:cubicBezTo>
                    <a:pt x="7606" y="2202"/>
                    <a:pt x="6272" y="3403"/>
                    <a:pt x="4937" y="4237"/>
                  </a:cubicBezTo>
                  <a:cubicBezTo>
                    <a:pt x="4437" y="4537"/>
                    <a:pt x="2969" y="5405"/>
                    <a:pt x="2569" y="5571"/>
                  </a:cubicBezTo>
                  <a:cubicBezTo>
                    <a:pt x="368" y="6605"/>
                    <a:pt x="1" y="7106"/>
                    <a:pt x="468" y="7940"/>
                  </a:cubicBezTo>
                  <a:cubicBezTo>
                    <a:pt x="868" y="8607"/>
                    <a:pt x="2536" y="9107"/>
                    <a:pt x="4003" y="9107"/>
                  </a:cubicBezTo>
                  <a:cubicBezTo>
                    <a:pt x="5471" y="9007"/>
                    <a:pt x="6872" y="8473"/>
                    <a:pt x="8040" y="7606"/>
                  </a:cubicBezTo>
                  <a:cubicBezTo>
                    <a:pt x="8840" y="6906"/>
                    <a:pt x="9741" y="6305"/>
                    <a:pt x="10742" y="5905"/>
                  </a:cubicBezTo>
                  <a:cubicBezTo>
                    <a:pt x="11576" y="5571"/>
                    <a:pt x="12876" y="5171"/>
                    <a:pt x="12977" y="4604"/>
                  </a:cubicBezTo>
                  <a:cubicBezTo>
                    <a:pt x="13077" y="3703"/>
                    <a:pt x="13010" y="2803"/>
                    <a:pt x="12810" y="1935"/>
                  </a:cubicBezTo>
                  <a:cubicBezTo>
                    <a:pt x="12676" y="1435"/>
                    <a:pt x="12610" y="534"/>
                    <a:pt x="12543" y="234"/>
                  </a:cubicBezTo>
                  <a:cubicBezTo>
                    <a:pt x="12543" y="101"/>
                    <a:pt x="12409" y="1"/>
                    <a:pt x="12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7"/>
            <p:cNvSpPr/>
            <p:nvPr/>
          </p:nvSpPr>
          <p:spPr>
            <a:xfrm>
              <a:off x="4690175" y="4283500"/>
              <a:ext cx="230200" cy="95100"/>
            </a:xfrm>
            <a:custGeom>
              <a:avLst/>
              <a:gdLst/>
              <a:ahLst/>
              <a:cxnLst/>
              <a:rect l="l" t="t" r="r" b="b"/>
              <a:pathLst>
                <a:path w="9208" h="3804" extrusionOk="0">
                  <a:moveTo>
                    <a:pt x="2970" y="1"/>
                  </a:moveTo>
                  <a:cubicBezTo>
                    <a:pt x="2803" y="101"/>
                    <a:pt x="2636" y="201"/>
                    <a:pt x="2569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68" y="3270"/>
                    <a:pt x="2069" y="3804"/>
                    <a:pt x="3970" y="3804"/>
                  </a:cubicBezTo>
                  <a:cubicBezTo>
                    <a:pt x="5171" y="3804"/>
                    <a:pt x="7106" y="3003"/>
                    <a:pt x="8007" y="2269"/>
                  </a:cubicBezTo>
                  <a:cubicBezTo>
                    <a:pt x="8374" y="1969"/>
                    <a:pt x="8807" y="1635"/>
                    <a:pt x="9208" y="1368"/>
                  </a:cubicBezTo>
                  <a:lnTo>
                    <a:pt x="9208" y="1368"/>
                  </a:lnTo>
                  <a:cubicBezTo>
                    <a:pt x="9207" y="1369"/>
                    <a:pt x="7521" y="2398"/>
                    <a:pt x="6331" y="2398"/>
                  </a:cubicBezTo>
                  <a:cubicBezTo>
                    <a:pt x="6052" y="2398"/>
                    <a:pt x="5801" y="2342"/>
                    <a:pt x="5605" y="2202"/>
                  </a:cubicBezTo>
                  <a:cubicBezTo>
                    <a:pt x="5205" y="1969"/>
                    <a:pt x="5038" y="1435"/>
                    <a:pt x="5271" y="1035"/>
                  </a:cubicBezTo>
                  <a:cubicBezTo>
                    <a:pt x="5271" y="835"/>
                    <a:pt x="3637" y="101"/>
                    <a:pt x="2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7"/>
            <p:cNvSpPr/>
            <p:nvPr/>
          </p:nvSpPr>
          <p:spPr>
            <a:xfrm>
              <a:off x="4690175" y="4283500"/>
              <a:ext cx="230200" cy="95100"/>
            </a:xfrm>
            <a:custGeom>
              <a:avLst/>
              <a:gdLst/>
              <a:ahLst/>
              <a:cxnLst/>
              <a:rect l="l" t="t" r="r" b="b"/>
              <a:pathLst>
                <a:path w="9208" h="3804" extrusionOk="0">
                  <a:moveTo>
                    <a:pt x="2970" y="1"/>
                  </a:moveTo>
                  <a:cubicBezTo>
                    <a:pt x="2803" y="101"/>
                    <a:pt x="2636" y="201"/>
                    <a:pt x="2569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68" y="3270"/>
                    <a:pt x="2069" y="3804"/>
                    <a:pt x="3970" y="3804"/>
                  </a:cubicBezTo>
                  <a:cubicBezTo>
                    <a:pt x="5171" y="3804"/>
                    <a:pt x="7106" y="3003"/>
                    <a:pt x="8007" y="2269"/>
                  </a:cubicBezTo>
                  <a:cubicBezTo>
                    <a:pt x="8374" y="1969"/>
                    <a:pt x="8807" y="1635"/>
                    <a:pt x="9208" y="1368"/>
                  </a:cubicBezTo>
                  <a:lnTo>
                    <a:pt x="9208" y="1368"/>
                  </a:lnTo>
                  <a:cubicBezTo>
                    <a:pt x="9207" y="1369"/>
                    <a:pt x="7521" y="2398"/>
                    <a:pt x="6331" y="2398"/>
                  </a:cubicBezTo>
                  <a:cubicBezTo>
                    <a:pt x="6052" y="2398"/>
                    <a:pt x="5801" y="2342"/>
                    <a:pt x="5605" y="2202"/>
                  </a:cubicBezTo>
                  <a:cubicBezTo>
                    <a:pt x="5205" y="1969"/>
                    <a:pt x="5038" y="1435"/>
                    <a:pt x="5271" y="1035"/>
                  </a:cubicBezTo>
                  <a:cubicBezTo>
                    <a:pt x="5271" y="835"/>
                    <a:pt x="3637" y="101"/>
                    <a:pt x="2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7"/>
            <p:cNvSpPr/>
            <p:nvPr/>
          </p:nvSpPr>
          <p:spPr>
            <a:xfrm>
              <a:off x="4791925" y="4149250"/>
              <a:ext cx="213500" cy="168525"/>
            </a:xfrm>
            <a:custGeom>
              <a:avLst/>
              <a:gdLst/>
              <a:ahLst/>
              <a:cxnLst/>
              <a:rect l="l" t="t" r="r" b="b"/>
              <a:pathLst>
                <a:path w="8540" h="6741" extrusionOk="0">
                  <a:moveTo>
                    <a:pt x="8140" y="0"/>
                  </a:moveTo>
                  <a:cubicBezTo>
                    <a:pt x="8140" y="200"/>
                    <a:pt x="8173" y="367"/>
                    <a:pt x="8040" y="501"/>
                  </a:cubicBezTo>
                  <a:cubicBezTo>
                    <a:pt x="7906" y="567"/>
                    <a:pt x="7806" y="667"/>
                    <a:pt x="7673" y="734"/>
                  </a:cubicBezTo>
                  <a:cubicBezTo>
                    <a:pt x="7539" y="834"/>
                    <a:pt x="7439" y="934"/>
                    <a:pt x="7339" y="1068"/>
                  </a:cubicBezTo>
                  <a:cubicBezTo>
                    <a:pt x="7139" y="1335"/>
                    <a:pt x="6939" y="1568"/>
                    <a:pt x="6739" y="1802"/>
                  </a:cubicBezTo>
                  <a:cubicBezTo>
                    <a:pt x="5238" y="3503"/>
                    <a:pt x="3403" y="4870"/>
                    <a:pt x="1368" y="5905"/>
                  </a:cubicBezTo>
                  <a:cubicBezTo>
                    <a:pt x="1" y="6438"/>
                    <a:pt x="568" y="6705"/>
                    <a:pt x="935" y="6738"/>
                  </a:cubicBezTo>
                  <a:cubicBezTo>
                    <a:pt x="943" y="6740"/>
                    <a:pt x="953" y="6741"/>
                    <a:pt x="964" y="6741"/>
                  </a:cubicBezTo>
                  <a:cubicBezTo>
                    <a:pt x="1412" y="6741"/>
                    <a:pt x="3637" y="5444"/>
                    <a:pt x="5004" y="4370"/>
                  </a:cubicBezTo>
                  <a:cubicBezTo>
                    <a:pt x="6405" y="3269"/>
                    <a:pt x="7372" y="1935"/>
                    <a:pt x="7906" y="1535"/>
                  </a:cubicBezTo>
                  <a:cubicBezTo>
                    <a:pt x="8106" y="1368"/>
                    <a:pt x="8340" y="1168"/>
                    <a:pt x="8540" y="1001"/>
                  </a:cubicBezTo>
                  <a:cubicBezTo>
                    <a:pt x="8507" y="701"/>
                    <a:pt x="8473" y="434"/>
                    <a:pt x="8440" y="267"/>
                  </a:cubicBezTo>
                  <a:cubicBezTo>
                    <a:pt x="8407" y="134"/>
                    <a:pt x="8306" y="34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7"/>
            <p:cNvSpPr/>
            <p:nvPr/>
          </p:nvSpPr>
          <p:spPr>
            <a:xfrm>
              <a:off x="4754400" y="4282625"/>
              <a:ext cx="67575" cy="30100"/>
            </a:xfrm>
            <a:custGeom>
              <a:avLst/>
              <a:gdLst/>
              <a:ahLst/>
              <a:cxnLst/>
              <a:rect l="l" t="t" r="r" b="b"/>
              <a:pathLst>
                <a:path w="2703" h="1204" extrusionOk="0">
                  <a:moveTo>
                    <a:pt x="261" y="0"/>
                  </a:moveTo>
                  <a:cubicBezTo>
                    <a:pt x="219" y="0"/>
                    <a:pt x="176" y="1"/>
                    <a:pt x="134" y="2"/>
                  </a:cubicBezTo>
                  <a:cubicBezTo>
                    <a:pt x="67" y="2"/>
                    <a:pt x="0" y="69"/>
                    <a:pt x="34" y="169"/>
                  </a:cubicBezTo>
                  <a:cubicBezTo>
                    <a:pt x="34" y="236"/>
                    <a:pt x="101" y="269"/>
                    <a:pt x="167" y="269"/>
                  </a:cubicBezTo>
                  <a:cubicBezTo>
                    <a:pt x="205" y="268"/>
                    <a:pt x="244" y="267"/>
                    <a:pt x="282" y="267"/>
                  </a:cubicBezTo>
                  <a:cubicBezTo>
                    <a:pt x="1077" y="267"/>
                    <a:pt x="1863" y="597"/>
                    <a:pt x="2436" y="1170"/>
                  </a:cubicBezTo>
                  <a:cubicBezTo>
                    <a:pt x="2469" y="1203"/>
                    <a:pt x="2502" y="1203"/>
                    <a:pt x="2569" y="1203"/>
                  </a:cubicBezTo>
                  <a:cubicBezTo>
                    <a:pt x="2602" y="1203"/>
                    <a:pt x="2602" y="1203"/>
                    <a:pt x="2636" y="1170"/>
                  </a:cubicBezTo>
                  <a:cubicBezTo>
                    <a:pt x="2702" y="1137"/>
                    <a:pt x="2702" y="1037"/>
                    <a:pt x="2636" y="1003"/>
                  </a:cubicBezTo>
                  <a:cubicBezTo>
                    <a:pt x="2031" y="335"/>
                    <a:pt x="1152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7"/>
            <p:cNvSpPr/>
            <p:nvPr/>
          </p:nvSpPr>
          <p:spPr>
            <a:xfrm>
              <a:off x="4784425" y="4264275"/>
              <a:ext cx="66725" cy="30450"/>
            </a:xfrm>
            <a:custGeom>
              <a:avLst/>
              <a:gdLst/>
              <a:ahLst/>
              <a:cxnLst/>
              <a:rect l="l" t="t" r="r" b="b"/>
              <a:pathLst>
                <a:path w="2669" h="1218" extrusionOk="0">
                  <a:moveTo>
                    <a:pt x="251" y="1"/>
                  </a:moveTo>
                  <a:cubicBezTo>
                    <a:pt x="212" y="1"/>
                    <a:pt x="173" y="1"/>
                    <a:pt x="134" y="3"/>
                  </a:cubicBezTo>
                  <a:cubicBezTo>
                    <a:pt x="34" y="36"/>
                    <a:pt x="0" y="103"/>
                    <a:pt x="0" y="169"/>
                  </a:cubicBezTo>
                  <a:cubicBezTo>
                    <a:pt x="0" y="224"/>
                    <a:pt x="45" y="278"/>
                    <a:pt x="116" y="278"/>
                  </a:cubicBezTo>
                  <a:cubicBezTo>
                    <a:pt x="132" y="278"/>
                    <a:pt x="149" y="276"/>
                    <a:pt x="167" y="269"/>
                  </a:cubicBezTo>
                  <a:cubicBezTo>
                    <a:pt x="205" y="268"/>
                    <a:pt x="243" y="267"/>
                    <a:pt x="281" y="267"/>
                  </a:cubicBezTo>
                  <a:cubicBezTo>
                    <a:pt x="1074" y="267"/>
                    <a:pt x="1829" y="597"/>
                    <a:pt x="2402" y="1170"/>
                  </a:cubicBezTo>
                  <a:cubicBezTo>
                    <a:pt x="2426" y="1194"/>
                    <a:pt x="2466" y="1217"/>
                    <a:pt x="2499" y="1217"/>
                  </a:cubicBezTo>
                  <a:cubicBezTo>
                    <a:pt x="2513" y="1217"/>
                    <a:pt x="2526" y="1213"/>
                    <a:pt x="2535" y="1203"/>
                  </a:cubicBezTo>
                  <a:cubicBezTo>
                    <a:pt x="2569" y="1203"/>
                    <a:pt x="2602" y="1203"/>
                    <a:pt x="2636" y="1170"/>
                  </a:cubicBezTo>
                  <a:cubicBezTo>
                    <a:pt x="2669" y="1137"/>
                    <a:pt x="2669" y="1037"/>
                    <a:pt x="2636" y="1003"/>
                  </a:cubicBezTo>
                  <a:cubicBezTo>
                    <a:pt x="1996" y="364"/>
                    <a:pt x="1143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7"/>
            <p:cNvSpPr/>
            <p:nvPr/>
          </p:nvSpPr>
          <p:spPr>
            <a:xfrm>
              <a:off x="4813600" y="4247450"/>
              <a:ext cx="67575" cy="30250"/>
            </a:xfrm>
            <a:custGeom>
              <a:avLst/>
              <a:gdLst/>
              <a:ahLst/>
              <a:cxnLst/>
              <a:rect l="l" t="t" r="r" b="b"/>
              <a:pathLst>
                <a:path w="2703" h="1210" extrusionOk="0">
                  <a:moveTo>
                    <a:pt x="352" y="1"/>
                  </a:moveTo>
                  <a:cubicBezTo>
                    <a:pt x="280" y="1"/>
                    <a:pt x="207" y="3"/>
                    <a:pt x="134" y="8"/>
                  </a:cubicBezTo>
                  <a:cubicBezTo>
                    <a:pt x="68" y="8"/>
                    <a:pt x="1" y="75"/>
                    <a:pt x="34" y="142"/>
                  </a:cubicBezTo>
                  <a:cubicBezTo>
                    <a:pt x="34" y="209"/>
                    <a:pt x="101" y="275"/>
                    <a:pt x="168" y="275"/>
                  </a:cubicBezTo>
                  <a:cubicBezTo>
                    <a:pt x="209" y="274"/>
                    <a:pt x="251" y="273"/>
                    <a:pt x="293" y="273"/>
                  </a:cubicBezTo>
                  <a:cubicBezTo>
                    <a:pt x="1085" y="273"/>
                    <a:pt x="1866" y="572"/>
                    <a:pt x="2436" y="1143"/>
                  </a:cubicBezTo>
                  <a:cubicBezTo>
                    <a:pt x="2436" y="1176"/>
                    <a:pt x="2503" y="1209"/>
                    <a:pt x="2569" y="1209"/>
                  </a:cubicBezTo>
                  <a:cubicBezTo>
                    <a:pt x="2603" y="1209"/>
                    <a:pt x="2603" y="1176"/>
                    <a:pt x="2636" y="1176"/>
                  </a:cubicBezTo>
                  <a:cubicBezTo>
                    <a:pt x="2703" y="1109"/>
                    <a:pt x="2703" y="1043"/>
                    <a:pt x="2636" y="976"/>
                  </a:cubicBezTo>
                  <a:cubicBezTo>
                    <a:pt x="2052" y="361"/>
                    <a:pt x="1212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7"/>
            <p:cNvSpPr/>
            <p:nvPr/>
          </p:nvSpPr>
          <p:spPr>
            <a:xfrm>
              <a:off x="4841125" y="4227450"/>
              <a:ext cx="67575" cy="30225"/>
            </a:xfrm>
            <a:custGeom>
              <a:avLst/>
              <a:gdLst/>
              <a:ahLst/>
              <a:cxnLst/>
              <a:rect l="l" t="t" r="r" b="b"/>
              <a:pathLst>
                <a:path w="2703" h="1209" extrusionOk="0">
                  <a:moveTo>
                    <a:pt x="352" y="0"/>
                  </a:moveTo>
                  <a:cubicBezTo>
                    <a:pt x="279" y="0"/>
                    <a:pt x="207" y="3"/>
                    <a:pt x="134" y="8"/>
                  </a:cubicBezTo>
                  <a:cubicBezTo>
                    <a:pt x="67" y="8"/>
                    <a:pt x="1" y="75"/>
                    <a:pt x="34" y="141"/>
                  </a:cubicBezTo>
                  <a:cubicBezTo>
                    <a:pt x="34" y="208"/>
                    <a:pt x="101" y="275"/>
                    <a:pt x="167" y="275"/>
                  </a:cubicBezTo>
                  <a:cubicBezTo>
                    <a:pt x="206" y="273"/>
                    <a:pt x="244" y="272"/>
                    <a:pt x="282" y="272"/>
                  </a:cubicBezTo>
                  <a:cubicBezTo>
                    <a:pt x="1077" y="272"/>
                    <a:pt x="1863" y="601"/>
                    <a:pt x="2436" y="1142"/>
                  </a:cubicBezTo>
                  <a:cubicBezTo>
                    <a:pt x="2469" y="1209"/>
                    <a:pt x="2502" y="1209"/>
                    <a:pt x="2569" y="1209"/>
                  </a:cubicBezTo>
                  <a:cubicBezTo>
                    <a:pt x="2602" y="1209"/>
                    <a:pt x="2602" y="1209"/>
                    <a:pt x="2636" y="1175"/>
                  </a:cubicBezTo>
                  <a:cubicBezTo>
                    <a:pt x="2703" y="1109"/>
                    <a:pt x="2703" y="1042"/>
                    <a:pt x="2636" y="975"/>
                  </a:cubicBezTo>
                  <a:cubicBezTo>
                    <a:pt x="2051" y="360"/>
                    <a:pt x="1212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7"/>
            <p:cNvSpPr/>
            <p:nvPr/>
          </p:nvSpPr>
          <p:spPr>
            <a:xfrm>
              <a:off x="4863650" y="4207225"/>
              <a:ext cx="71725" cy="30450"/>
            </a:xfrm>
            <a:custGeom>
              <a:avLst/>
              <a:gdLst/>
              <a:ahLst/>
              <a:cxnLst/>
              <a:rect l="l" t="t" r="r" b="b"/>
              <a:pathLst>
                <a:path w="2869" h="1218" extrusionOk="0">
                  <a:moveTo>
                    <a:pt x="459" y="0"/>
                  </a:moveTo>
                  <a:cubicBezTo>
                    <a:pt x="351" y="0"/>
                    <a:pt x="242" y="5"/>
                    <a:pt x="134" y="16"/>
                  </a:cubicBezTo>
                  <a:cubicBezTo>
                    <a:pt x="67" y="16"/>
                    <a:pt x="0" y="83"/>
                    <a:pt x="0" y="150"/>
                  </a:cubicBezTo>
                  <a:cubicBezTo>
                    <a:pt x="0" y="216"/>
                    <a:pt x="67" y="283"/>
                    <a:pt x="167" y="283"/>
                  </a:cubicBezTo>
                  <a:cubicBezTo>
                    <a:pt x="272" y="271"/>
                    <a:pt x="378" y="266"/>
                    <a:pt x="483" y="266"/>
                  </a:cubicBezTo>
                  <a:cubicBezTo>
                    <a:pt x="1275" y="266"/>
                    <a:pt x="2046" y="595"/>
                    <a:pt x="2635" y="1184"/>
                  </a:cubicBezTo>
                  <a:cubicBezTo>
                    <a:pt x="2669" y="1217"/>
                    <a:pt x="2702" y="1217"/>
                    <a:pt x="2736" y="1217"/>
                  </a:cubicBezTo>
                  <a:cubicBezTo>
                    <a:pt x="2802" y="1217"/>
                    <a:pt x="2869" y="1150"/>
                    <a:pt x="2869" y="1084"/>
                  </a:cubicBezTo>
                  <a:cubicBezTo>
                    <a:pt x="2869" y="1050"/>
                    <a:pt x="2869" y="1017"/>
                    <a:pt x="2836" y="1017"/>
                  </a:cubicBezTo>
                  <a:cubicBezTo>
                    <a:pt x="2211" y="363"/>
                    <a:pt x="1348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7"/>
            <p:cNvSpPr/>
            <p:nvPr/>
          </p:nvSpPr>
          <p:spPr>
            <a:xfrm>
              <a:off x="5195550" y="3899075"/>
              <a:ext cx="150975" cy="524925"/>
            </a:xfrm>
            <a:custGeom>
              <a:avLst/>
              <a:gdLst/>
              <a:ahLst/>
              <a:cxnLst/>
              <a:rect l="l" t="t" r="r" b="b"/>
              <a:pathLst>
                <a:path w="6039" h="20997" extrusionOk="0">
                  <a:moveTo>
                    <a:pt x="6038" y="0"/>
                  </a:moveTo>
                  <a:lnTo>
                    <a:pt x="0" y="100"/>
                  </a:lnTo>
                  <a:cubicBezTo>
                    <a:pt x="0" y="334"/>
                    <a:pt x="201" y="1268"/>
                    <a:pt x="234" y="1468"/>
                  </a:cubicBezTo>
                  <a:cubicBezTo>
                    <a:pt x="834" y="5871"/>
                    <a:pt x="1968" y="9974"/>
                    <a:pt x="1968" y="12409"/>
                  </a:cubicBezTo>
                  <a:cubicBezTo>
                    <a:pt x="1968" y="12976"/>
                    <a:pt x="1635" y="18647"/>
                    <a:pt x="1802" y="19981"/>
                  </a:cubicBezTo>
                  <a:cubicBezTo>
                    <a:pt x="1866" y="20603"/>
                    <a:pt x="2494" y="20997"/>
                    <a:pt x="3180" y="20997"/>
                  </a:cubicBezTo>
                  <a:cubicBezTo>
                    <a:pt x="3928" y="20997"/>
                    <a:pt x="4744" y="20529"/>
                    <a:pt x="4971" y="19381"/>
                  </a:cubicBezTo>
                  <a:cubicBezTo>
                    <a:pt x="5204" y="17913"/>
                    <a:pt x="5204" y="13076"/>
                    <a:pt x="5204" y="12342"/>
                  </a:cubicBezTo>
                  <a:cubicBezTo>
                    <a:pt x="5304" y="8540"/>
                    <a:pt x="5971" y="4036"/>
                    <a:pt x="60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7"/>
            <p:cNvSpPr/>
            <p:nvPr/>
          </p:nvSpPr>
          <p:spPr>
            <a:xfrm>
              <a:off x="5213900" y="4401100"/>
              <a:ext cx="137625" cy="120550"/>
            </a:xfrm>
            <a:custGeom>
              <a:avLst/>
              <a:gdLst/>
              <a:ahLst/>
              <a:cxnLst/>
              <a:rect l="l" t="t" r="r" b="b"/>
              <a:pathLst>
                <a:path w="5505" h="4822" extrusionOk="0">
                  <a:moveTo>
                    <a:pt x="5371" y="0"/>
                  </a:moveTo>
                  <a:lnTo>
                    <a:pt x="67" y="801"/>
                  </a:lnTo>
                  <a:cubicBezTo>
                    <a:pt x="0" y="2102"/>
                    <a:pt x="134" y="2969"/>
                    <a:pt x="501" y="3803"/>
                  </a:cubicBezTo>
                  <a:cubicBezTo>
                    <a:pt x="832" y="4438"/>
                    <a:pt x="1483" y="4821"/>
                    <a:pt x="2189" y="4821"/>
                  </a:cubicBezTo>
                  <a:cubicBezTo>
                    <a:pt x="2336" y="4821"/>
                    <a:pt x="2486" y="4805"/>
                    <a:pt x="2635" y="4770"/>
                  </a:cubicBezTo>
                  <a:cubicBezTo>
                    <a:pt x="3536" y="4637"/>
                    <a:pt x="4704" y="4170"/>
                    <a:pt x="5071" y="3069"/>
                  </a:cubicBezTo>
                  <a:cubicBezTo>
                    <a:pt x="5404" y="2102"/>
                    <a:pt x="5504" y="1034"/>
                    <a:pt x="5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7"/>
            <p:cNvSpPr/>
            <p:nvPr/>
          </p:nvSpPr>
          <p:spPr>
            <a:xfrm>
              <a:off x="5211400" y="4195950"/>
              <a:ext cx="138450" cy="311975"/>
            </a:xfrm>
            <a:custGeom>
              <a:avLst/>
              <a:gdLst/>
              <a:ahLst/>
              <a:cxnLst/>
              <a:rect l="l" t="t" r="r" b="b"/>
              <a:pathLst>
                <a:path w="5538" h="12479" extrusionOk="0">
                  <a:moveTo>
                    <a:pt x="1301" y="0"/>
                  </a:moveTo>
                  <a:cubicBezTo>
                    <a:pt x="968" y="134"/>
                    <a:pt x="934" y="1401"/>
                    <a:pt x="867" y="2702"/>
                  </a:cubicBezTo>
                  <a:cubicBezTo>
                    <a:pt x="767" y="4203"/>
                    <a:pt x="601" y="5671"/>
                    <a:pt x="367" y="7139"/>
                  </a:cubicBezTo>
                  <a:cubicBezTo>
                    <a:pt x="100" y="8873"/>
                    <a:pt x="0" y="10241"/>
                    <a:pt x="734" y="11542"/>
                  </a:cubicBezTo>
                  <a:cubicBezTo>
                    <a:pt x="1121" y="12219"/>
                    <a:pt x="1737" y="12478"/>
                    <a:pt x="2376" y="12478"/>
                  </a:cubicBezTo>
                  <a:cubicBezTo>
                    <a:pt x="3279" y="12478"/>
                    <a:pt x="4227" y="11961"/>
                    <a:pt x="4637" y="11375"/>
                  </a:cubicBezTo>
                  <a:cubicBezTo>
                    <a:pt x="5371" y="10374"/>
                    <a:pt x="5537" y="9607"/>
                    <a:pt x="5471" y="7839"/>
                  </a:cubicBezTo>
                  <a:cubicBezTo>
                    <a:pt x="5437" y="6271"/>
                    <a:pt x="4937" y="5471"/>
                    <a:pt x="4904" y="3570"/>
                  </a:cubicBezTo>
                  <a:cubicBezTo>
                    <a:pt x="4870" y="1802"/>
                    <a:pt x="4937" y="67"/>
                    <a:pt x="4603" y="0"/>
                  </a:cubicBezTo>
                  <a:cubicBezTo>
                    <a:pt x="4603" y="134"/>
                    <a:pt x="4537" y="234"/>
                    <a:pt x="4537" y="334"/>
                  </a:cubicBezTo>
                  <a:lnTo>
                    <a:pt x="4537" y="734"/>
                  </a:lnTo>
                  <a:cubicBezTo>
                    <a:pt x="4503" y="968"/>
                    <a:pt x="4537" y="1134"/>
                    <a:pt x="4503" y="1335"/>
                  </a:cubicBezTo>
                  <a:cubicBezTo>
                    <a:pt x="4503" y="1368"/>
                    <a:pt x="4503" y="1435"/>
                    <a:pt x="4437" y="1435"/>
                  </a:cubicBezTo>
                  <a:cubicBezTo>
                    <a:pt x="4370" y="1435"/>
                    <a:pt x="4337" y="1368"/>
                    <a:pt x="4337" y="1335"/>
                  </a:cubicBezTo>
                  <a:cubicBezTo>
                    <a:pt x="4337" y="1201"/>
                    <a:pt x="4337" y="1068"/>
                    <a:pt x="4337" y="968"/>
                  </a:cubicBezTo>
                  <a:cubicBezTo>
                    <a:pt x="4337" y="901"/>
                    <a:pt x="4337" y="834"/>
                    <a:pt x="4337" y="768"/>
                  </a:cubicBezTo>
                  <a:cubicBezTo>
                    <a:pt x="4303" y="667"/>
                    <a:pt x="4237" y="601"/>
                    <a:pt x="4170" y="567"/>
                  </a:cubicBezTo>
                  <a:cubicBezTo>
                    <a:pt x="4036" y="501"/>
                    <a:pt x="3870" y="467"/>
                    <a:pt x="3703" y="434"/>
                  </a:cubicBezTo>
                  <a:cubicBezTo>
                    <a:pt x="3536" y="434"/>
                    <a:pt x="3336" y="401"/>
                    <a:pt x="3169" y="401"/>
                  </a:cubicBezTo>
                  <a:cubicBezTo>
                    <a:pt x="2802" y="401"/>
                    <a:pt x="2435" y="434"/>
                    <a:pt x="2068" y="467"/>
                  </a:cubicBezTo>
                  <a:cubicBezTo>
                    <a:pt x="1935" y="467"/>
                    <a:pt x="1768" y="534"/>
                    <a:pt x="1668" y="601"/>
                  </a:cubicBezTo>
                  <a:cubicBezTo>
                    <a:pt x="1568" y="734"/>
                    <a:pt x="1501" y="868"/>
                    <a:pt x="1535" y="1034"/>
                  </a:cubicBezTo>
                  <a:cubicBezTo>
                    <a:pt x="1501" y="1201"/>
                    <a:pt x="1501" y="1368"/>
                    <a:pt x="1468" y="1535"/>
                  </a:cubicBezTo>
                  <a:cubicBezTo>
                    <a:pt x="1268" y="1501"/>
                    <a:pt x="1301" y="834"/>
                    <a:pt x="1301" y="634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7"/>
            <p:cNvSpPr/>
            <p:nvPr/>
          </p:nvSpPr>
          <p:spPr>
            <a:xfrm>
              <a:off x="5211400" y="4195950"/>
              <a:ext cx="138450" cy="311975"/>
            </a:xfrm>
            <a:custGeom>
              <a:avLst/>
              <a:gdLst/>
              <a:ahLst/>
              <a:cxnLst/>
              <a:rect l="l" t="t" r="r" b="b"/>
              <a:pathLst>
                <a:path w="5538" h="12479" extrusionOk="0">
                  <a:moveTo>
                    <a:pt x="1301" y="0"/>
                  </a:moveTo>
                  <a:cubicBezTo>
                    <a:pt x="968" y="134"/>
                    <a:pt x="934" y="1401"/>
                    <a:pt x="867" y="2702"/>
                  </a:cubicBezTo>
                  <a:cubicBezTo>
                    <a:pt x="767" y="4203"/>
                    <a:pt x="601" y="5671"/>
                    <a:pt x="367" y="7139"/>
                  </a:cubicBezTo>
                  <a:cubicBezTo>
                    <a:pt x="100" y="8873"/>
                    <a:pt x="0" y="10241"/>
                    <a:pt x="734" y="11542"/>
                  </a:cubicBezTo>
                  <a:cubicBezTo>
                    <a:pt x="1121" y="12219"/>
                    <a:pt x="1737" y="12478"/>
                    <a:pt x="2376" y="12478"/>
                  </a:cubicBezTo>
                  <a:cubicBezTo>
                    <a:pt x="3279" y="12478"/>
                    <a:pt x="4227" y="11961"/>
                    <a:pt x="4637" y="11375"/>
                  </a:cubicBezTo>
                  <a:cubicBezTo>
                    <a:pt x="5371" y="10374"/>
                    <a:pt x="5537" y="9607"/>
                    <a:pt x="5471" y="7839"/>
                  </a:cubicBezTo>
                  <a:cubicBezTo>
                    <a:pt x="5437" y="6271"/>
                    <a:pt x="4937" y="5471"/>
                    <a:pt x="4904" y="3570"/>
                  </a:cubicBezTo>
                  <a:cubicBezTo>
                    <a:pt x="4870" y="1802"/>
                    <a:pt x="4937" y="67"/>
                    <a:pt x="4603" y="0"/>
                  </a:cubicBezTo>
                  <a:cubicBezTo>
                    <a:pt x="4603" y="134"/>
                    <a:pt x="4537" y="234"/>
                    <a:pt x="4537" y="334"/>
                  </a:cubicBezTo>
                  <a:lnTo>
                    <a:pt x="4537" y="734"/>
                  </a:lnTo>
                  <a:cubicBezTo>
                    <a:pt x="4503" y="968"/>
                    <a:pt x="4537" y="1134"/>
                    <a:pt x="4503" y="1335"/>
                  </a:cubicBezTo>
                  <a:cubicBezTo>
                    <a:pt x="4503" y="1368"/>
                    <a:pt x="4503" y="1435"/>
                    <a:pt x="4437" y="1435"/>
                  </a:cubicBezTo>
                  <a:cubicBezTo>
                    <a:pt x="4370" y="1435"/>
                    <a:pt x="4337" y="1368"/>
                    <a:pt x="4337" y="1335"/>
                  </a:cubicBezTo>
                  <a:cubicBezTo>
                    <a:pt x="4337" y="1201"/>
                    <a:pt x="4337" y="1068"/>
                    <a:pt x="4337" y="968"/>
                  </a:cubicBezTo>
                  <a:cubicBezTo>
                    <a:pt x="4337" y="901"/>
                    <a:pt x="4337" y="834"/>
                    <a:pt x="4337" y="768"/>
                  </a:cubicBezTo>
                  <a:cubicBezTo>
                    <a:pt x="4303" y="667"/>
                    <a:pt x="4237" y="601"/>
                    <a:pt x="4170" y="567"/>
                  </a:cubicBezTo>
                  <a:cubicBezTo>
                    <a:pt x="4036" y="501"/>
                    <a:pt x="3870" y="467"/>
                    <a:pt x="3703" y="434"/>
                  </a:cubicBezTo>
                  <a:cubicBezTo>
                    <a:pt x="3536" y="434"/>
                    <a:pt x="3336" y="401"/>
                    <a:pt x="3169" y="401"/>
                  </a:cubicBezTo>
                  <a:cubicBezTo>
                    <a:pt x="2802" y="401"/>
                    <a:pt x="2435" y="434"/>
                    <a:pt x="2068" y="467"/>
                  </a:cubicBezTo>
                  <a:cubicBezTo>
                    <a:pt x="1935" y="467"/>
                    <a:pt x="1768" y="534"/>
                    <a:pt x="1668" y="601"/>
                  </a:cubicBezTo>
                  <a:cubicBezTo>
                    <a:pt x="1568" y="734"/>
                    <a:pt x="1501" y="868"/>
                    <a:pt x="1535" y="1034"/>
                  </a:cubicBezTo>
                  <a:cubicBezTo>
                    <a:pt x="1501" y="1201"/>
                    <a:pt x="1501" y="1368"/>
                    <a:pt x="1468" y="1535"/>
                  </a:cubicBezTo>
                  <a:cubicBezTo>
                    <a:pt x="1268" y="1501"/>
                    <a:pt x="1301" y="834"/>
                    <a:pt x="1301" y="634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7"/>
            <p:cNvSpPr/>
            <p:nvPr/>
          </p:nvSpPr>
          <p:spPr>
            <a:xfrm>
              <a:off x="5212225" y="4377750"/>
              <a:ext cx="138450" cy="129925"/>
            </a:xfrm>
            <a:custGeom>
              <a:avLst/>
              <a:gdLst/>
              <a:ahLst/>
              <a:cxnLst/>
              <a:rect l="l" t="t" r="r" b="b"/>
              <a:pathLst>
                <a:path w="5538" h="5197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01" y="1668"/>
                    <a:pt x="1" y="3002"/>
                    <a:pt x="734" y="4270"/>
                  </a:cubicBezTo>
                  <a:cubicBezTo>
                    <a:pt x="1118" y="4942"/>
                    <a:pt x="1727" y="5196"/>
                    <a:pt x="2361" y="5196"/>
                  </a:cubicBezTo>
                  <a:cubicBezTo>
                    <a:pt x="3268" y="5196"/>
                    <a:pt x="4225" y="4673"/>
                    <a:pt x="4637" y="4103"/>
                  </a:cubicBezTo>
                  <a:cubicBezTo>
                    <a:pt x="5371" y="3102"/>
                    <a:pt x="5538" y="2335"/>
                    <a:pt x="5471" y="567"/>
                  </a:cubicBezTo>
                  <a:cubicBezTo>
                    <a:pt x="5438" y="400"/>
                    <a:pt x="5438" y="234"/>
                    <a:pt x="5404" y="67"/>
                  </a:cubicBezTo>
                  <a:lnTo>
                    <a:pt x="5404" y="67"/>
                  </a:lnTo>
                  <a:cubicBezTo>
                    <a:pt x="5404" y="300"/>
                    <a:pt x="5471" y="2002"/>
                    <a:pt x="5004" y="2268"/>
                  </a:cubicBezTo>
                  <a:cubicBezTo>
                    <a:pt x="4966" y="2288"/>
                    <a:pt x="4929" y="2297"/>
                    <a:pt x="4894" y="2297"/>
                  </a:cubicBezTo>
                  <a:cubicBezTo>
                    <a:pt x="4506" y="2297"/>
                    <a:pt x="4337" y="1201"/>
                    <a:pt x="4337" y="1201"/>
                  </a:cubicBezTo>
                  <a:cubicBezTo>
                    <a:pt x="4337" y="1201"/>
                    <a:pt x="3911" y="1020"/>
                    <a:pt x="3163" y="1020"/>
                  </a:cubicBezTo>
                  <a:cubicBezTo>
                    <a:pt x="2709" y="1020"/>
                    <a:pt x="2136" y="1087"/>
                    <a:pt x="1468" y="1301"/>
                  </a:cubicBezTo>
                  <a:cubicBezTo>
                    <a:pt x="1527" y="1537"/>
                    <a:pt x="1248" y="2241"/>
                    <a:pt x="883" y="2241"/>
                  </a:cubicBezTo>
                  <a:cubicBezTo>
                    <a:pt x="835" y="2241"/>
                    <a:pt x="785" y="2229"/>
                    <a:pt x="734" y="2202"/>
                  </a:cubicBezTo>
                  <a:cubicBezTo>
                    <a:pt x="301" y="1968"/>
                    <a:pt x="334" y="34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7"/>
            <p:cNvSpPr/>
            <p:nvPr/>
          </p:nvSpPr>
          <p:spPr>
            <a:xfrm>
              <a:off x="5212225" y="4377750"/>
              <a:ext cx="138450" cy="129925"/>
            </a:xfrm>
            <a:custGeom>
              <a:avLst/>
              <a:gdLst/>
              <a:ahLst/>
              <a:cxnLst/>
              <a:rect l="l" t="t" r="r" b="b"/>
              <a:pathLst>
                <a:path w="5538" h="5197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01" y="1668"/>
                    <a:pt x="1" y="3002"/>
                    <a:pt x="734" y="4270"/>
                  </a:cubicBezTo>
                  <a:cubicBezTo>
                    <a:pt x="1118" y="4942"/>
                    <a:pt x="1727" y="5196"/>
                    <a:pt x="2361" y="5196"/>
                  </a:cubicBezTo>
                  <a:cubicBezTo>
                    <a:pt x="3268" y="5196"/>
                    <a:pt x="4225" y="4673"/>
                    <a:pt x="4637" y="4103"/>
                  </a:cubicBezTo>
                  <a:cubicBezTo>
                    <a:pt x="5371" y="3102"/>
                    <a:pt x="5538" y="2335"/>
                    <a:pt x="5471" y="567"/>
                  </a:cubicBezTo>
                  <a:cubicBezTo>
                    <a:pt x="5438" y="400"/>
                    <a:pt x="5438" y="234"/>
                    <a:pt x="5404" y="67"/>
                  </a:cubicBezTo>
                  <a:lnTo>
                    <a:pt x="5404" y="67"/>
                  </a:lnTo>
                  <a:cubicBezTo>
                    <a:pt x="5404" y="300"/>
                    <a:pt x="5471" y="2002"/>
                    <a:pt x="5004" y="2268"/>
                  </a:cubicBezTo>
                  <a:cubicBezTo>
                    <a:pt x="4966" y="2288"/>
                    <a:pt x="4929" y="2297"/>
                    <a:pt x="4894" y="2297"/>
                  </a:cubicBezTo>
                  <a:cubicBezTo>
                    <a:pt x="4506" y="2297"/>
                    <a:pt x="4337" y="1201"/>
                    <a:pt x="4337" y="1201"/>
                  </a:cubicBezTo>
                  <a:cubicBezTo>
                    <a:pt x="4337" y="1201"/>
                    <a:pt x="3911" y="1020"/>
                    <a:pt x="3163" y="1020"/>
                  </a:cubicBezTo>
                  <a:cubicBezTo>
                    <a:pt x="2709" y="1020"/>
                    <a:pt x="2136" y="1087"/>
                    <a:pt x="1468" y="1301"/>
                  </a:cubicBezTo>
                  <a:cubicBezTo>
                    <a:pt x="1527" y="1537"/>
                    <a:pt x="1248" y="2241"/>
                    <a:pt x="883" y="2241"/>
                  </a:cubicBezTo>
                  <a:cubicBezTo>
                    <a:pt x="835" y="2241"/>
                    <a:pt x="785" y="2229"/>
                    <a:pt x="734" y="2202"/>
                  </a:cubicBezTo>
                  <a:cubicBezTo>
                    <a:pt x="301" y="1968"/>
                    <a:pt x="334" y="34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7"/>
            <p:cNvSpPr/>
            <p:nvPr/>
          </p:nvSpPr>
          <p:spPr>
            <a:xfrm>
              <a:off x="5316125" y="4195950"/>
              <a:ext cx="21225" cy="223850"/>
            </a:xfrm>
            <a:custGeom>
              <a:avLst/>
              <a:gdLst/>
              <a:ahLst/>
              <a:cxnLst/>
              <a:rect l="l" t="t" r="r" b="b"/>
              <a:pathLst>
                <a:path w="849" h="8954" extrusionOk="0">
                  <a:moveTo>
                    <a:pt x="414" y="0"/>
                  </a:moveTo>
                  <a:lnTo>
                    <a:pt x="414" y="67"/>
                  </a:lnTo>
                  <a:lnTo>
                    <a:pt x="381" y="934"/>
                  </a:lnTo>
                  <a:cubicBezTo>
                    <a:pt x="381" y="1068"/>
                    <a:pt x="381" y="1201"/>
                    <a:pt x="348" y="1335"/>
                  </a:cubicBezTo>
                  <a:cubicBezTo>
                    <a:pt x="214" y="2602"/>
                    <a:pt x="148" y="5104"/>
                    <a:pt x="148" y="6305"/>
                  </a:cubicBezTo>
                  <a:cubicBezTo>
                    <a:pt x="148" y="7039"/>
                    <a:pt x="114" y="7806"/>
                    <a:pt x="14" y="8573"/>
                  </a:cubicBezTo>
                  <a:cubicBezTo>
                    <a:pt x="1" y="8828"/>
                    <a:pt x="95" y="8954"/>
                    <a:pt x="220" y="8954"/>
                  </a:cubicBezTo>
                  <a:cubicBezTo>
                    <a:pt x="405" y="8954"/>
                    <a:pt x="655" y="8678"/>
                    <a:pt x="715" y="8139"/>
                  </a:cubicBezTo>
                  <a:cubicBezTo>
                    <a:pt x="848" y="7239"/>
                    <a:pt x="581" y="5104"/>
                    <a:pt x="715" y="3570"/>
                  </a:cubicBezTo>
                  <a:cubicBezTo>
                    <a:pt x="681" y="1802"/>
                    <a:pt x="748" y="67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7"/>
            <p:cNvSpPr/>
            <p:nvPr/>
          </p:nvSpPr>
          <p:spPr>
            <a:xfrm>
              <a:off x="5233075" y="4195950"/>
              <a:ext cx="21200" cy="223900"/>
            </a:xfrm>
            <a:custGeom>
              <a:avLst/>
              <a:gdLst/>
              <a:ahLst/>
              <a:cxnLst/>
              <a:rect l="l" t="t" r="r" b="b"/>
              <a:pathLst>
                <a:path w="848" h="8956" extrusionOk="0">
                  <a:moveTo>
                    <a:pt x="434" y="0"/>
                  </a:moveTo>
                  <a:cubicBezTo>
                    <a:pt x="201" y="100"/>
                    <a:pt x="134" y="801"/>
                    <a:pt x="67" y="1668"/>
                  </a:cubicBezTo>
                  <a:cubicBezTo>
                    <a:pt x="67" y="2202"/>
                    <a:pt x="67" y="2802"/>
                    <a:pt x="134" y="3570"/>
                  </a:cubicBezTo>
                  <a:cubicBezTo>
                    <a:pt x="301" y="5104"/>
                    <a:pt x="0" y="7306"/>
                    <a:pt x="134" y="8173"/>
                  </a:cubicBezTo>
                  <a:cubicBezTo>
                    <a:pt x="193" y="8688"/>
                    <a:pt x="441" y="8956"/>
                    <a:pt x="625" y="8956"/>
                  </a:cubicBezTo>
                  <a:cubicBezTo>
                    <a:pt x="751" y="8956"/>
                    <a:pt x="848" y="8831"/>
                    <a:pt x="834" y="8573"/>
                  </a:cubicBezTo>
                  <a:cubicBezTo>
                    <a:pt x="734" y="7806"/>
                    <a:pt x="701" y="7072"/>
                    <a:pt x="701" y="6305"/>
                  </a:cubicBezTo>
                  <a:cubicBezTo>
                    <a:pt x="701" y="5137"/>
                    <a:pt x="634" y="2669"/>
                    <a:pt x="501" y="1368"/>
                  </a:cubicBezTo>
                  <a:cubicBezTo>
                    <a:pt x="467" y="1134"/>
                    <a:pt x="434" y="868"/>
                    <a:pt x="434" y="634"/>
                  </a:cubicBezTo>
                  <a:lnTo>
                    <a:pt x="434" y="3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7"/>
            <p:cNvSpPr/>
            <p:nvPr/>
          </p:nvSpPr>
          <p:spPr>
            <a:xfrm>
              <a:off x="5243925" y="4398175"/>
              <a:ext cx="79250" cy="13175"/>
            </a:xfrm>
            <a:custGeom>
              <a:avLst/>
              <a:gdLst/>
              <a:ahLst/>
              <a:cxnLst/>
              <a:rect l="l" t="t" r="r" b="b"/>
              <a:pathLst>
                <a:path w="3170" h="527" extrusionOk="0">
                  <a:moveTo>
                    <a:pt x="1601" y="0"/>
                  </a:moveTo>
                  <a:cubicBezTo>
                    <a:pt x="1093" y="0"/>
                    <a:pt x="584" y="84"/>
                    <a:pt x="100" y="251"/>
                  </a:cubicBezTo>
                  <a:cubicBezTo>
                    <a:pt x="33" y="284"/>
                    <a:pt x="0" y="384"/>
                    <a:pt x="33" y="451"/>
                  </a:cubicBezTo>
                  <a:cubicBezTo>
                    <a:pt x="33" y="484"/>
                    <a:pt x="100" y="517"/>
                    <a:pt x="134" y="517"/>
                  </a:cubicBezTo>
                  <a:lnTo>
                    <a:pt x="200" y="517"/>
                  </a:lnTo>
                  <a:cubicBezTo>
                    <a:pt x="651" y="367"/>
                    <a:pt x="1126" y="292"/>
                    <a:pt x="1601" y="292"/>
                  </a:cubicBezTo>
                  <a:cubicBezTo>
                    <a:pt x="2077" y="292"/>
                    <a:pt x="2552" y="367"/>
                    <a:pt x="3002" y="517"/>
                  </a:cubicBezTo>
                  <a:cubicBezTo>
                    <a:pt x="3015" y="524"/>
                    <a:pt x="3028" y="526"/>
                    <a:pt x="3042" y="526"/>
                  </a:cubicBezTo>
                  <a:cubicBezTo>
                    <a:pt x="3102" y="526"/>
                    <a:pt x="3169" y="472"/>
                    <a:pt x="3169" y="417"/>
                  </a:cubicBezTo>
                  <a:cubicBezTo>
                    <a:pt x="3169" y="351"/>
                    <a:pt x="3169" y="284"/>
                    <a:pt x="3102" y="251"/>
                  </a:cubicBezTo>
                  <a:cubicBezTo>
                    <a:pt x="2619" y="84"/>
                    <a:pt x="2110" y="0"/>
                    <a:pt x="1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7"/>
            <p:cNvSpPr/>
            <p:nvPr/>
          </p:nvSpPr>
          <p:spPr>
            <a:xfrm>
              <a:off x="5239750" y="4363150"/>
              <a:ext cx="88425" cy="13175"/>
            </a:xfrm>
            <a:custGeom>
              <a:avLst/>
              <a:gdLst/>
              <a:ahLst/>
              <a:cxnLst/>
              <a:rect l="l" t="t" r="r" b="b"/>
              <a:pathLst>
                <a:path w="3537" h="527" extrusionOk="0">
                  <a:moveTo>
                    <a:pt x="1756" y="0"/>
                  </a:moveTo>
                  <a:cubicBezTo>
                    <a:pt x="1193" y="0"/>
                    <a:pt x="634" y="84"/>
                    <a:pt x="100" y="251"/>
                  </a:cubicBezTo>
                  <a:cubicBezTo>
                    <a:pt x="34" y="284"/>
                    <a:pt x="0" y="351"/>
                    <a:pt x="0" y="417"/>
                  </a:cubicBezTo>
                  <a:cubicBezTo>
                    <a:pt x="34" y="484"/>
                    <a:pt x="100" y="517"/>
                    <a:pt x="134" y="517"/>
                  </a:cubicBezTo>
                  <a:lnTo>
                    <a:pt x="200" y="517"/>
                  </a:lnTo>
                  <a:cubicBezTo>
                    <a:pt x="718" y="351"/>
                    <a:pt x="1251" y="267"/>
                    <a:pt x="1781" y="267"/>
                  </a:cubicBezTo>
                  <a:cubicBezTo>
                    <a:pt x="2310" y="267"/>
                    <a:pt x="2836" y="351"/>
                    <a:pt x="3336" y="517"/>
                  </a:cubicBezTo>
                  <a:cubicBezTo>
                    <a:pt x="3348" y="524"/>
                    <a:pt x="3362" y="526"/>
                    <a:pt x="3375" y="526"/>
                  </a:cubicBezTo>
                  <a:cubicBezTo>
                    <a:pt x="3436" y="526"/>
                    <a:pt x="3503" y="472"/>
                    <a:pt x="3503" y="417"/>
                  </a:cubicBezTo>
                  <a:cubicBezTo>
                    <a:pt x="3536" y="351"/>
                    <a:pt x="3503" y="284"/>
                    <a:pt x="3436" y="251"/>
                  </a:cubicBezTo>
                  <a:cubicBezTo>
                    <a:pt x="2886" y="84"/>
                    <a:pt x="2319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7"/>
            <p:cNvSpPr/>
            <p:nvPr/>
          </p:nvSpPr>
          <p:spPr>
            <a:xfrm>
              <a:off x="5240575" y="4329375"/>
              <a:ext cx="87600" cy="14200"/>
            </a:xfrm>
            <a:custGeom>
              <a:avLst/>
              <a:gdLst/>
              <a:ahLst/>
              <a:cxnLst/>
              <a:rect l="l" t="t" r="r" b="b"/>
              <a:pathLst>
                <a:path w="3504" h="568" extrusionOk="0">
                  <a:moveTo>
                    <a:pt x="1752" y="0"/>
                  </a:moveTo>
                  <a:cubicBezTo>
                    <a:pt x="1193" y="0"/>
                    <a:pt x="634" y="101"/>
                    <a:pt x="101" y="301"/>
                  </a:cubicBezTo>
                  <a:cubicBezTo>
                    <a:pt x="34" y="334"/>
                    <a:pt x="1" y="401"/>
                    <a:pt x="34" y="467"/>
                  </a:cubicBezTo>
                  <a:cubicBezTo>
                    <a:pt x="34" y="534"/>
                    <a:pt x="134" y="568"/>
                    <a:pt x="201" y="568"/>
                  </a:cubicBezTo>
                  <a:cubicBezTo>
                    <a:pt x="201" y="568"/>
                    <a:pt x="942" y="271"/>
                    <a:pt x="1861" y="271"/>
                  </a:cubicBezTo>
                  <a:cubicBezTo>
                    <a:pt x="2321" y="271"/>
                    <a:pt x="2825" y="345"/>
                    <a:pt x="3303" y="568"/>
                  </a:cubicBezTo>
                  <a:lnTo>
                    <a:pt x="3370" y="568"/>
                  </a:lnTo>
                  <a:cubicBezTo>
                    <a:pt x="3403" y="568"/>
                    <a:pt x="3470" y="534"/>
                    <a:pt x="3470" y="501"/>
                  </a:cubicBezTo>
                  <a:cubicBezTo>
                    <a:pt x="3503" y="401"/>
                    <a:pt x="3470" y="334"/>
                    <a:pt x="3403" y="301"/>
                  </a:cubicBezTo>
                  <a:cubicBezTo>
                    <a:pt x="2869" y="101"/>
                    <a:pt x="2311" y="0"/>
                    <a:pt x="1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7"/>
            <p:cNvSpPr/>
            <p:nvPr/>
          </p:nvSpPr>
          <p:spPr>
            <a:xfrm>
              <a:off x="5239750" y="4296525"/>
              <a:ext cx="89250" cy="15350"/>
            </a:xfrm>
            <a:custGeom>
              <a:avLst/>
              <a:gdLst/>
              <a:ahLst/>
              <a:cxnLst/>
              <a:rect l="l" t="t" r="r" b="b"/>
              <a:pathLst>
                <a:path w="3570" h="614" extrusionOk="0">
                  <a:moveTo>
                    <a:pt x="1755" y="1"/>
                  </a:moveTo>
                  <a:cubicBezTo>
                    <a:pt x="1190" y="1"/>
                    <a:pt x="625" y="118"/>
                    <a:pt x="100" y="347"/>
                  </a:cubicBezTo>
                  <a:cubicBezTo>
                    <a:pt x="34" y="380"/>
                    <a:pt x="0" y="447"/>
                    <a:pt x="34" y="514"/>
                  </a:cubicBezTo>
                  <a:cubicBezTo>
                    <a:pt x="58" y="563"/>
                    <a:pt x="100" y="594"/>
                    <a:pt x="148" y="594"/>
                  </a:cubicBezTo>
                  <a:cubicBezTo>
                    <a:pt x="165" y="594"/>
                    <a:pt x="183" y="590"/>
                    <a:pt x="200" y="581"/>
                  </a:cubicBezTo>
                  <a:cubicBezTo>
                    <a:pt x="698" y="372"/>
                    <a:pt x="1218" y="272"/>
                    <a:pt x="1735" y="272"/>
                  </a:cubicBezTo>
                  <a:cubicBezTo>
                    <a:pt x="2294" y="272"/>
                    <a:pt x="2850" y="389"/>
                    <a:pt x="3369" y="614"/>
                  </a:cubicBezTo>
                  <a:lnTo>
                    <a:pt x="3403" y="614"/>
                  </a:lnTo>
                  <a:cubicBezTo>
                    <a:pt x="3469" y="614"/>
                    <a:pt x="3503" y="614"/>
                    <a:pt x="3536" y="547"/>
                  </a:cubicBezTo>
                  <a:cubicBezTo>
                    <a:pt x="3570" y="481"/>
                    <a:pt x="3536" y="414"/>
                    <a:pt x="3469" y="380"/>
                  </a:cubicBezTo>
                  <a:cubicBezTo>
                    <a:pt x="2927" y="126"/>
                    <a:pt x="2341" y="1"/>
                    <a:pt x="1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77"/>
            <p:cNvSpPr/>
            <p:nvPr/>
          </p:nvSpPr>
          <p:spPr>
            <a:xfrm>
              <a:off x="5239750" y="4261925"/>
              <a:ext cx="89250" cy="15775"/>
            </a:xfrm>
            <a:custGeom>
              <a:avLst/>
              <a:gdLst/>
              <a:ahLst/>
              <a:cxnLst/>
              <a:rect l="l" t="t" r="r" b="b"/>
              <a:pathLst>
                <a:path w="3570" h="631" extrusionOk="0">
                  <a:moveTo>
                    <a:pt x="1893" y="0"/>
                  </a:moveTo>
                  <a:cubicBezTo>
                    <a:pt x="914" y="0"/>
                    <a:pt x="144" y="341"/>
                    <a:pt x="100" y="363"/>
                  </a:cubicBezTo>
                  <a:cubicBezTo>
                    <a:pt x="34" y="397"/>
                    <a:pt x="0" y="464"/>
                    <a:pt x="34" y="530"/>
                  </a:cubicBezTo>
                  <a:cubicBezTo>
                    <a:pt x="58" y="579"/>
                    <a:pt x="100" y="610"/>
                    <a:pt x="148" y="610"/>
                  </a:cubicBezTo>
                  <a:cubicBezTo>
                    <a:pt x="165" y="610"/>
                    <a:pt x="183" y="606"/>
                    <a:pt x="200" y="597"/>
                  </a:cubicBezTo>
                  <a:cubicBezTo>
                    <a:pt x="200" y="597"/>
                    <a:pt x="957" y="271"/>
                    <a:pt x="1905" y="271"/>
                  </a:cubicBezTo>
                  <a:cubicBezTo>
                    <a:pt x="2380" y="271"/>
                    <a:pt x="2902" y="352"/>
                    <a:pt x="3403" y="597"/>
                  </a:cubicBezTo>
                  <a:cubicBezTo>
                    <a:pt x="3403" y="630"/>
                    <a:pt x="3436" y="630"/>
                    <a:pt x="3436" y="630"/>
                  </a:cubicBezTo>
                  <a:cubicBezTo>
                    <a:pt x="3536" y="630"/>
                    <a:pt x="3570" y="564"/>
                    <a:pt x="3570" y="464"/>
                  </a:cubicBezTo>
                  <a:cubicBezTo>
                    <a:pt x="3570" y="430"/>
                    <a:pt x="3536" y="397"/>
                    <a:pt x="3503" y="363"/>
                  </a:cubicBezTo>
                  <a:cubicBezTo>
                    <a:pt x="2958" y="91"/>
                    <a:pt x="2398" y="0"/>
                    <a:pt x="1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77"/>
            <p:cNvSpPr/>
            <p:nvPr/>
          </p:nvSpPr>
          <p:spPr>
            <a:xfrm>
              <a:off x="4862800" y="2854150"/>
              <a:ext cx="502050" cy="1456825"/>
            </a:xfrm>
            <a:custGeom>
              <a:avLst/>
              <a:gdLst/>
              <a:ahLst/>
              <a:cxnLst/>
              <a:rect l="l" t="t" r="r" b="b"/>
              <a:pathLst>
                <a:path w="20082" h="58273" extrusionOk="0">
                  <a:moveTo>
                    <a:pt x="16313" y="1"/>
                  </a:moveTo>
                  <a:lnTo>
                    <a:pt x="1235" y="3270"/>
                  </a:lnTo>
                  <a:cubicBezTo>
                    <a:pt x="134" y="10375"/>
                    <a:pt x="1" y="22650"/>
                    <a:pt x="134" y="29422"/>
                  </a:cubicBezTo>
                  <a:cubicBezTo>
                    <a:pt x="201" y="32857"/>
                    <a:pt x="635" y="53072"/>
                    <a:pt x="635" y="53072"/>
                  </a:cubicBezTo>
                  <a:cubicBezTo>
                    <a:pt x="1367" y="53873"/>
                    <a:pt x="2483" y="54108"/>
                    <a:pt x="3539" y="54108"/>
                  </a:cubicBezTo>
                  <a:cubicBezTo>
                    <a:pt x="5032" y="54108"/>
                    <a:pt x="6405" y="53639"/>
                    <a:pt x="6405" y="53639"/>
                  </a:cubicBezTo>
                  <a:cubicBezTo>
                    <a:pt x="6405" y="53639"/>
                    <a:pt x="7206" y="39062"/>
                    <a:pt x="7339" y="36193"/>
                  </a:cubicBezTo>
                  <a:cubicBezTo>
                    <a:pt x="7473" y="33758"/>
                    <a:pt x="7306" y="29955"/>
                    <a:pt x="7306" y="29955"/>
                  </a:cubicBezTo>
                  <a:lnTo>
                    <a:pt x="9041" y="16412"/>
                  </a:lnTo>
                  <a:cubicBezTo>
                    <a:pt x="9041" y="16412"/>
                    <a:pt x="10542" y="25586"/>
                    <a:pt x="11075" y="29789"/>
                  </a:cubicBezTo>
                  <a:cubicBezTo>
                    <a:pt x="11676" y="34625"/>
                    <a:pt x="14311" y="57308"/>
                    <a:pt x="14311" y="57308"/>
                  </a:cubicBezTo>
                  <a:cubicBezTo>
                    <a:pt x="15141" y="58040"/>
                    <a:pt x="16060" y="58273"/>
                    <a:pt x="16892" y="58273"/>
                  </a:cubicBezTo>
                  <a:cubicBezTo>
                    <a:pt x="18334" y="58273"/>
                    <a:pt x="19515" y="57575"/>
                    <a:pt x="19515" y="57575"/>
                  </a:cubicBezTo>
                  <a:cubicBezTo>
                    <a:pt x="19515" y="57575"/>
                    <a:pt x="20082" y="41063"/>
                    <a:pt x="19615" y="36160"/>
                  </a:cubicBezTo>
                  <a:cubicBezTo>
                    <a:pt x="19215" y="32057"/>
                    <a:pt x="18614" y="29922"/>
                    <a:pt x="18547" y="28988"/>
                  </a:cubicBezTo>
                  <a:cubicBezTo>
                    <a:pt x="18547" y="28988"/>
                    <a:pt x="18914" y="16112"/>
                    <a:pt x="18214" y="7139"/>
                  </a:cubicBezTo>
                  <a:cubicBezTo>
                    <a:pt x="17947" y="4671"/>
                    <a:pt x="17313" y="2269"/>
                    <a:pt x="16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7"/>
            <p:cNvSpPr/>
            <p:nvPr/>
          </p:nvSpPr>
          <p:spPr>
            <a:xfrm>
              <a:off x="4941200" y="3106000"/>
              <a:ext cx="147625" cy="455350"/>
            </a:xfrm>
            <a:custGeom>
              <a:avLst/>
              <a:gdLst/>
              <a:ahLst/>
              <a:cxnLst/>
              <a:rect l="l" t="t" r="r" b="b"/>
              <a:pathLst>
                <a:path w="5905" h="18214" extrusionOk="0">
                  <a:moveTo>
                    <a:pt x="0" y="0"/>
                  </a:moveTo>
                  <a:cubicBezTo>
                    <a:pt x="968" y="1468"/>
                    <a:pt x="2536" y="2469"/>
                    <a:pt x="4270" y="2702"/>
                  </a:cubicBezTo>
                  <a:lnTo>
                    <a:pt x="4937" y="6572"/>
                  </a:lnTo>
                  <a:lnTo>
                    <a:pt x="4370" y="18213"/>
                  </a:lnTo>
                  <a:lnTo>
                    <a:pt x="5905" y="6338"/>
                  </a:lnTo>
                  <a:lnTo>
                    <a:pt x="5271" y="2035"/>
                  </a:lnTo>
                  <a:cubicBezTo>
                    <a:pt x="5271" y="2035"/>
                    <a:pt x="1635" y="153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7"/>
            <p:cNvSpPr/>
            <p:nvPr/>
          </p:nvSpPr>
          <p:spPr>
            <a:xfrm>
              <a:off x="4870325" y="1997675"/>
              <a:ext cx="477025" cy="692525"/>
            </a:xfrm>
            <a:custGeom>
              <a:avLst/>
              <a:gdLst/>
              <a:ahLst/>
              <a:cxnLst/>
              <a:rect l="l" t="t" r="r" b="b"/>
              <a:pathLst>
                <a:path w="19081" h="27701" extrusionOk="0">
                  <a:moveTo>
                    <a:pt x="6452" y="1"/>
                  </a:moveTo>
                  <a:cubicBezTo>
                    <a:pt x="5811" y="1"/>
                    <a:pt x="5169" y="60"/>
                    <a:pt x="4537" y="169"/>
                  </a:cubicBezTo>
                  <a:cubicBezTo>
                    <a:pt x="3369" y="369"/>
                    <a:pt x="2268" y="902"/>
                    <a:pt x="1401" y="1703"/>
                  </a:cubicBezTo>
                  <a:cubicBezTo>
                    <a:pt x="567" y="2470"/>
                    <a:pt x="100" y="3538"/>
                    <a:pt x="33" y="4672"/>
                  </a:cubicBezTo>
                  <a:cubicBezTo>
                    <a:pt x="0" y="5572"/>
                    <a:pt x="334" y="6473"/>
                    <a:pt x="934" y="7174"/>
                  </a:cubicBezTo>
                  <a:cubicBezTo>
                    <a:pt x="634" y="7440"/>
                    <a:pt x="434" y="7807"/>
                    <a:pt x="334" y="8174"/>
                  </a:cubicBezTo>
                  <a:cubicBezTo>
                    <a:pt x="234" y="9008"/>
                    <a:pt x="434" y="10009"/>
                    <a:pt x="1835" y="10543"/>
                  </a:cubicBezTo>
                  <a:lnTo>
                    <a:pt x="3903" y="12444"/>
                  </a:lnTo>
                  <a:cubicBezTo>
                    <a:pt x="3536" y="13778"/>
                    <a:pt x="3336" y="15146"/>
                    <a:pt x="3269" y="16547"/>
                  </a:cubicBezTo>
                  <a:cubicBezTo>
                    <a:pt x="3269" y="17448"/>
                    <a:pt x="3269" y="18315"/>
                    <a:pt x="3336" y="19215"/>
                  </a:cubicBezTo>
                  <a:cubicBezTo>
                    <a:pt x="3569" y="21851"/>
                    <a:pt x="4236" y="24986"/>
                    <a:pt x="6638" y="26587"/>
                  </a:cubicBezTo>
                  <a:cubicBezTo>
                    <a:pt x="7339" y="27054"/>
                    <a:pt x="8139" y="27388"/>
                    <a:pt x="8940" y="27521"/>
                  </a:cubicBezTo>
                  <a:cubicBezTo>
                    <a:pt x="9273" y="27588"/>
                    <a:pt x="9607" y="27621"/>
                    <a:pt x="9974" y="27621"/>
                  </a:cubicBezTo>
                  <a:cubicBezTo>
                    <a:pt x="10374" y="27621"/>
                    <a:pt x="10841" y="27655"/>
                    <a:pt x="11308" y="27688"/>
                  </a:cubicBezTo>
                  <a:cubicBezTo>
                    <a:pt x="11492" y="27697"/>
                    <a:pt x="11673" y="27701"/>
                    <a:pt x="11853" y="27701"/>
                  </a:cubicBezTo>
                  <a:cubicBezTo>
                    <a:pt x="12394" y="27701"/>
                    <a:pt x="12926" y="27663"/>
                    <a:pt x="13476" y="27588"/>
                  </a:cubicBezTo>
                  <a:cubicBezTo>
                    <a:pt x="14510" y="27421"/>
                    <a:pt x="15444" y="26821"/>
                    <a:pt x="16012" y="25920"/>
                  </a:cubicBezTo>
                  <a:cubicBezTo>
                    <a:pt x="16112" y="25653"/>
                    <a:pt x="16278" y="25387"/>
                    <a:pt x="16445" y="25120"/>
                  </a:cubicBezTo>
                  <a:cubicBezTo>
                    <a:pt x="16745" y="24786"/>
                    <a:pt x="17279" y="24686"/>
                    <a:pt x="17679" y="24453"/>
                  </a:cubicBezTo>
                  <a:cubicBezTo>
                    <a:pt x="18413" y="24019"/>
                    <a:pt x="18880" y="23285"/>
                    <a:pt x="18980" y="22451"/>
                  </a:cubicBezTo>
                  <a:cubicBezTo>
                    <a:pt x="19080" y="21651"/>
                    <a:pt x="18947" y="20817"/>
                    <a:pt x="18613" y="20083"/>
                  </a:cubicBezTo>
                  <a:cubicBezTo>
                    <a:pt x="18280" y="19316"/>
                    <a:pt x="17679" y="18648"/>
                    <a:pt x="17312" y="17881"/>
                  </a:cubicBezTo>
                  <a:cubicBezTo>
                    <a:pt x="16545" y="16580"/>
                    <a:pt x="16112" y="15146"/>
                    <a:pt x="15978" y="13645"/>
                  </a:cubicBezTo>
                  <a:cubicBezTo>
                    <a:pt x="15878" y="12177"/>
                    <a:pt x="15911" y="10643"/>
                    <a:pt x="15878" y="9175"/>
                  </a:cubicBezTo>
                  <a:cubicBezTo>
                    <a:pt x="15811" y="7507"/>
                    <a:pt x="15778" y="5172"/>
                    <a:pt x="13777" y="3337"/>
                  </a:cubicBezTo>
                  <a:cubicBezTo>
                    <a:pt x="13276" y="2904"/>
                    <a:pt x="12642" y="2604"/>
                    <a:pt x="11975" y="2570"/>
                  </a:cubicBezTo>
                  <a:cubicBezTo>
                    <a:pt x="11141" y="1036"/>
                    <a:pt x="9474" y="369"/>
                    <a:pt x="8073" y="135"/>
                  </a:cubicBezTo>
                  <a:cubicBezTo>
                    <a:pt x="7537" y="43"/>
                    <a:pt x="6995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7"/>
            <p:cNvSpPr/>
            <p:nvPr/>
          </p:nvSpPr>
          <p:spPr>
            <a:xfrm>
              <a:off x="4870325" y="1997675"/>
              <a:ext cx="477025" cy="692525"/>
            </a:xfrm>
            <a:custGeom>
              <a:avLst/>
              <a:gdLst/>
              <a:ahLst/>
              <a:cxnLst/>
              <a:rect l="l" t="t" r="r" b="b"/>
              <a:pathLst>
                <a:path w="19081" h="27701" extrusionOk="0">
                  <a:moveTo>
                    <a:pt x="6452" y="1"/>
                  </a:moveTo>
                  <a:cubicBezTo>
                    <a:pt x="5811" y="1"/>
                    <a:pt x="5169" y="60"/>
                    <a:pt x="4537" y="169"/>
                  </a:cubicBezTo>
                  <a:cubicBezTo>
                    <a:pt x="3369" y="369"/>
                    <a:pt x="2268" y="902"/>
                    <a:pt x="1401" y="1703"/>
                  </a:cubicBezTo>
                  <a:cubicBezTo>
                    <a:pt x="567" y="2470"/>
                    <a:pt x="100" y="3538"/>
                    <a:pt x="33" y="4672"/>
                  </a:cubicBezTo>
                  <a:cubicBezTo>
                    <a:pt x="0" y="5572"/>
                    <a:pt x="334" y="6473"/>
                    <a:pt x="934" y="7174"/>
                  </a:cubicBezTo>
                  <a:cubicBezTo>
                    <a:pt x="634" y="7440"/>
                    <a:pt x="434" y="7807"/>
                    <a:pt x="334" y="8174"/>
                  </a:cubicBezTo>
                  <a:cubicBezTo>
                    <a:pt x="234" y="9008"/>
                    <a:pt x="434" y="10009"/>
                    <a:pt x="1835" y="10543"/>
                  </a:cubicBezTo>
                  <a:lnTo>
                    <a:pt x="3903" y="12444"/>
                  </a:lnTo>
                  <a:cubicBezTo>
                    <a:pt x="3536" y="13778"/>
                    <a:pt x="3336" y="15146"/>
                    <a:pt x="3269" y="16547"/>
                  </a:cubicBezTo>
                  <a:cubicBezTo>
                    <a:pt x="3269" y="17448"/>
                    <a:pt x="3269" y="18315"/>
                    <a:pt x="3336" y="19215"/>
                  </a:cubicBezTo>
                  <a:cubicBezTo>
                    <a:pt x="3569" y="21851"/>
                    <a:pt x="4236" y="24986"/>
                    <a:pt x="6638" y="26587"/>
                  </a:cubicBezTo>
                  <a:cubicBezTo>
                    <a:pt x="7339" y="27054"/>
                    <a:pt x="8139" y="27388"/>
                    <a:pt x="8940" y="27521"/>
                  </a:cubicBezTo>
                  <a:cubicBezTo>
                    <a:pt x="9273" y="27588"/>
                    <a:pt x="9607" y="27621"/>
                    <a:pt x="9974" y="27621"/>
                  </a:cubicBezTo>
                  <a:cubicBezTo>
                    <a:pt x="10374" y="27621"/>
                    <a:pt x="10841" y="27655"/>
                    <a:pt x="11308" y="27688"/>
                  </a:cubicBezTo>
                  <a:cubicBezTo>
                    <a:pt x="11492" y="27697"/>
                    <a:pt x="11673" y="27701"/>
                    <a:pt x="11853" y="27701"/>
                  </a:cubicBezTo>
                  <a:cubicBezTo>
                    <a:pt x="12394" y="27701"/>
                    <a:pt x="12926" y="27663"/>
                    <a:pt x="13476" y="27588"/>
                  </a:cubicBezTo>
                  <a:cubicBezTo>
                    <a:pt x="14510" y="27421"/>
                    <a:pt x="15444" y="26821"/>
                    <a:pt x="16012" y="25920"/>
                  </a:cubicBezTo>
                  <a:cubicBezTo>
                    <a:pt x="16112" y="25653"/>
                    <a:pt x="16278" y="25387"/>
                    <a:pt x="16445" y="25120"/>
                  </a:cubicBezTo>
                  <a:cubicBezTo>
                    <a:pt x="16745" y="24786"/>
                    <a:pt x="17279" y="24686"/>
                    <a:pt x="17679" y="24453"/>
                  </a:cubicBezTo>
                  <a:cubicBezTo>
                    <a:pt x="18413" y="24019"/>
                    <a:pt x="18880" y="23285"/>
                    <a:pt x="18980" y="22451"/>
                  </a:cubicBezTo>
                  <a:cubicBezTo>
                    <a:pt x="19080" y="21651"/>
                    <a:pt x="18947" y="20817"/>
                    <a:pt x="18613" y="20083"/>
                  </a:cubicBezTo>
                  <a:cubicBezTo>
                    <a:pt x="18280" y="19316"/>
                    <a:pt x="17679" y="18648"/>
                    <a:pt x="17312" y="17881"/>
                  </a:cubicBezTo>
                  <a:cubicBezTo>
                    <a:pt x="16545" y="16580"/>
                    <a:pt x="16112" y="15146"/>
                    <a:pt x="15978" y="13645"/>
                  </a:cubicBezTo>
                  <a:cubicBezTo>
                    <a:pt x="15878" y="12177"/>
                    <a:pt x="15911" y="10643"/>
                    <a:pt x="15878" y="9175"/>
                  </a:cubicBezTo>
                  <a:cubicBezTo>
                    <a:pt x="15811" y="7507"/>
                    <a:pt x="15778" y="5172"/>
                    <a:pt x="13777" y="3337"/>
                  </a:cubicBezTo>
                  <a:cubicBezTo>
                    <a:pt x="13276" y="2904"/>
                    <a:pt x="12642" y="2604"/>
                    <a:pt x="11975" y="2570"/>
                  </a:cubicBezTo>
                  <a:cubicBezTo>
                    <a:pt x="11141" y="1036"/>
                    <a:pt x="9474" y="369"/>
                    <a:pt x="8073" y="135"/>
                  </a:cubicBezTo>
                  <a:cubicBezTo>
                    <a:pt x="7537" y="43"/>
                    <a:pt x="6995" y="1"/>
                    <a:pt x="6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7"/>
            <p:cNvSpPr/>
            <p:nvPr/>
          </p:nvSpPr>
          <p:spPr>
            <a:xfrm>
              <a:off x="4828628" y="2883344"/>
              <a:ext cx="120112" cy="159294"/>
            </a:xfrm>
            <a:custGeom>
              <a:avLst/>
              <a:gdLst/>
              <a:ahLst/>
              <a:cxnLst/>
              <a:rect l="l" t="t" r="r" b="b"/>
              <a:pathLst>
                <a:path w="4804" h="7239" extrusionOk="0">
                  <a:moveTo>
                    <a:pt x="2235" y="0"/>
                  </a:moveTo>
                  <a:lnTo>
                    <a:pt x="0" y="3736"/>
                  </a:lnTo>
                  <a:lnTo>
                    <a:pt x="2836" y="7239"/>
                  </a:lnTo>
                  <a:cubicBezTo>
                    <a:pt x="2836" y="7239"/>
                    <a:pt x="4804" y="3970"/>
                    <a:pt x="4737" y="3970"/>
                  </a:cubicBezTo>
                  <a:cubicBezTo>
                    <a:pt x="4637" y="3970"/>
                    <a:pt x="2235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7"/>
            <p:cNvSpPr/>
            <p:nvPr/>
          </p:nvSpPr>
          <p:spPr>
            <a:xfrm>
              <a:off x="4677675" y="2412150"/>
              <a:ext cx="294400" cy="581300"/>
            </a:xfrm>
            <a:custGeom>
              <a:avLst/>
              <a:gdLst/>
              <a:ahLst/>
              <a:cxnLst/>
              <a:rect l="l" t="t" r="r" b="b"/>
              <a:pathLst>
                <a:path w="11776" h="23252" extrusionOk="0">
                  <a:moveTo>
                    <a:pt x="11669" y="0"/>
                  </a:moveTo>
                  <a:cubicBezTo>
                    <a:pt x="9502" y="0"/>
                    <a:pt x="8314" y="1010"/>
                    <a:pt x="6705" y="3537"/>
                  </a:cubicBezTo>
                  <a:cubicBezTo>
                    <a:pt x="5304" y="5705"/>
                    <a:pt x="2069" y="10942"/>
                    <a:pt x="1168" y="12544"/>
                  </a:cubicBezTo>
                  <a:cubicBezTo>
                    <a:pt x="134" y="14311"/>
                    <a:pt x="1" y="15045"/>
                    <a:pt x="801" y="16380"/>
                  </a:cubicBezTo>
                  <a:cubicBezTo>
                    <a:pt x="1568" y="17647"/>
                    <a:pt x="6439" y="23251"/>
                    <a:pt x="6439" y="23251"/>
                  </a:cubicBezTo>
                  <a:cubicBezTo>
                    <a:pt x="7539" y="22284"/>
                    <a:pt x="8407" y="21050"/>
                    <a:pt x="8874" y="19682"/>
                  </a:cubicBezTo>
                  <a:lnTo>
                    <a:pt x="6038" y="14912"/>
                  </a:lnTo>
                  <a:lnTo>
                    <a:pt x="11475" y="6839"/>
                  </a:lnTo>
                  <a:lnTo>
                    <a:pt x="11776" y="1"/>
                  </a:lnTo>
                  <a:cubicBezTo>
                    <a:pt x="11740" y="1"/>
                    <a:pt x="11704" y="0"/>
                    <a:pt x="11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7"/>
            <p:cNvSpPr/>
            <p:nvPr/>
          </p:nvSpPr>
          <p:spPr>
            <a:xfrm>
              <a:off x="4736875" y="2409250"/>
              <a:ext cx="238550" cy="357375"/>
            </a:xfrm>
            <a:custGeom>
              <a:avLst/>
              <a:gdLst/>
              <a:ahLst/>
              <a:cxnLst/>
              <a:rect l="l" t="t" r="r" b="b"/>
              <a:pathLst>
                <a:path w="9542" h="14295" extrusionOk="0">
                  <a:moveTo>
                    <a:pt x="9021" y="0"/>
                  </a:moveTo>
                  <a:cubicBezTo>
                    <a:pt x="7714" y="0"/>
                    <a:pt x="6830" y="356"/>
                    <a:pt x="5972" y="1185"/>
                  </a:cubicBezTo>
                  <a:cubicBezTo>
                    <a:pt x="4971" y="2152"/>
                    <a:pt x="1" y="10525"/>
                    <a:pt x="1" y="10525"/>
                  </a:cubicBezTo>
                  <a:cubicBezTo>
                    <a:pt x="1" y="10525"/>
                    <a:pt x="234" y="12026"/>
                    <a:pt x="4437" y="14294"/>
                  </a:cubicBezTo>
                  <a:lnTo>
                    <a:pt x="9041" y="8890"/>
                  </a:lnTo>
                  <a:lnTo>
                    <a:pt x="9541" y="17"/>
                  </a:lnTo>
                  <a:cubicBezTo>
                    <a:pt x="9360" y="6"/>
                    <a:pt x="9187" y="0"/>
                    <a:pt x="9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7"/>
            <p:cNvSpPr/>
            <p:nvPr/>
          </p:nvSpPr>
          <p:spPr>
            <a:xfrm>
              <a:off x="4736875" y="2409250"/>
              <a:ext cx="238550" cy="357375"/>
            </a:xfrm>
            <a:custGeom>
              <a:avLst/>
              <a:gdLst/>
              <a:ahLst/>
              <a:cxnLst/>
              <a:rect l="l" t="t" r="r" b="b"/>
              <a:pathLst>
                <a:path w="9542" h="14295" extrusionOk="0">
                  <a:moveTo>
                    <a:pt x="9021" y="0"/>
                  </a:moveTo>
                  <a:cubicBezTo>
                    <a:pt x="7714" y="0"/>
                    <a:pt x="6830" y="356"/>
                    <a:pt x="5972" y="1185"/>
                  </a:cubicBezTo>
                  <a:cubicBezTo>
                    <a:pt x="4971" y="2152"/>
                    <a:pt x="1" y="10525"/>
                    <a:pt x="1" y="10525"/>
                  </a:cubicBezTo>
                  <a:cubicBezTo>
                    <a:pt x="1" y="10525"/>
                    <a:pt x="234" y="12026"/>
                    <a:pt x="4437" y="14294"/>
                  </a:cubicBezTo>
                  <a:lnTo>
                    <a:pt x="9041" y="8890"/>
                  </a:lnTo>
                  <a:lnTo>
                    <a:pt x="9541" y="17"/>
                  </a:lnTo>
                  <a:cubicBezTo>
                    <a:pt x="9360" y="6"/>
                    <a:pt x="9187" y="0"/>
                    <a:pt x="90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7"/>
            <p:cNvSpPr/>
            <p:nvPr/>
          </p:nvSpPr>
          <p:spPr>
            <a:xfrm>
              <a:off x="4849475" y="2402150"/>
              <a:ext cx="482850" cy="687700"/>
            </a:xfrm>
            <a:custGeom>
              <a:avLst/>
              <a:gdLst/>
              <a:ahLst/>
              <a:cxnLst/>
              <a:rect l="l" t="t" r="r" b="b"/>
              <a:pathLst>
                <a:path w="19314" h="27508" extrusionOk="0">
                  <a:moveTo>
                    <a:pt x="11442" y="1"/>
                  </a:moveTo>
                  <a:lnTo>
                    <a:pt x="7606" y="101"/>
                  </a:lnTo>
                  <a:lnTo>
                    <a:pt x="4904" y="301"/>
                  </a:lnTo>
                  <a:cubicBezTo>
                    <a:pt x="3569" y="1602"/>
                    <a:pt x="2369" y="3103"/>
                    <a:pt x="1368" y="4704"/>
                  </a:cubicBezTo>
                  <a:cubicBezTo>
                    <a:pt x="67" y="6839"/>
                    <a:pt x="0" y="9474"/>
                    <a:pt x="2035" y="11609"/>
                  </a:cubicBezTo>
                  <a:cubicBezTo>
                    <a:pt x="2202" y="13377"/>
                    <a:pt x="2235" y="16813"/>
                    <a:pt x="2235" y="16813"/>
                  </a:cubicBezTo>
                  <a:cubicBezTo>
                    <a:pt x="1601" y="21350"/>
                    <a:pt x="1234" y="25786"/>
                    <a:pt x="1234" y="25786"/>
                  </a:cubicBezTo>
                  <a:cubicBezTo>
                    <a:pt x="3607" y="27048"/>
                    <a:pt x="6380" y="27508"/>
                    <a:pt x="9037" y="27508"/>
                  </a:cubicBezTo>
                  <a:cubicBezTo>
                    <a:pt x="13964" y="27508"/>
                    <a:pt x="18491" y="25927"/>
                    <a:pt x="19314" y="24952"/>
                  </a:cubicBezTo>
                  <a:cubicBezTo>
                    <a:pt x="18680" y="20516"/>
                    <a:pt x="17279" y="17780"/>
                    <a:pt x="16379" y="15279"/>
                  </a:cubicBezTo>
                  <a:lnTo>
                    <a:pt x="18080" y="7740"/>
                  </a:lnTo>
                  <a:cubicBezTo>
                    <a:pt x="18080" y="7740"/>
                    <a:pt x="15144" y="5338"/>
                    <a:pt x="15411" y="401"/>
                  </a:cubicBezTo>
                  <a:lnTo>
                    <a:pt x="11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7"/>
            <p:cNvSpPr/>
            <p:nvPr/>
          </p:nvSpPr>
          <p:spPr>
            <a:xfrm>
              <a:off x="4849475" y="2402150"/>
              <a:ext cx="482850" cy="687700"/>
            </a:xfrm>
            <a:custGeom>
              <a:avLst/>
              <a:gdLst/>
              <a:ahLst/>
              <a:cxnLst/>
              <a:rect l="l" t="t" r="r" b="b"/>
              <a:pathLst>
                <a:path w="19314" h="27508" extrusionOk="0">
                  <a:moveTo>
                    <a:pt x="11442" y="1"/>
                  </a:moveTo>
                  <a:lnTo>
                    <a:pt x="7606" y="101"/>
                  </a:lnTo>
                  <a:lnTo>
                    <a:pt x="4904" y="301"/>
                  </a:lnTo>
                  <a:cubicBezTo>
                    <a:pt x="3569" y="1602"/>
                    <a:pt x="2369" y="3103"/>
                    <a:pt x="1368" y="4704"/>
                  </a:cubicBezTo>
                  <a:cubicBezTo>
                    <a:pt x="67" y="6839"/>
                    <a:pt x="0" y="9474"/>
                    <a:pt x="2035" y="11609"/>
                  </a:cubicBezTo>
                  <a:cubicBezTo>
                    <a:pt x="2202" y="13377"/>
                    <a:pt x="2235" y="16813"/>
                    <a:pt x="2235" y="16813"/>
                  </a:cubicBezTo>
                  <a:cubicBezTo>
                    <a:pt x="1601" y="21350"/>
                    <a:pt x="1234" y="25786"/>
                    <a:pt x="1234" y="25786"/>
                  </a:cubicBezTo>
                  <a:cubicBezTo>
                    <a:pt x="3607" y="27048"/>
                    <a:pt x="6380" y="27508"/>
                    <a:pt x="9037" y="27508"/>
                  </a:cubicBezTo>
                  <a:cubicBezTo>
                    <a:pt x="13964" y="27508"/>
                    <a:pt x="18491" y="25927"/>
                    <a:pt x="19314" y="24952"/>
                  </a:cubicBezTo>
                  <a:cubicBezTo>
                    <a:pt x="18680" y="20516"/>
                    <a:pt x="17279" y="17780"/>
                    <a:pt x="16379" y="15279"/>
                  </a:cubicBezTo>
                  <a:lnTo>
                    <a:pt x="18080" y="7740"/>
                  </a:lnTo>
                  <a:cubicBezTo>
                    <a:pt x="18080" y="7740"/>
                    <a:pt x="15144" y="5338"/>
                    <a:pt x="15411" y="401"/>
                  </a:cubicBezTo>
                  <a:lnTo>
                    <a:pt x="114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7"/>
            <p:cNvSpPr/>
            <p:nvPr/>
          </p:nvSpPr>
          <p:spPr>
            <a:xfrm>
              <a:off x="5030425" y="2649850"/>
              <a:ext cx="164300" cy="80150"/>
            </a:xfrm>
            <a:custGeom>
              <a:avLst/>
              <a:gdLst/>
              <a:ahLst/>
              <a:cxnLst/>
              <a:rect l="l" t="t" r="r" b="b"/>
              <a:pathLst>
                <a:path w="6572" h="3206" extrusionOk="0">
                  <a:moveTo>
                    <a:pt x="6505" y="0"/>
                  </a:moveTo>
                  <a:lnTo>
                    <a:pt x="6505" y="0"/>
                  </a:lnTo>
                  <a:cubicBezTo>
                    <a:pt x="6138" y="1234"/>
                    <a:pt x="5138" y="2168"/>
                    <a:pt x="3903" y="2468"/>
                  </a:cubicBezTo>
                  <a:cubicBezTo>
                    <a:pt x="3555" y="2565"/>
                    <a:pt x="3218" y="2605"/>
                    <a:pt x="2897" y="2605"/>
                  </a:cubicBezTo>
                  <a:cubicBezTo>
                    <a:pt x="1223" y="2605"/>
                    <a:pt x="1" y="1501"/>
                    <a:pt x="1" y="1501"/>
                  </a:cubicBezTo>
                  <a:lnTo>
                    <a:pt x="1" y="1501"/>
                  </a:lnTo>
                  <a:cubicBezTo>
                    <a:pt x="623" y="2584"/>
                    <a:pt x="1795" y="3205"/>
                    <a:pt x="2998" y="3205"/>
                  </a:cubicBezTo>
                  <a:cubicBezTo>
                    <a:pt x="3278" y="3205"/>
                    <a:pt x="3560" y="3172"/>
                    <a:pt x="3837" y="3102"/>
                  </a:cubicBezTo>
                  <a:cubicBezTo>
                    <a:pt x="6572" y="2435"/>
                    <a:pt x="6505" y="1"/>
                    <a:pt x="6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7"/>
            <p:cNvSpPr/>
            <p:nvPr/>
          </p:nvSpPr>
          <p:spPr>
            <a:xfrm>
              <a:off x="4908675" y="2090275"/>
              <a:ext cx="316925" cy="452000"/>
            </a:xfrm>
            <a:custGeom>
              <a:avLst/>
              <a:gdLst/>
              <a:ahLst/>
              <a:cxnLst/>
              <a:rect l="l" t="t" r="r" b="b"/>
              <a:pathLst>
                <a:path w="12677" h="18080" extrusionOk="0">
                  <a:moveTo>
                    <a:pt x="2069" y="0"/>
                  </a:moveTo>
                  <a:cubicBezTo>
                    <a:pt x="1235" y="434"/>
                    <a:pt x="1" y="2035"/>
                    <a:pt x="201" y="6505"/>
                  </a:cubicBezTo>
                  <a:cubicBezTo>
                    <a:pt x="334" y="9974"/>
                    <a:pt x="1335" y="10875"/>
                    <a:pt x="1935" y="11142"/>
                  </a:cubicBezTo>
                  <a:cubicBezTo>
                    <a:pt x="2175" y="11254"/>
                    <a:pt x="2522" y="11296"/>
                    <a:pt x="2926" y="11296"/>
                  </a:cubicBezTo>
                  <a:cubicBezTo>
                    <a:pt x="3477" y="11296"/>
                    <a:pt x="4135" y="11219"/>
                    <a:pt x="4771" y="11142"/>
                  </a:cubicBezTo>
                  <a:lnTo>
                    <a:pt x="4771" y="11142"/>
                  </a:lnTo>
                  <a:lnTo>
                    <a:pt x="4704" y="13210"/>
                  </a:lnTo>
                  <a:cubicBezTo>
                    <a:pt x="4704" y="13210"/>
                    <a:pt x="2669" y="16679"/>
                    <a:pt x="3837" y="18080"/>
                  </a:cubicBezTo>
                  <a:cubicBezTo>
                    <a:pt x="5538" y="17646"/>
                    <a:pt x="7106" y="16746"/>
                    <a:pt x="8306" y="15478"/>
                  </a:cubicBezTo>
                  <a:cubicBezTo>
                    <a:pt x="9574" y="14244"/>
                    <a:pt x="9574" y="13210"/>
                    <a:pt x="9574" y="13210"/>
                  </a:cubicBezTo>
                  <a:lnTo>
                    <a:pt x="9641" y="8640"/>
                  </a:lnTo>
                  <a:cubicBezTo>
                    <a:pt x="9641" y="8640"/>
                    <a:pt x="9857" y="8857"/>
                    <a:pt x="10264" y="8857"/>
                  </a:cubicBezTo>
                  <a:cubicBezTo>
                    <a:pt x="10553" y="8857"/>
                    <a:pt x="10938" y="8747"/>
                    <a:pt x="11409" y="8373"/>
                  </a:cubicBezTo>
                  <a:cubicBezTo>
                    <a:pt x="12343" y="7639"/>
                    <a:pt x="12676" y="6338"/>
                    <a:pt x="12009" y="5638"/>
                  </a:cubicBezTo>
                  <a:cubicBezTo>
                    <a:pt x="11688" y="5333"/>
                    <a:pt x="11283" y="5183"/>
                    <a:pt x="10881" y="5183"/>
                  </a:cubicBezTo>
                  <a:cubicBezTo>
                    <a:pt x="10448" y="5183"/>
                    <a:pt x="10019" y="5358"/>
                    <a:pt x="9707" y="5704"/>
                  </a:cubicBezTo>
                  <a:cubicBezTo>
                    <a:pt x="9607" y="5805"/>
                    <a:pt x="9507" y="5905"/>
                    <a:pt x="9441" y="6038"/>
                  </a:cubicBezTo>
                  <a:cubicBezTo>
                    <a:pt x="9441" y="6038"/>
                    <a:pt x="9437" y="6038"/>
                    <a:pt x="9430" y="6038"/>
                  </a:cubicBezTo>
                  <a:cubicBezTo>
                    <a:pt x="9310" y="6038"/>
                    <a:pt x="8196" y="5979"/>
                    <a:pt x="8006" y="3770"/>
                  </a:cubicBezTo>
                  <a:cubicBezTo>
                    <a:pt x="8006" y="3770"/>
                    <a:pt x="6138" y="3603"/>
                    <a:pt x="5138" y="3103"/>
                  </a:cubicBezTo>
                  <a:cubicBezTo>
                    <a:pt x="2803" y="1935"/>
                    <a:pt x="2336" y="567"/>
                    <a:pt x="2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7"/>
            <p:cNvSpPr/>
            <p:nvPr/>
          </p:nvSpPr>
          <p:spPr>
            <a:xfrm>
              <a:off x="4978725" y="2423850"/>
              <a:ext cx="169325" cy="117600"/>
            </a:xfrm>
            <a:custGeom>
              <a:avLst/>
              <a:gdLst/>
              <a:ahLst/>
              <a:cxnLst/>
              <a:rect l="l" t="t" r="r" b="b"/>
              <a:pathLst>
                <a:path w="6773" h="4704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502" y="601"/>
                    <a:pt x="1" y="3469"/>
                    <a:pt x="1001" y="4704"/>
                  </a:cubicBezTo>
                  <a:cubicBezTo>
                    <a:pt x="2736" y="4303"/>
                    <a:pt x="4270" y="3403"/>
                    <a:pt x="5504" y="2135"/>
                  </a:cubicBezTo>
                  <a:cubicBezTo>
                    <a:pt x="6138" y="1601"/>
                    <a:pt x="6572" y="868"/>
                    <a:pt x="6772" y="34"/>
                  </a:cubicBezTo>
                  <a:lnTo>
                    <a:pt x="6772" y="34"/>
                  </a:lnTo>
                  <a:cubicBezTo>
                    <a:pt x="6272" y="834"/>
                    <a:pt x="5204" y="1401"/>
                    <a:pt x="3703" y="1401"/>
                  </a:cubicBezTo>
                  <a:cubicBezTo>
                    <a:pt x="1835" y="1401"/>
                    <a:pt x="1635" y="868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7"/>
            <p:cNvSpPr/>
            <p:nvPr/>
          </p:nvSpPr>
          <p:spPr>
            <a:xfrm>
              <a:off x="5027100" y="2316275"/>
              <a:ext cx="100100" cy="69225"/>
            </a:xfrm>
            <a:custGeom>
              <a:avLst/>
              <a:gdLst/>
              <a:ahLst/>
              <a:cxnLst/>
              <a:rect l="l" t="t" r="r" b="b"/>
              <a:pathLst>
                <a:path w="4004" h="2769" extrusionOk="0">
                  <a:moveTo>
                    <a:pt x="4003" y="0"/>
                  </a:moveTo>
                  <a:cubicBezTo>
                    <a:pt x="3603" y="901"/>
                    <a:pt x="1635" y="1701"/>
                    <a:pt x="34" y="2068"/>
                  </a:cubicBezTo>
                  <a:lnTo>
                    <a:pt x="0" y="2769"/>
                  </a:lnTo>
                  <a:cubicBezTo>
                    <a:pt x="0" y="2769"/>
                    <a:pt x="2235" y="2068"/>
                    <a:pt x="2969" y="1501"/>
                  </a:cubicBezTo>
                  <a:cubicBezTo>
                    <a:pt x="3436" y="1101"/>
                    <a:pt x="3803" y="567"/>
                    <a:pt x="4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7"/>
            <p:cNvSpPr/>
            <p:nvPr/>
          </p:nvSpPr>
          <p:spPr>
            <a:xfrm>
              <a:off x="5042100" y="2201925"/>
              <a:ext cx="26725" cy="24400"/>
            </a:xfrm>
            <a:custGeom>
              <a:avLst/>
              <a:gdLst/>
              <a:ahLst/>
              <a:cxnLst/>
              <a:rect l="l" t="t" r="r" b="b"/>
              <a:pathLst>
                <a:path w="1069" h="976" extrusionOk="0">
                  <a:moveTo>
                    <a:pt x="543" y="1"/>
                  </a:moveTo>
                  <a:cubicBezTo>
                    <a:pt x="296" y="1"/>
                    <a:pt x="65" y="191"/>
                    <a:pt x="34" y="438"/>
                  </a:cubicBezTo>
                  <a:cubicBezTo>
                    <a:pt x="1" y="705"/>
                    <a:pt x="201" y="938"/>
                    <a:pt x="501" y="972"/>
                  </a:cubicBezTo>
                  <a:cubicBezTo>
                    <a:pt x="524" y="974"/>
                    <a:pt x="546" y="976"/>
                    <a:pt x="568" y="976"/>
                  </a:cubicBezTo>
                  <a:cubicBezTo>
                    <a:pt x="806" y="976"/>
                    <a:pt x="1007" y="815"/>
                    <a:pt x="1068" y="571"/>
                  </a:cubicBezTo>
                  <a:cubicBezTo>
                    <a:pt x="1068" y="271"/>
                    <a:pt x="868" y="38"/>
                    <a:pt x="601" y="4"/>
                  </a:cubicBezTo>
                  <a:cubicBezTo>
                    <a:pt x="582" y="2"/>
                    <a:pt x="56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7"/>
            <p:cNvSpPr/>
            <p:nvPr/>
          </p:nvSpPr>
          <p:spPr>
            <a:xfrm>
              <a:off x="4994575" y="2294575"/>
              <a:ext cx="47550" cy="28875"/>
            </a:xfrm>
            <a:custGeom>
              <a:avLst/>
              <a:gdLst/>
              <a:ahLst/>
              <a:cxnLst/>
              <a:rect l="l" t="t" r="r" b="b"/>
              <a:pathLst>
                <a:path w="1902" h="1155" extrusionOk="0">
                  <a:moveTo>
                    <a:pt x="1768" y="1"/>
                  </a:moveTo>
                  <a:lnTo>
                    <a:pt x="0" y="468"/>
                  </a:lnTo>
                  <a:cubicBezTo>
                    <a:pt x="87" y="874"/>
                    <a:pt x="478" y="1154"/>
                    <a:pt x="907" y="1154"/>
                  </a:cubicBezTo>
                  <a:cubicBezTo>
                    <a:pt x="971" y="1154"/>
                    <a:pt x="1036" y="1148"/>
                    <a:pt x="1101" y="1135"/>
                  </a:cubicBezTo>
                  <a:cubicBezTo>
                    <a:pt x="1601" y="1002"/>
                    <a:pt x="1902" y="50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7"/>
            <p:cNvSpPr/>
            <p:nvPr/>
          </p:nvSpPr>
          <p:spPr>
            <a:xfrm>
              <a:off x="5011250" y="2303750"/>
              <a:ext cx="26700" cy="19850"/>
            </a:xfrm>
            <a:custGeom>
              <a:avLst/>
              <a:gdLst/>
              <a:ahLst/>
              <a:cxnLst/>
              <a:rect l="l" t="t" r="r" b="b"/>
              <a:pathLst>
                <a:path w="1068" h="794" extrusionOk="0">
                  <a:moveTo>
                    <a:pt x="668" y="1"/>
                  </a:moveTo>
                  <a:cubicBezTo>
                    <a:pt x="301" y="1"/>
                    <a:pt x="0" y="301"/>
                    <a:pt x="0" y="668"/>
                  </a:cubicBezTo>
                  <a:cubicBezTo>
                    <a:pt x="0" y="701"/>
                    <a:pt x="0" y="735"/>
                    <a:pt x="0" y="768"/>
                  </a:cubicBezTo>
                  <a:cubicBezTo>
                    <a:pt x="67" y="785"/>
                    <a:pt x="134" y="793"/>
                    <a:pt x="201" y="793"/>
                  </a:cubicBezTo>
                  <a:cubicBezTo>
                    <a:pt x="267" y="793"/>
                    <a:pt x="334" y="785"/>
                    <a:pt x="401" y="768"/>
                  </a:cubicBezTo>
                  <a:cubicBezTo>
                    <a:pt x="734" y="701"/>
                    <a:pt x="968" y="468"/>
                    <a:pt x="1068" y="168"/>
                  </a:cubicBezTo>
                  <a:cubicBezTo>
                    <a:pt x="968" y="68"/>
                    <a:pt x="834" y="1"/>
                    <a:pt x="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7"/>
            <p:cNvSpPr/>
            <p:nvPr/>
          </p:nvSpPr>
          <p:spPr>
            <a:xfrm>
              <a:off x="4929525" y="2159925"/>
              <a:ext cx="27550" cy="22950"/>
            </a:xfrm>
            <a:custGeom>
              <a:avLst/>
              <a:gdLst/>
              <a:ahLst/>
              <a:cxnLst/>
              <a:rect l="l" t="t" r="r" b="b"/>
              <a:pathLst>
                <a:path w="1102" h="918" extrusionOk="0">
                  <a:moveTo>
                    <a:pt x="652" y="0"/>
                  </a:moveTo>
                  <a:cubicBezTo>
                    <a:pt x="539" y="0"/>
                    <a:pt x="426" y="38"/>
                    <a:pt x="334" y="116"/>
                  </a:cubicBezTo>
                  <a:cubicBezTo>
                    <a:pt x="67" y="283"/>
                    <a:pt x="0" y="650"/>
                    <a:pt x="167" y="917"/>
                  </a:cubicBezTo>
                  <a:lnTo>
                    <a:pt x="1101" y="250"/>
                  </a:lnTo>
                  <a:cubicBezTo>
                    <a:pt x="1000" y="88"/>
                    <a:pt x="826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7"/>
            <p:cNvSpPr/>
            <p:nvPr/>
          </p:nvSpPr>
          <p:spPr>
            <a:xfrm>
              <a:off x="5049600" y="2165675"/>
              <a:ext cx="30050" cy="19700"/>
            </a:xfrm>
            <a:custGeom>
              <a:avLst/>
              <a:gdLst/>
              <a:ahLst/>
              <a:cxnLst/>
              <a:rect l="l" t="t" r="r" b="b"/>
              <a:pathLst>
                <a:path w="1202" h="788" extrusionOk="0">
                  <a:moveTo>
                    <a:pt x="557" y="1"/>
                  </a:moveTo>
                  <a:cubicBezTo>
                    <a:pt x="334" y="1"/>
                    <a:pt x="123" y="125"/>
                    <a:pt x="1" y="320"/>
                  </a:cubicBezTo>
                  <a:lnTo>
                    <a:pt x="1035" y="787"/>
                  </a:lnTo>
                  <a:cubicBezTo>
                    <a:pt x="1202" y="554"/>
                    <a:pt x="1102" y="220"/>
                    <a:pt x="835" y="87"/>
                  </a:cubicBezTo>
                  <a:lnTo>
                    <a:pt x="801" y="53"/>
                  </a:lnTo>
                  <a:cubicBezTo>
                    <a:pt x="721" y="17"/>
                    <a:pt x="638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7"/>
            <p:cNvSpPr/>
            <p:nvPr/>
          </p:nvSpPr>
          <p:spPr>
            <a:xfrm>
              <a:off x="4937875" y="2195850"/>
              <a:ext cx="26700" cy="24650"/>
            </a:xfrm>
            <a:custGeom>
              <a:avLst/>
              <a:gdLst/>
              <a:ahLst/>
              <a:cxnLst/>
              <a:rect l="l" t="t" r="r" b="b"/>
              <a:pathLst>
                <a:path w="1068" h="986" extrusionOk="0">
                  <a:moveTo>
                    <a:pt x="496" y="1"/>
                  </a:moveTo>
                  <a:cubicBezTo>
                    <a:pt x="267" y="1"/>
                    <a:pt x="62" y="182"/>
                    <a:pt x="33" y="414"/>
                  </a:cubicBezTo>
                  <a:cubicBezTo>
                    <a:pt x="0" y="714"/>
                    <a:pt x="200" y="948"/>
                    <a:pt x="500" y="981"/>
                  </a:cubicBezTo>
                  <a:cubicBezTo>
                    <a:pt x="523" y="984"/>
                    <a:pt x="546" y="985"/>
                    <a:pt x="568" y="985"/>
                  </a:cubicBezTo>
                  <a:cubicBezTo>
                    <a:pt x="806" y="985"/>
                    <a:pt x="1006" y="825"/>
                    <a:pt x="1067" y="581"/>
                  </a:cubicBezTo>
                  <a:lnTo>
                    <a:pt x="1067" y="547"/>
                  </a:lnTo>
                  <a:cubicBezTo>
                    <a:pt x="1067" y="281"/>
                    <a:pt x="867" y="47"/>
                    <a:pt x="600" y="14"/>
                  </a:cubicBezTo>
                  <a:cubicBezTo>
                    <a:pt x="565" y="5"/>
                    <a:pt x="530" y="1"/>
                    <a:pt x="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7"/>
            <p:cNvSpPr/>
            <p:nvPr/>
          </p:nvSpPr>
          <p:spPr>
            <a:xfrm>
              <a:off x="4959550" y="2204525"/>
              <a:ext cx="45050" cy="70075"/>
            </a:xfrm>
            <a:custGeom>
              <a:avLst/>
              <a:gdLst/>
              <a:ahLst/>
              <a:cxnLst/>
              <a:rect l="l" t="t" r="r" b="b"/>
              <a:pathLst>
                <a:path w="1802" h="2803" extrusionOk="0">
                  <a:moveTo>
                    <a:pt x="1802" y="0"/>
                  </a:moveTo>
                  <a:lnTo>
                    <a:pt x="0" y="2269"/>
                  </a:lnTo>
                  <a:lnTo>
                    <a:pt x="1535" y="2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7"/>
            <p:cNvSpPr/>
            <p:nvPr/>
          </p:nvSpPr>
          <p:spPr>
            <a:xfrm>
              <a:off x="5178875" y="2910850"/>
              <a:ext cx="298575" cy="230675"/>
            </a:xfrm>
            <a:custGeom>
              <a:avLst/>
              <a:gdLst/>
              <a:ahLst/>
              <a:cxnLst/>
              <a:rect l="l" t="t" r="r" b="b"/>
              <a:pathLst>
                <a:path w="11943" h="9227" extrusionOk="0">
                  <a:moveTo>
                    <a:pt x="8206" y="1"/>
                  </a:moveTo>
                  <a:cubicBezTo>
                    <a:pt x="7906" y="501"/>
                    <a:pt x="7606" y="968"/>
                    <a:pt x="7239" y="1402"/>
                  </a:cubicBezTo>
                  <a:cubicBezTo>
                    <a:pt x="6972" y="1802"/>
                    <a:pt x="6572" y="2069"/>
                    <a:pt x="6105" y="2169"/>
                  </a:cubicBezTo>
                  <a:cubicBezTo>
                    <a:pt x="5137" y="2303"/>
                    <a:pt x="4203" y="2536"/>
                    <a:pt x="3269" y="2836"/>
                  </a:cubicBezTo>
                  <a:cubicBezTo>
                    <a:pt x="2469" y="3103"/>
                    <a:pt x="1968" y="3036"/>
                    <a:pt x="1935" y="3237"/>
                  </a:cubicBezTo>
                  <a:cubicBezTo>
                    <a:pt x="1902" y="3503"/>
                    <a:pt x="2035" y="3804"/>
                    <a:pt x="2769" y="3970"/>
                  </a:cubicBezTo>
                  <a:cubicBezTo>
                    <a:pt x="3036" y="4004"/>
                    <a:pt x="3303" y="4020"/>
                    <a:pt x="3569" y="4020"/>
                  </a:cubicBezTo>
                  <a:cubicBezTo>
                    <a:pt x="3836" y="4020"/>
                    <a:pt x="4103" y="4004"/>
                    <a:pt x="4370" y="3970"/>
                  </a:cubicBezTo>
                  <a:lnTo>
                    <a:pt x="4370" y="3970"/>
                  </a:lnTo>
                  <a:cubicBezTo>
                    <a:pt x="3736" y="4704"/>
                    <a:pt x="3002" y="5371"/>
                    <a:pt x="2168" y="5938"/>
                  </a:cubicBezTo>
                  <a:cubicBezTo>
                    <a:pt x="534" y="7006"/>
                    <a:pt x="0" y="7806"/>
                    <a:pt x="1668" y="8841"/>
                  </a:cubicBezTo>
                  <a:cubicBezTo>
                    <a:pt x="2066" y="9081"/>
                    <a:pt x="2548" y="9227"/>
                    <a:pt x="3116" y="9227"/>
                  </a:cubicBezTo>
                  <a:cubicBezTo>
                    <a:pt x="4360" y="9227"/>
                    <a:pt x="6012" y="8529"/>
                    <a:pt x="8073" y="6606"/>
                  </a:cubicBezTo>
                  <a:cubicBezTo>
                    <a:pt x="9507" y="5205"/>
                    <a:pt x="10808" y="3670"/>
                    <a:pt x="11942" y="2036"/>
                  </a:cubicBezTo>
                  <a:lnTo>
                    <a:pt x="82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7"/>
            <p:cNvSpPr/>
            <p:nvPr/>
          </p:nvSpPr>
          <p:spPr>
            <a:xfrm>
              <a:off x="5200550" y="2414675"/>
              <a:ext cx="395300" cy="557925"/>
            </a:xfrm>
            <a:custGeom>
              <a:avLst/>
              <a:gdLst/>
              <a:ahLst/>
              <a:cxnLst/>
              <a:rect l="l" t="t" r="r" b="b"/>
              <a:pathLst>
                <a:path w="15812" h="22317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" y="3169"/>
                    <a:pt x="1835" y="6238"/>
                    <a:pt x="3370" y="7939"/>
                  </a:cubicBezTo>
                  <a:lnTo>
                    <a:pt x="9474" y="15511"/>
                  </a:lnTo>
                  <a:cubicBezTo>
                    <a:pt x="8673" y="17213"/>
                    <a:pt x="7806" y="18847"/>
                    <a:pt x="7172" y="19948"/>
                  </a:cubicBezTo>
                  <a:cubicBezTo>
                    <a:pt x="7172" y="19948"/>
                    <a:pt x="8707" y="21816"/>
                    <a:pt x="10942" y="22316"/>
                  </a:cubicBezTo>
                  <a:cubicBezTo>
                    <a:pt x="15745" y="16345"/>
                    <a:pt x="15812" y="15311"/>
                    <a:pt x="14411" y="13243"/>
                  </a:cubicBezTo>
                  <a:cubicBezTo>
                    <a:pt x="6005" y="801"/>
                    <a:pt x="6038" y="901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7"/>
            <p:cNvSpPr/>
            <p:nvPr/>
          </p:nvSpPr>
          <p:spPr>
            <a:xfrm>
              <a:off x="5198050" y="2412175"/>
              <a:ext cx="320250" cy="369450"/>
            </a:xfrm>
            <a:custGeom>
              <a:avLst/>
              <a:gdLst/>
              <a:ahLst/>
              <a:cxnLst/>
              <a:rect l="l" t="t" r="r" b="b"/>
              <a:pathLst>
                <a:path w="12810" h="14778" extrusionOk="0">
                  <a:moveTo>
                    <a:pt x="1435" y="0"/>
                  </a:moveTo>
                  <a:lnTo>
                    <a:pt x="1435" y="0"/>
                  </a:lnTo>
                  <a:cubicBezTo>
                    <a:pt x="0" y="3870"/>
                    <a:pt x="1969" y="7772"/>
                    <a:pt x="1969" y="7772"/>
                  </a:cubicBezTo>
                  <a:lnTo>
                    <a:pt x="7406" y="14777"/>
                  </a:lnTo>
                  <a:cubicBezTo>
                    <a:pt x="11742" y="13643"/>
                    <a:pt x="12810" y="10341"/>
                    <a:pt x="12810" y="10341"/>
                  </a:cubicBezTo>
                  <a:cubicBezTo>
                    <a:pt x="12810" y="10341"/>
                    <a:pt x="8773" y="4537"/>
                    <a:pt x="7072" y="2435"/>
                  </a:cubicBezTo>
                  <a:cubicBezTo>
                    <a:pt x="5438" y="434"/>
                    <a:pt x="3736" y="134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7"/>
            <p:cNvSpPr/>
            <p:nvPr/>
          </p:nvSpPr>
          <p:spPr>
            <a:xfrm>
              <a:off x="5198050" y="2412175"/>
              <a:ext cx="320250" cy="369450"/>
            </a:xfrm>
            <a:custGeom>
              <a:avLst/>
              <a:gdLst/>
              <a:ahLst/>
              <a:cxnLst/>
              <a:rect l="l" t="t" r="r" b="b"/>
              <a:pathLst>
                <a:path w="12810" h="14778" extrusionOk="0">
                  <a:moveTo>
                    <a:pt x="1435" y="0"/>
                  </a:moveTo>
                  <a:lnTo>
                    <a:pt x="1435" y="0"/>
                  </a:lnTo>
                  <a:cubicBezTo>
                    <a:pt x="0" y="3870"/>
                    <a:pt x="1969" y="7772"/>
                    <a:pt x="1969" y="7772"/>
                  </a:cubicBezTo>
                  <a:lnTo>
                    <a:pt x="7406" y="14777"/>
                  </a:lnTo>
                  <a:cubicBezTo>
                    <a:pt x="11742" y="13643"/>
                    <a:pt x="12810" y="10341"/>
                    <a:pt x="12810" y="10341"/>
                  </a:cubicBezTo>
                  <a:cubicBezTo>
                    <a:pt x="12810" y="10341"/>
                    <a:pt x="8773" y="4537"/>
                    <a:pt x="7072" y="2435"/>
                  </a:cubicBezTo>
                  <a:cubicBezTo>
                    <a:pt x="5438" y="434"/>
                    <a:pt x="3736" y="134"/>
                    <a:pt x="1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7"/>
            <p:cNvSpPr/>
            <p:nvPr/>
          </p:nvSpPr>
          <p:spPr>
            <a:xfrm>
              <a:off x="5148025" y="2393825"/>
              <a:ext cx="44200" cy="213500"/>
            </a:xfrm>
            <a:custGeom>
              <a:avLst/>
              <a:gdLst/>
              <a:ahLst/>
              <a:cxnLst/>
              <a:rect l="l" t="t" r="r" b="b"/>
              <a:pathLst>
                <a:path w="1768" h="8540" extrusionOk="0">
                  <a:moveTo>
                    <a:pt x="0" y="0"/>
                  </a:moveTo>
                  <a:lnTo>
                    <a:pt x="0" y="401"/>
                  </a:lnTo>
                  <a:lnTo>
                    <a:pt x="400" y="434"/>
                  </a:lnTo>
                  <a:cubicBezTo>
                    <a:pt x="1101" y="601"/>
                    <a:pt x="1301" y="3570"/>
                    <a:pt x="1134" y="7206"/>
                  </a:cubicBezTo>
                  <a:cubicBezTo>
                    <a:pt x="1101" y="7806"/>
                    <a:pt x="1067" y="8306"/>
                    <a:pt x="1067" y="8540"/>
                  </a:cubicBezTo>
                  <a:lnTo>
                    <a:pt x="1501" y="8540"/>
                  </a:lnTo>
                  <a:cubicBezTo>
                    <a:pt x="1501" y="8306"/>
                    <a:pt x="1501" y="7839"/>
                    <a:pt x="1568" y="7272"/>
                  </a:cubicBezTo>
                  <a:cubicBezTo>
                    <a:pt x="1735" y="4404"/>
                    <a:pt x="1768" y="234"/>
                    <a:pt x="500" y="34"/>
                  </a:cubicBezTo>
                  <a:cubicBezTo>
                    <a:pt x="334" y="0"/>
                    <a:pt x="167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7"/>
            <p:cNvSpPr/>
            <p:nvPr/>
          </p:nvSpPr>
          <p:spPr>
            <a:xfrm>
              <a:off x="5148025" y="2393825"/>
              <a:ext cx="44200" cy="213500"/>
            </a:xfrm>
            <a:custGeom>
              <a:avLst/>
              <a:gdLst/>
              <a:ahLst/>
              <a:cxnLst/>
              <a:rect l="l" t="t" r="r" b="b"/>
              <a:pathLst>
                <a:path w="1768" h="8540" extrusionOk="0">
                  <a:moveTo>
                    <a:pt x="0" y="0"/>
                  </a:moveTo>
                  <a:lnTo>
                    <a:pt x="0" y="401"/>
                  </a:lnTo>
                  <a:lnTo>
                    <a:pt x="400" y="434"/>
                  </a:lnTo>
                  <a:cubicBezTo>
                    <a:pt x="1101" y="601"/>
                    <a:pt x="1301" y="3570"/>
                    <a:pt x="1134" y="7206"/>
                  </a:cubicBezTo>
                  <a:cubicBezTo>
                    <a:pt x="1101" y="7806"/>
                    <a:pt x="1067" y="8306"/>
                    <a:pt x="1067" y="8540"/>
                  </a:cubicBezTo>
                  <a:lnTo>
                    <a:pt x="1501" y="8540"/>
                  </a:lnTo>
                  <a:cubicBezTo>
                    <a:pt x="1501" y="8306"/>
                    <a:pt x="1501" y="7839"/>
                    <a:pt x="1568" y="7272"/>
                  </a:cubicBezTo>
                  <a:cubicBezTo>
                    <a:pt x="1735" y="4404"/>
                    <a:pt x="1768" y="234"/>
                    <a:pt x="500" y="34"/>
                  </a:cubicBezTo>
                  <a:cubicBezTo>
                    <a:pt x="334" y="0"/>
                    <a:pt x="167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7"/>
            <p:cNvSpPr/>
            <p:nvPr/>
          </p:nvSpPr>
          <p:spPr>
            <a:xfrm>
              <a:off x="5119650" y="2600625"/>
              <a:ext cx="112625" cy="244375"/>
            </a:xfrm>
            <a:custGeom>
              <a:avLst/>
              <a:gdLst/>
              <a:ahLst/>
              <a:cxnLst/>
              <a:rect l="l" t="t" r="r" b="b"/>
              <a:pathLst>
                <a:path w="4505" h="9775" extrusionOk="0">
                  <a:moveTo>
                    <a:pt x="2403" y="234"/>
                  </a:moveTo>
                  <a:cubicBezTo>
                    <a:pt x="2836" y="268"/>
                    <a:pt x="3603" y="1602"/>
                    <a:pt x="3937" y="2736"/>
                  </a:cubicBezTo>
                  <a:cubicBezTo>
                    <a:pt x="4237" y="3637"/>
                    <a:pt x="3270" y="7706"/>
                    <a:pt x="2836" y="8274"/>
                  </a:cubicBezTo>
                  <a:cubicBezTo>
                    <a:pt x="2603" y="8540"/>
                    <a:pt x="2336" y="8774"/>
                    <a:pt x="2036" y="8941"/>
                  </a:cubicBezTo>
                  <a:cubicBezTo>
                    <a:pt x="1769" y="8741"/>
                    <a:pt x="1502" y="8474"/>
                    <a:pt x="1302" y="8207"/>
                  </a:cubicBezTo>
                  <a:cubicBezTo>
                    <a:pt x="935" y="7606"/>
                    <a:pt x="334" y="3470"/>
                    <a:pt x="668" y="2569"/>
                  </a:cubicBezTo>
                  <a:cubicBezTo>
                    <a:pt x="1102" y="1535"/>
                    <a:pt x="1969" y="268"/>
                    <a:pt x="2403" y="234"/>
                  </a:cubicBezTo>
                  <a:close/>
                  <a:moveTo>
                    <a:pt x="2403" y="1"/>
                  </a:moveTo>
                  <a:cubicBezTo>
                    <a:pt x="1669" y="1"/>
                    <a:pt x="735" y="1702"/>
                    <a:pt x="401" y="2503"/>
                  </a:cubicBezTo>
                  <a:cubicBezTo>
                    <a:pt x="1" y="3437"/>
                    <a:pt x="635" y="7740"/>
                    <a:pt x="1068" y="8374"/>
                  </a:cubicBezTo>
                  <a:cubicBezTo>
                    <a:pt x="1268" y="8641"/>
                    <a:pt x="1502" y="8907"/>
                    <a:pt x="1769" y="9108"/>
                  </a:cubicBezTo>
                  <a:cubicBezTo>
                    <a:pt x="1469" y="9308"/>
                    <a:pt x="1135" y="9374"/>
                    <a:pt x="801" y="9374"/>
                  </a:cubicBezTo>
                  <a:lnTo>
                    <a:pt x="768" y="9675"/>
                  </a:lnTo>
                  <a:cubicBezTo>
                    <a:pt x="1235" y="9675"/>
                    <a:pt x="1669" y="9541"/>
                    <a:pt x="2036" y="9308"/>
                  </a:cubicBezTo>
                  <a:cubicBezTo>
                    <a:pt x="2369" y="9575"/>
                    <a:pt x="2770" y="9741"/>
                    <a:pt x="3170" y="9775"/>
                  </a:cubicBezTo>
                  <a:lnTo>
                    <a:pt x="3203" y="9775"/>
                  </a:lnTo>
                  <a:lnTo>
                    <a:pt x="3203" y="9508"/>
                  </a:lnTo>
                  <a:cubicBezTo>
                    <a:pt x="2870" y="9474"/>
                    <a:pt x="2569" y="9341"/>
                    <a:pt x="2269" y="9141"/>
                  </a:cubicBezTo>
                  <a:cubicBezTo>
                    <a:pt x="2569" y="8974"/>
                    <a:pt x="2836" y="8707"/>
                    <a:pt x="3070" y="8440"/>
                  </a:cubicBezTo>
                  <a:cubicBezTo>
                    <a:pt x="3503" y="7873"/>
                    <a:pt x="4504" y="3637"/>
                    <a:pt x="4204" y="2670"/>
                  </a:cubicBezTo>
                  <a:cubicBezTo>
                    <a:pt x="3937" y="1836"/>
                    <a:pt x="3136" y="1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7"/>
            <p:cNvSpPr/>
            <p:nvPr/>
          </p:nvSpPr>
          <p:spPr>
            <a:xfrm>
              <a:off x="5129675" y="28283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4"/>
                    <a:pt x="400" y="834"/>
                  </a:cubicBezTo>
                  <a:cubicBezTo>
                    <a:pt x="634" y="834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7"/>
            <p:cNvSpPr/>
            <p:nvPr/>
          </p:nvSpPr>
          <p:spPr>
            <a:xfrm>
              <a:off x="5189700" y="28308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5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7"/>
            <p:cNvSpPr/>
            <p:nvPr/>
          </p:nvSpPr>
          <p:spPr>
            <a:xfrm>
              <a:off x="5123825" y="2598950"/>
              <a:ext cx="105100" cy="115125"/>
            </a:xfrm>
            <a:custGeom>
              <a:avLst/>
              <a:gdLst/>
              <a:ahLst/>
              <a:cxnLst/>
              <a:rect l="l" t="t" r="r" b="b"/>
              <a:pathLst>
                <a:path w="4204" h="4605" extrusionOk="0">
                  <a:moveTo>
                    <a:pt x="2248" y="1"/>
                  </a:moveTo>
                  <a:cubicBezTo>
                    <a:pt x="1386" y="1"/>
                    <a:pt x="399" y="2007"/>
                    <a:pt x="167" y="2536"/>
                  </a:cubicBezTo>
                  <a:cubicBezTo>
                    <a:pt x="34" y="3137"/>
                    <a:pt x="1" y="3737"/>
                    <a:pt x="67" y="4338"/>
                  </a:cubicBezTo>
                  <a:cubicBezTo>
                    <a:pt x="67" y="4387"/>
                    <a:pt x="103" y="4418"/>
                    <a:pt x="135" y="4418"/>
                  </a:cubicBezTo>
                  <a:cubicBezTo>
                    <a:pt x="147" y="4418"/>
                    <a:pt x="159" y="4413"/>
                    <a:pt x="167" y="4404"/>
                  </a:cubicBezTo>
                  <a:lnTo>
                    <a:pt x="401" y="4404"/>
                  </a:lnTo>
                  <a:cubicBezTo>
                    <a:pt x="468" y="4404"/>
                    <a:pt x="501" y="4371"/>
                    <a:pt x="501" y="4304"/>
                  </a:cubicBezTo>
                  <a:cubicBezTo>
                    <a:pt x="434" y="3771"/>
                    <a:pt x="468" y="3237"/>
                    <a:pt x="568" y="2703"/>
                  </a:cubicBezTo>
                  <a:cubicBezTo>
                    <a:pt x="1001" y="1669"/>
                    <a:pt x="1869" y="402"/>
                    <a:pt x="2236" y="402"/>
                  </a:cubicBezTo>
                  <a:cubicBezTo>
                    <a:pt x="2636" y="435"/>
                    <a:pt x="3370" y="1769"/>
                    <a:pt x="3703" y="2837"/>
                  </a:cubicBezTo>
                  <a:cubicBezTo>
                    <a:pt x="3770" y="3370"/>
                    <a:pt x="3737" y="3904"/>
                    <a:pt x="3637" y="4438"/>
                  </a:cubicBezTo>
                  <a:cubicBezTo>
                    <a:pt x="3637" y="4504"/>
                    <a:pt x="3670" y="4538"/>
                    <a:pt x="3703" y="4538"/>
                  </a:cubicBezTo>
                  <a:lnTo>
                    <a:pt x="3970" y="4605"/>
                  </a:lnTo>
                  <a:cubicBezTo>
                    <a:pt x="4004" y="4605"/>
                    <a:pt x="4037" y="4571"/>
                    <a:pt x="4070" y="4504"/>
                  </a:cubicBezTo>
                  <a:cubicBezTo>
                    <a:pt x="4204" y="3904"/>
                    <a:pt x="4204" y="3304"/>
                    <a:pt x="4104" y="2703"/>
                  </a:cubicBezTo>
                  <a:cubicBezTo>
                    <a:pt x="3937" y="2136"/>
                    <a:pt x="3103" y="35"/>
                    <a:pt x="2269" y="1"/>
                  </a:cubicBezTo>
                  <a:cubicBezTo>
                    <a:pt x="2262" y="1"/>
                    <a:pt x="2255" y="1"/>
                    <a:pt x="2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7"/>
            <p:cNvSpPr/>
            <p:nvPr/>
          </p:nvSpPr>
          <p:spPr>
            <a:xfrm>
              <a:off x="5123825" y="2598950"/>
              <a:ext cx="105100" cy="115125"/>
            </a:xfrm>
            <a:custGeom>
              <a:avLst/>
              <a:gdLst/>
              <a:ahLst/>
              <a:cxnLst/>
              <a:rect l="l" t="t" r="r" b="b"/>
              <a:pathLst>
                <a:path w="4204" h="4605" extrusionOk="0">
                  <a:moveTo>
                    <a:pt x="2248" y="1"/>
                  </a:moveTo>
                  <a:cubicBezTo>
                    <a:pt x="1386" y="1"/>
                    <a:pt x="399" y="2007"/>
                    <a:pt x="167" y="2536"/>
                  </a:cubicBezTo>
                  <a:cubicBezTo>
                    <a:pt x="34" y="3137"/>
                    <a:pt x="1" y="3737"/>
                    <a:pt x="67" y="4338"/>
                  </a:cubicBezTo>
                  <a:cubicBezTo>
                    <a:pt x="67" y="4387"/>
                    <a:pt x="103" y="4418"/>
                    <a:pt x="135" y="4418"/>
                  </a:cubicBezTo>
                  <a:cubicBezTo>
                    <a:pt x="147" y="4418"/>
                    <a:pt x="159" y="4413"/>
                    <a:pt x="167" y="4404"/>
                  </a:cubicBezTo>
                  <a:lnTo>
                    <a:pt x="401" y="4404"/>
                  </a:lnTo>
                  <a:cubicBezTo>
                    <a:pt x="468" y="4404"/>
                    <a:pt x="501" y="4371"/>
                    <a:pt x="501" y="4304"/>
                  </a:cubicBezTo>
                  <a:cubicBezTo>
                    <a:pt x="434" y="3771"/>
                    <a:pt x="468" y="3237"/>
                    <a:pt x="568" y="2703"/>
                  </a:cubicBezTo>
                  <a:cubicBezTo>
                    <a:pt x="1001" y="1669"/>
                    <a:pt x="1869" y="402"/>
                    <a:pt x="2236" y="402"/>
                  </a:cubicBezTo>
                  <a:cubicBezTo>
                    <a:pt x="2636" y="435"/>
                    <a:pt x="3370" y="1769"/>
                    <a:pt x="3703" y="2837"/>
                  </a:cubicBezTo>
                  <a:cubicBezTo>
                    <a:pt x="3770" y="3370"/>
                    <a:pt x="3737" y="3904"/>
                    <a:pt x="3637" y="4438"/>
                  </a:cubicBezTo>
                  <a:cubicBezTo>
                    <a:pt x="3637" y="4504"/>
                    <a:pt x="3670" y="4538"/>
                    <a:pt x="3703" y="4538"/>
                  </a:cubicBezTo>
                  <a:lnTo>
                    <a:pt x="3970" y="4605"/>
                  </a:lnTo>
                  <a:cubicBezTo>
                    <a:pt x="4004" y="4605"/>
                    <a:pt x="4037" y="4571"/>
                    <a:pt x="4070" y="4504"/>
                  </a:cubicBezTo>
                  <a:cubicBezTo>
                    <a:pt x="4204" y="3904"/>
                    <a:pt x="4204" y="3304"/>
                    <a:pt x="4104" y="2703"/>
                  </a:cubicBezTo>
                  <a:cubicBezTo>
                    <a:pt x="3937" y="2136"/>
                    <a:pt x="3103" y="35"/>
                    <a:pt x="2269" y="1"/>
                  </a:cubicBezTo>
                  <a:cubicBezTo>
                    <a:pt x="2262" y="1"/>
                    <a:pt x="2255" y="1"/>
                    <a:pt x="2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7"/>
            <p:cNvSpPr/>
            <p:nvPr/>
          </p:nvSpPr>
          <p:spPr>
            <a:xfrm>
              <a:off x="4915350" y="2391325"/>
              <a:ext cx="111775" cy="375300"/>
            </a:xfrm>
            <a:custGeom>
              <a:avLst/>
              <a:gdLst/>
              <a:ahLst/>
              <a:cxnLst/>
              <a:rect l="l" t="t" r="r" b="b"/>
              <a:pathLst>
                <a:path w="4471" h="15012" extrusionOk="0">
                  <a:moveTo>
                    <a:pt x="4470" y="0"/>
                  </a:moveTo>
                  <a:cubicBezTo>
                    <a:pt x="3836" y="67"/>
                    <a:pt x="1868" y="1034"/>
                    <a:pt x="934" y="3970"/>
                  </a:cubicBezTo>
                  <a:cubicBezTo>
                    <a:pt x="0" y="6905"/>
                    <a:pt x="34" y="11475"/>
                    <a:pt x="100" y="12776"/>
                  </a:cubicBezTo>
                  <a:cubicBezTo>
                    <a:pt x="134" y="14077"/>
                    <a:pt x="201" y="15011"/>
                    <a:pt x="201" y="15011"/>
                  </a:cubicBezTo>
                  <a:lnTo>
                    <a:pt x="801" y="15011"/>
                  </a:lnTo>
                  <a:cubicBezTo>
                    <a:pt x="801" y="15011"/>
                    <a:pt x="701" y="13610"/>
                    <a:pt x="668" y="12776"/>
                  </a:cubicBezTo>
                  <a:cubicBezTo>
                    <a:pt x="634" y="11942"/>
                    <a:pt x="734" y="6071"/>
                    <a:pt x="1468" y="4203"/>
                  </a:cubicBezTo>
                  <a:cubicBezTo>
                    <a:pt x="2302" y="2002"/>
                    <a:pt x="3269" y="1134"/>
                    <a:pt x="4470" y="567"/>
                  </a:cubicBezTo>
                  <a:lnTo>
                    <a:pt x="4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7"/>
            <p:cNvSpPr/>
            <p:nvPr/>
          </p:nvSpPr>
          <p:spPr>
            <a:xfrm>
              <a:off x="4915350" y="2391325"/>
              <a:ext cx="111775" cy="375300"/>
            </a:xfrm>
            <a:custGeom>
              <a:avLst/>
              <a:gdLst/>
              <a:ahLst/>
              <a:cxnLst/>
              <a:rect l="l" t="t" r="r" b="b"/>
              <a:pathLst>
                <a:path w="4471" h="15012" extrusionOk="0">
                  <a:moveTo>
                    <a:pt x="4470" y="0"/>
                  </a:moveTo>
                  <a:cubicBezTo>
                    <a:pt x="3836" y="67"/>
                    <a:pt x="1868" y="1034"/>
                    <a:pt x="934" y="3970"/>
                  </a:cubicBezTo>
                  <a:cubicBezTo>
                    <a:pt x="0" y="6905"/>
                    <a:pt x="34" y="11475"/>
                    <a:pt x="100" y="12776"/>
                  </a:cubicBezTo>
                  <a:cubicBezTo>
                    <a:pt x="134" y="14077"/>
                    <a:pt x="201" y="15011"/>
                    <a:pt x="201" y="15011"/>
                  </a:cubicBezTo>
                  <a:lnTo>
                    <a:pt x="801" y="15011"/>
                  </a:lnTo>
                  <a:cubicBezTo>
                    <a:pt x="801" y="15011"/>
                    <a:pt x="701" y="13610"/>
                    <a:pt x="668" y="12776"/>
                  </a:cubicBezTo>
                  <a:cubicBezTo>
                    <a:pt x="634" y="11942"/>
                    <a:pt x="734" y="6071"/>
                    <a:pt x="1468" y="4203"/>
                  </a:cubicBezTo>
                  <a:cubicBezTo>
                    <a:pt x="2302" y="2002"/>
                    <a:pt x="3269" y="1134"/>
                    <a:pt x="4470" y="567"/>
                  </a:cubicBezTo>
                  <a:lnTo>
                    <a:pt x="4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7"/>
            <p:cNvSpPr/>
            <p:nvPr/>
          </p:nvSpPr>
          <p:spPr>
            <a:xfrm>
              <a:off x="4886150" y="27307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cubicBezTo>
                    <a:pt x="1" y="2569"/>
                    <a:pt x="735" y="3336"/>
                    <a:pt x="1669" y="3336"/>
                  </a:cubicBezTo>
                  <a:cubicBezTo>
                    <a:pt x="2569" y="3336"/>
                    <a:pt x="3337" y="2569"/>
                    <a:pt x="3337" y="1669"/>
                  </a:cubicBezTo>
                  <a:cubicBezTo>
                    <a:pt x="3337" y="735"/>
                    <a:pt x="2569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7"/>
            <p:cNvSpPr/>
            <p:nvPr/>
          </p:nvSpPr>
          <p:spPr>
            <a:xfrm>
              <a:off x="4904500" y="27490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1"/>
                  </a:moveTo>
                  <a:cubicBezTo>
                    <a:pt x="401" y="1"/>
                    <a:pt x="1" y="401"/>
                    <a:pt x="1" y="935"/>
                  </a:cubicBezTo>
                  <a:cubicBezTo>
                    <a:pt x="1" y="1435"/>
                    <a:pt x="401" y="1869"/>
                    <a:pt x="935" y="1869"/>
                  </a:cubicBezTo>
                  <a:cubicBezTo>
                    <a:pt x="1468" y="1869"/>
                    <a:pt x="1869" y="1435"/>
                    <a:pt x="1869" y="935"/>
                  </a:cubicBezTo>
                  <a:cubicBezTo>
                    <a:pt x="1869" y="401"/>
                    <a:pt x="1468" y="1"/>
                    <a:pt x="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7"/>
            <p:cNvSpPr/>
            <p:nvPr/>
          </p:nvSpPr>
          <p:spPr>
            <a:xfrm>
              <a:off x="3802875" y="3733950"/>
              <a:ext cx="320275" cy="134950"/>
            </a:xfrm>
            <a:custGeom>
              <a:avLst/>
              <a:gdLst/>
              <a:ahLst/>
              <a:cxnLst/>
              <a:rect l="l" t="t" r="r" b="b"/>
              <a:pathLst>
                <a:path w="12811" h="5398" extrusionOk="0">
                  <a:moveTo>
                    <a:pt x="12777" y="0"/>
                  </a:moveTo>
                  <a:lnTo>
                    <a:pt x="168" y="3203"/>
                  </a:lnTo>
                  <a:cubicBezTo>
                    <a:pt x="1" y="3636"/>
                    <a:pt x="68" y="4103"/>
                    <a:pt x="368" y="4470"/>
                  </a:cubicBezTo>
                  <a:cubicBezTo>
                    <a:pt x="1274" y="5083"/>
                    <a:pt x="2328" y="5398"/>
                    <a:pt x="3413" y="5398"/>
                  </a:cubicBezTo>
                  <a:cubicBezTo>
                    <a:pt x="3687" y="5398"/>
                    <a:pt x="3962" y="5378"/>
                    <a:pt x="4237" y="5338"/>
                  </a:cubicBezTo>
                  <a:cubicBezTo>
                    <a:pt x="6139" y="5071"/>
                    <a:pt x="7173" y="4504"/>
                    <a:pt x="7940" y="3870"/>
                  </a:cubicBezTo>
                  <a:cubicBezTo>
                    <a:pt x="8674" y="3203"/>
                    <a:pt x="9741" y="2302"/>
                    <a:pt x="10609" y="2135"/>
                  </a:cubicBezTo>
                  <a:cubicBezTo>
                    <a:pt x="11309" y="2002"/>
                    <a:pt x="11976" y="1735"/>
                    <a:pt x="12543" y="1335"/>
                  </a:cubicBezTo>
                  <a:cubicBezTo>
                    <a:pt x="12810" y="1101"/>
                    <a:pt x="12777" y="1"/>
                    <a:pt x="1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7"/>
            <p:cNvSpPr/>
            <p:nvPr/>
          </p:nvSpPr>
          <p:spPr>
            <a:xfrm>
              <a:off x="3797050" y="3627200"/>
              <a:ext cx="326100" cy="226850"/>
            </a:xfrm>
            <a:custGeom>
              <a:avLst/>
              <a:gdLst/>
              <a:ahLst/>
              <a:cxnLst/>
              <a:rect l="l" t="t" r="r" b="b"/>
              <a:pathLst>
                <a:path w="13044" h="9074" extrusionOk="0">
                  <a:moveTo>
                    <a:pt x="12243" y="1"/>
                  </a:moveTo>
                  <a:cubicBezTo>
                    <a:pt x="12243" y="167"/>
                    <a:pt x="12276" y="334"/>
                    <a:pt x="12142" y="468"/>
                  </a:cubicBezTo>
                  <a:cubicBezTo>
                    <a:pt x="12009" y="534"/>
                    <a:pt x="11876" y="635"/>
                    <a:pt x="11742" y="701"/>
                  </a:cubicBezTo>
                  <a:cubicBezTo>
                    <a:pt x="11642" y="801"/>
                    <a:pt x="11509" y="935"/>
                    <a:pt x="11409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34" y="1831"/>
                    <a:pt x="10678" y="1831"/>
                  </a:cubicBezTo>
                  <a:cubicBezTo>
                    <a:pt x="10653" y="1831"/>
                    <a:pt x="10629" y="1823"/>
                    <a:pt x="10608" y="1802"/>
                  </a:cubicBezTo>
                  <a:cubicBezTo>
                    <a:pt x="10541" y="1769"/>
                    <a:pt x="10575" y="1669"/>
                    <a:pt x="10608" y="1602"/>
                  </a:cubicBezTo>
                  <a:cubicBezTo>
                    <a:pt x="10641" y="1468"/>
                    <a:pt x="10675" y="1335"/>
                    <a:pt x="10675" y="1202"/>
                  </a:cubicBezTo>
                  <a:cubicBezTo>
                    <a:pt x="10675" y="835"/>
                    <a:pt x="10274" y="668"/>
                    <a:pt x="9974" y="534"/>
                  </a:cubicBezTo>
                  <a:cubicBezTo>
                    <a:pt x="9641" y="368"/>
                    <a:pt x="9307" y="268"/>
                    <a:pt x="8940" y="234"/>
                  </a:cubicBezTo>
                  <a:cubicBezTo>
                    <a:pt x="8885" y="220"/>
                    <a:pt x="8824" y="212"/>
                    <a:pt x="8762" y="212"/>
                  </a:cubicBezTo>
                  <a:cubicBezTo>
                    <a:pt x="8674" y="212"/>
                    <a:pt x="8585" y="228"/>
                    <a:pt x="8507" y="268"/>
                  </a:cubicBezTo>
                  <a:cubicBezTo>
                    <a:pt x="8373" y="368"/>
                    <a:pt x="8240" y="534"/>
                    <a:pt x="8206" y="701"/>
                  </a:cubicBezTo>
                  <a:cubicBezTo>
                    <a:pt x="7573" y="2202"/>
                    <a:pt x="6272" y="3370"/>
                    <a:pt x="4937" y="4204"/>
                  </a:cubicBezTo>
                  <a:cubicBezTo>
                    <a:pt x="4437" y="4537"/>
                    <a:pt x="3003" y="5371"/>
                    <a:pt x="2569" y="5571"/>
                  </a:cubicBezTo>
                  <a:cubicBezTo>
                    <a:pt x="367" y="6572"/>
                    <a:pt x="0" y="7072"/>
                    <a:pt x="501" y="7906"/>
                  </a:cubicBezTo>
                  <a:cubicBezTo>
                    <a:pt x="868" y="8607"/>
                    <a:pt x="2536" y="9074"/>
                    <a:pt x="4003" y="9074"/>
                  </a:cubicBezTo>
                  <a:cubicBezTo>
                    <a:pt x="5438" y="8974"/>
                    <a:pt x="6839" y="8440"/>
                    <a:pt x="8006" y="7573"/>
                  </a:cubicBezTo>
                  <a:cubicBezTo>
                    <a:pt x="8807" y="6872"/>
                    <a:pt x="9741" y="6305"/>
                    <a:pt x="10708" y="5872"/>
                  </a:cubicBezTo>
                  <a:cubicBezTo>
                    <a:pt x="11542" y="5571"/>
                    <a:pt x="12843" y="5171"/>
                    <a:pt x="12943" y="4604"/>
                  </a:cubicBezTo>
                  <a:cubicBezTo>
                    <a:pt x="13043" y="3703"/>
                    <a:pt x="12976" y="2803"/>
                    <a:pt x="12776" y="1935"/>
                  </a:cubicBezTo>
                  <a:cubicBezTo>
                    <a:pt x="12643" y="1435"/>
                    <a:pt x="12576" y="568"/>
                    <a:pt x="12543" y="268"/>
                  </a:cubicBezTo>
                  <a:cubicBezTo>
                    <a:pt x="12509" y="101"/>
                    <a:pt x="12376" y="1"/>
                    <a:pt x="1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7"/>
            <p:cNvSpPr/>
            <p:nvPr/>
          </p:nvSpPr>
          <p:spPr>
            <a:xfrm>
              <a:off x="3797050" y="3627200"/>
              <a:ext cx="326100" cy="226850"/>
            </a:xfrm>
            <a:custGeom>
              <a:avLst/>
              <a:gdLst/>
              <a:ahLst/>
              <a:cxnLst/>
              <a:rect l="l" t="t" r="r" b="b"/>
              <a:pathLst>
                <a:path w="13044" h="9074" extrusionOk="0">
                  <a:moveTo>
                    <a:pt x="12243" y="1"/>
                  </a:moveTo>
                  <a:cubicBezTo>
                    <a:pt x="12243" y="167"/>
                    <a:pt x="12276" y="334"/>
                    <a:pt x="12142" y="468"/>
                  </a:cubicBezTo>
                  <a:cubicBezTo>
                    <a:pt x="12009" y="534"/>
                    <a:pt x="11876" y="635"/>
                    <a:pt x="11742" y="701"/>
                  </a:cubicBezTo>
                  <a:cubicBezTo>
                    <a:pt x="11642" y="801"/>
                    <a:pt x="11509" y="935"/>
                    <a:pt x="11409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34" y="1831"/>
                    <a:pt x="10678" y="1831"/>
                  </a:cubicBezTo>
                  <a:cubicBezTo>
                    <a:pt x="10653" y="1831"/>
                    <a:pt x="10629" y="1823"/>
                    <a:pt x="10608" y="1802"/>
                  </a:cubicBezTo>
                  <a:cubicBezTo>
                    <a:pt x="10541" y="1769"/>
                    <a:pt x="10575" y="1669"/>
                    <a:pt x="10608" y="1602"/>
                  </a:cubicBezTo>
                  <a:cubicBezTo>
                    <a:pt x="10641" y="1468"/>
                    <a:pt x="10675" y="1335"/>
                    <a:pt x="10675" y="1202"/>
                  </a:cubicBezTo>
                  <a:cubicBezTo>
                    <a:pt x="10675" y="835"/>
                    <a:pt x="10274" y="668"/>
                    <a:pt x="9974" y="534"/>
                  </a:cubicBezTo>
                  <a:cubicBezTo>
                    <a:pt x="9641" y="368"/>
                    <a:pt x="9307" y="268"/>
                    <a:pt x="8940" y="234"/>
                  </a:cubicBezTo>
                  <a:cubicBezTo>
                    <a:pt x="8885" y="220"/>
                    <a:pt x="8824" y="212"/>
                    <a:pt x="8762" y="212"/>
                  </a:cubicBezTo>
                  <a:cubicBezTo>
                    <a:pt x="8674" y="212"/>
                    <a:pt x="8585" y="228"/>
                    <a:pt x="8507" y="268"/>
                  </a:cubicBezTo>
                  <a:cubicBezTo>
                    <a:pt x="8373" y="368"/>
                    <a:pt x="8240" y="534"/>
                    <a:pt x="8206" y="701"/>
                  </a:cubicBezTo>
                  <a:cubicBezTo>
                    <a:pt x="7573" y="2202"/>
                    <a:pt x="6272" y="3370"/>
                    <a:pt x="4937" y="4204"/>
                  </a:cubicBezTo>
                  <a:cubicBezTo>
                    <a:pt x="4437" y="4537"/>
                    <a:pt x="3003" y="5371"/>
                    <a:pt x="2569" y="5571"/>
                  </a:cubicBezTo>
                  <a:cubicBezTo>
                    <a:pt x="367" y="6572"/>
                    <a:pt x="0" y="7072"/>
                    <a:pt x="501" y="7906"/>
                  </a:cubicBezTo>
                  <a:cubicBezTo>
                    <a:pt x="868" y="8607"/>
                    <a:pt x="2536" y="9074"/>
                    <a:pt x="4003" y="9074"/>
                  </a:cubicBezTo>
                  <a:cubicBezTo>
                    <a:pt x="5438" y="8974"/>
                    <a:pt x="6839" y="8440"/>
                    <a:pt x="8006" y="7573"/>
                  </a:cubicBezTo>
                  <a:cubicBezTo>
                    <a:pt x="8807" y="6872"/>
                    <a:pt x="9741" y="6305"/>
                    <a:pt x="10708" y="5872"/>
                  </a:cubicBezTo>
                  <a:cubicBezTo>
                    <a:pt x="11542" y="5571"/>
                    <a:pt x="12843" y="5171"/>
                    <a:pt x="12943" y="4604"/>
                  </a:cubicBezTo>
                  <a:cubicBezTo>
                    <a:pt x="13043" y="3703"/>
                    <a:pt x="12976" y="2803"/>
                    <a:pt x="12776" y="1935"/>
                  </a:cubicBezTo>
                  <a:cubicBezTo>
                    <a:pt x="12643" y="1435"/>
                    <a:pt x="12576" y="568"/>
                    <a:pt x="12543" y="268"/>
                  </a:cubicBezTo>
                  <a:cubicBezTo>
                    <a:pt x="12509" y="101"/>
                    <a:pt x="12376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7"/>
            <p:cNvSpPr/>
            <p:nvPr/>
          </p:nvSpPr>
          <p:spPr>
            <a:xfrm>
              <a:off x="3797875" y="3760625"/>
              <a:ext cx="229375" cy="95100"/>
            </a:xfrm>
            <a:custGeom>
              <a:avLst/>
              <a:gdLst/>
              <a:ahLst/>
              <a:cxnLst/>
              <a:rect l="l" t="t" r="r" b="b"/>
              <a:pathLst>
                <a:path w="9175" h="3804" extrusionOk="0">
                  <a:moveTo>
                    <a:pt x="2970" y="1"/>
                  </a:moveTo>
                  <a:cubicBezTo>
                    <a:pt x="2769" y="101"/>
                    <a:pt x="2636" y="201"/>
                    <a:pt x="2536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35" y="3270"/>
                    <a:pt x="2036" y="3804"/>
                    <a:pt x="3937" y="3804"/>
                  </a:cubicBezTo>
                  <a:cubicBezTo>
                    <a:pt x="5171" y="3804"/>
                    <a:pt x="7073" y="3003"/>
                    <a:pt x="7973" y="2269"/>
                  </a:cubicBezTo>
                  <a:cubicBezTo>
                    <a:pt x="8373" y="1936"/>
                    <a:pt x="8774" y="1635"/>
                    <a:pt x="9174" y="1369"/>
                  </a:cubicBezTo>
                  <a:lnTo>
                    <a:pt x="9174" y="1369"/>
                  </a:lnTo>
                  <a:cubicBezTo>
                    <a:pt x="9173" y="1369"/>
                    <a:pt x="7487" y="2398"/>
                    <a:pt x="6297" y="2398"/>
                  </a:cubicBezTo>
                  <a:cubicBezTo>
                    <a:pt x="6019" y="2398"/>
                    <a:pt x="5768" y="2342"/>
                    <a:pt x="5571" y="2202"/>
                  </a:cubicBezTo>
                  <a:cubicBezTo>
                    <a:pt x="5171" y="1969"/>
                    <a:pt x="5038" y="1435"/>
                    <a:pt x="5238" y="1002"/>
                  </a:cubicBezTo>
                  <a:cubicBezTo>
                    <a:pt x="5238" y="835"/>
                    <a:pt x="3603" y="68"/>
                    <a:pt x="2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7"/>
            <p:cNvSpPr/>
            <p:nvPr/>
          </p:nvSpPr>
          <p:spPr>
            <a:xfrm>
              <a:off x="3797875" y="3760625"/>
              <a:ext cx="229375" cy="95100"/>
            </a:xfrm>
            <a:custGeom>
              <a:avLst/>
              <a:gdLst/>
              <a:ahLst/>
              <a:cxnLst/>
              <a:rect l="l" t="t" r="r" b="b"/>
              <a:pathLst>
                <a:path w="9175" h="3804" extrusionOk="0">
                  <a:moveTo>
                    <a:pt x="2970" y="1"/>
                  </a:moveTo>
                  <a:cubicBezTo>
                    <a:pt x="2769" y="101"/>
                    <a:pt x="2636" y="201"/>
                    <a:pt x="2536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35" y="3270"/>
                    <a:pt x="2036" y="3804"/>
                    <a:pt x="3937" y="3804"/>
                  </a:cubicBezTo>
                  <a:cubicBezTo>
                    <a:pt x="5171" y="3804"/>
                    <a:pt x="7073" y="3003"/>
                    <a:pt x="7973" y="2269"/>
                  </a:cubicBezTo>
                  <a:cubicBezTo>
                    <a:pt x="8373" y="1936"/>
                    <a:pt x="8774" y="1635"/>
                    <a:pt x="9174" y="1369"/>
                  </a:cubicBezTo>
                  <a:lnTo>
                    <a:pt x="9174" y="1369"/>
                  </a:lnTo>
                  <a:cubicBezTo>
                    <a:pt x="9173" y="1369"/>
                    <a:pt x="7487" y="2398"/>
                    <a:pt x="6297" y="2398"/>
                  </a:cubicBezTo>
                  <a:cubicBezTo>
                    <a:pt x="6019" y="2398"/>
                    <a:pt x="5768" y="2342"/>
                    <a:pt x="5571" y="2202"/>
                  </a:cubicBezTo>
                  <a:cubicBezTo>
                    <a:pt x="5171" y="1969"/>
                    <a:pt x="5038" y="1435"/>
                    <a:pt x="5238" y="1002"/>
                  </a:cubicBezTo>
                  <a:cubicBezTo>
                    <a:pt x="5238" y="835"/>
                    <a:pt x="3603" y="68"/>
                    <a:pt x="2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7"/>
            <p:cNvSpPr/>
            <p:nvPr/>
          </p:nvSpPr>
          <p:spPr>
            <a:xfrm>
              <a:off x="3899625" y="3627200"/>
              <a:ext cx="212675" cy="167675"/>
            </a:xfrm>
            <a:custGeom>
              <a:avLst/>
              <a:gdLst/>
              <a:ahLst/>
              <a:cxnLst/>
              <a:rect l="l" t="t" r="r" b="b"/>
              <a:pathLst>
                <a:path w="8507" h="6707" extrusionOk="0">
                  <a:moveTo>
                    <a:pt x="8140" y="1"/>
                  </a:moveTo>
                  <a:cubicBezTo>
                    <a:pt x="8140" y="167"/>
                    <a:pt x="8173" y="334"/>
                    <a:pt x="8039" y="468"/>
                  </a:cubicBezTo>
                  <a:cubicBezTo>
                    <a:pt x="7906" y="568"/>
                    <a:pt x="7773" y="635"/>
                    <a:pt x="7639" y="701"/>
                  </a:cubicBezTo>
                  <a:cubicBezTo>
                    <a:pt x="7539" y="801"/>
                    <a:pt x="7406" y="935"/>
                    <a:pt x="7306" y="1068"/>
                  </a:cubicBezTo>
                  <a:cubicBezTo>
                    <a:pt x="7139" y="1302"/>
                    <a:pt x="6939" y="1535"/>
                    <a:pt x="6739" y="1769"/>
                  </a:cubicBezTo>
                  <a:cubicBezTo>
                    <a:pt x="5538" y="3270"/>
                    <a:pt x="2702" y="5305"/>
                    <a:pt x="1335" y="5872"/>
                  </a:cubicBezTo>
                  <a:cubicBezTo>
                    <a:pt x="0" y="6405"/>
                    <a:pt x="567" y="6639"/>
                    <a:pt x="934" y="6706"/>
                  </a:cubicBezTo>
                  <a:cubicBezTo>
                    <a:pt x="939" y="6706"/>
                    <a:pt x="944" y="6706"/>
                    <a:pt x="949" y="6706"/>
                  </a:cubicBezTo>
                  <a:cubicBezTo>
                    <a:pt x="1358" y="6706"/>
                    <a:pt x="3620" y="5391"/>
                    <a:pt x="4971" y="4304"/>
                  </a:cubicBezTo>
                  <a:cubicBezTo>
                    <a:pt x="6372" y="3203"/>
                    <a:pt x="7339" y="1902"/>
                    <a:pt x="7906" y="1502"/>
                  </a:cubicBezTo>
                  <a:cubicBezTo>
                    <a:pt x="8106" y="1335"/>
                    <a:pt x="8306" y="1135"/>
                    <a:pt x="8506" y="968"/>
                  </a:cubicBezTo>
                  <a:cubicBezTo>
                    <a:pt x="8473" y="668"/>
                    <a:pt x="8440" y="401"/>
                    <a:pt x="8440" y="234"/>
                  </a:cubicBezTo>
                  <a:cubicBezTo>
                    <a:pt x="8406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7"/>
            <p:cNvSpPr/>
            <p:nvPr/>
          </p:nvSpPr>
          <p:spPr>
            <a:xfrm>
              <a:off x="3862925" y="3760450"/>
              <a:ext cx="65900" cy="30225"/>
            </a:xfrm>
            <a:custGeom>
              <a:avLst/>
              <a:gdLst/>
              <a:ahLst/>
              <a:cxnLst/>
              <a:rect l="l" t="t" r="r" b="b"/>
              <a:pathLst>
                <a:path w="2636" h="1209" extrusionOk="0">
                  <a:moveTo>
                    <a:pt x="345" y="0"/>
                  </a:moveTo>
                  <a:cubicBezTo>
                    <a:pt x="275" y="0"/>
                    <a:pt x="204" y="3"/>
                    <a:pt x="134" y="8"/>
                  </a:cubicBezTo>
                  <a:cubicBezTo>
                    <a:pt x="34" y="8"/>
                    <a:pt x="1" y="75"/>
                    <a:pt x="1" y="141"/>
                  </a:cubicBezTo>
                  <a:cubicBezTo>
                    <a:pt x="1" y="208"/>
                    <a:pt x="67" y="275"/>
                    <a:pt x="134" y="275"/>
                  </a:cubicBezTo>
                  <a:cubicBezTo>
                    <a:pt x="176" y="273"/>
                    <a:pt x="218" y="272"/>
                    <a:pt x="259" y="272"/>
                  </a:cubicBezTo>
                  <a:cubicBezTo>
                    <a:pt x="1051" y="272"/>
                    <a:pt x="1832" y="572"/>
                    <a:pt x="2402" y="1142"/>
                  </a:cubicBezTo>
                  <a:cubicBezTo>
                    <a:pt x="2436" y="1175"/>
                    <a:pt x="2469" y="1209"/>
                    <a:pt x="2502" y="1209"/>
                  </a:cubicBezTo>
                  <a:cubicBezTo>
                    <a:pt x="2536" y="1209"/>
                    <a:pt x="2569" y="1175"/>
                    <a:pt x="2603" y="1175"/>
                  </a:cubicBezTo>
                  <a:cubicBezTo>
                    <a:pt x="2636" y="1109"/>
                    <a:pt x="2636" y="1009"/>
                    <a:pt x="2603" y="975"/>
                  </a:cubicBezTo>
                  <a:cubicBezTo>
                    <a:pt x="2018" y="360"/>
                    <a:pt x="1178" y="0"/>
                    <a:pt x="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7"/>
            <p:cNvSpPr/>
            <p:nvPr/>
          </p:nvSpPr>
          <p:spPr>
            <a:xfrm>
              <a:off x="3892125" y="3741400"/>
              <a:ext cx="66725" cy="30450"/>
            </a:xfrm>
            <a:custGeom>
              <a:avLst/>
              <a:gdLst/>
              <a:ahLst/>
              <a:cxnLst/>
              <a:rect l="l" t="t" r="r" b="b"/>
              <a:pathLst>
                <a:path w="2669" h="1218" extrusionOk="0">
                  <a:moveTo>
                    <a:pt x="251" y="1"/>
                  </a:moveTo>
                  <a:cubicBezTo>
                    <a:pt x="212" y="1"/>
                    <a:pt x="173" y="1"/>
                    <a:pt x="134" y="3"/>
                  </a:cubicBezTo>
                  <a:cubicBezTo>
                    <a:pt x="67" y="36"/>
                    <a:pt x="0" y="103"/>
                    <a:pt x="0" y="169"/>
                  </a:cubicBezTo>
                  <a:cubicBezTo>
                    <a:pt x="27" y="224"/>
                    <a:pt x="77" y="278"/>
                    <a:pt x="130" y="278"/>
                  </a:cubicBezTo>
                  <a:cubicBezTo>
                    <a:pt x="142" y="278"/>
                    <a:pt x="155" y="276"/>
                    <a:pt x="167" y="270"/>
                  </a:cubicBezTo>
                  <a:cubicBezTo>
                    <a:pt x="205" y="268"/>
                    <a:pt x="243" y="267"/>
                    <a:pt x="281" y="267"/>
                  </a:cubicBezTo>
                  <a:cubicBezTo>
                    <a:pt x="1074" y="267"/>
                    <a:pt x="1829" y="597"/>
                    <a:pt x="2402" y="1170"/>
                  </a:cubicBezTo>
                  <a:cubicBezTo>
                    <a:pt x="2425" y="1194"/>
                    <a:pt x="2449" y="1217"/>
                    <a:pt x="2484" y="1217"/>
                  </a:cubicBezTo>
                  <a:cubicBezTo>
                    <a:pt x="2499" y="1217"/>
                    <a:pt x="2516" y="1213"/>
                    <a:pt x="2535" y="1204"/>
                  </a:cubicBezTo>
                  <a:cubicBezTo>
                    <a:pt x="2569" y="1204"/>
                    <a:pt x="2569" y="1204"/>
                    <a:pt x="2602" y="1170"/>
                  </a:cubicBezTo>
                  <a:cubicBezTo>
                    <a:pt x="2669" y="1137"/>
                    <a:pt x="2669" y="1070"/>
                    <a:pt x="2635" y="1003"/>
                  </a:cubicBezTo>
                  <a:cubicBezTo>
                    <a:pt x="1996" y="364"/>
                    <a:pt x="1143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7"/>
            <p:cNvSpPr/>
            <p:nvPr/>
          </p:nvSpPr>
          <p:spPr>
            <a:xfrm>
              <a:off x="3921300" y="3724575"/>
              <a:ext cx="66750" cy="30250"/>
            </a:xfrm>
            <a:custGeom>
              <a:avLst/>
              <a:gdLst/>
              <a:ahLst/>
              <a:cxnLst/>
              <a:rect l="l" t="t" r="r" b="b"/>
              <a:pathLst>
                <a:path w="2670" h="1210" extrusionOk="0">
                  <a:moveTo>
                    <a:pt x="352" y="1"/>
                  </a:moveTo>
                  <a:cubicBezTo>
                    <a:pt x="279" y="1"/>
                    <a:pt x="207" y="3"/>
                    <a:pt x="134" y="9"/>
                  </a:cubicBezTo>
                  <a:cubicBezTo>
                    <a:pt x="34" y="9"/>
                    <a:pt x="1" y="75"/>
                    <a:pt x="1" y="142"/>
                  </a:cubicBezTo>
                  <a:cubicBezTo>
                    <a:pt x="1" y="242"/>
                    <a:pt x="67" y="275"/>
                    <a:pt x="167" y="275"/>
                  </a:cubicBezTo>
                  <a:cubicBezTo>
                    <a:pt x="209" y="274"/>
                    <a:pt x="251" y="273"/>
                    <a:pt x="293" y="273"/>
                  </a:cubicBezTo>
                  <a:cubicBezTo>
                    <a:pt x="1081" y="273"/>
                    <a:pt x="1832" y="572"/>
                    <a:pt x="2402" y="1143"/>
                  </a:cubicBezTo>
                  <a:cubicBezTo>
                    <a:pt x="2436" y="1176"/>
                    <a:pt x="2502" y="1209"/>
                    <a:pt x="2536" y="1209"/>
                  </a:cubicBezTo>
                  <a:cubicBezTo>
                    <a:pt x="2569" y="1209"/>
                    <a:pt x="2603" y="1176"/>
                    <a:pt x="2636" y="1176"/>
                  </a:cubicBezTo>
                  <a:cubicBezTo>
                    <a:pt x="2669" y="1109"/>
                    <a:pt x="2669" y="1043"/>
                    <a:pt x="2636" y="976"/>
                  </a:cubicBezTo>
                  <a:cubicBezTo>
                    <a:pt x="2021" y="361"/>
                    <a:pt x="120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7"/>
            <p:cNvSpPr/>
            <p:nvPr/>
          </p:nvSpPr>
          <p:spPr>
            <a:xfrm>
              <a:off x="3948825" y="3704700"/>
              <a:ext cx="67575" cy="30100"/>
            </a:xfrm>
            <a:custGeom>
              <a:avLst/>
              <a:gdLst/>
              <a:ahLst/>
              <a:cxnLst/>
              <a:rect l="l" t="t" r="r" b="b"/>
              <a:pathLst>
                <a:path w="2703" h="1204" extrusionOk="0">
                  <a:moveTo>
                    <a:pt x="261" y="1"/>
                  </a:moveTo>
                  <a:cubicBezTo>
                    <a:pt x="219" y="1"/>
                    <a:pt x="176" y="1"/>
                    <a:pt x="134" y="3"/>
                  </a:cubicBezTo>
                  <a:cubicBezTo>
                    <a:pt x="67" y="3"/>
                    <a:pt x="0" y="70"/>
                    <a:pt x="34" y="170"/>
                  </a:cubicBezTo>
                  <a:cubicBezTo>
                    <a:pt x="34" y="236"/>
                    <a:pt x="101" y="270"/>
                    <a:pt x="167" y="270"/>
                  </a:cubicBezTo>
                  <a:cubicBezTo>
                    <a:pt x="205" y="268"/>
                    <a:pt x="244" y="268"/>
                    <a:pt x="282" y="268"/>
                  </a:cubicBezTo>
                  <a:cubicBezTo>
                    <a:pt x="1077" y="268"/>
                    <a:pt x="1861" y="597"/>
                    <a:pt x="2402" y="1170"/>
                  </a:cubicBezTo>
                  <a:cubicBezTo>
                    <a:pt x="2436" y="1204"/>
                    <a:pt x="2502" y="1204"/>
                    <a:pt x="2536" y="1204"/>
                  </a:cubicBezTo>
                  <a:cubicBezTo>
                    <a:pt x="2569" y="1204"/>
                    <a:pt x="2602" y="1204"/>
                    <a:pt x="2636" y="1170"/>
                  </a:cubicBezTo>
                  <a:cubicBezTo>
                    <a:pt x="2669" y="1137"/>
                    <a:pt x="2702" y="1037"/>
                    <a:pt x="2636" y="1004"/>
                  </a:cubicBezTo>
                  <a:cubicBezTo>
                    <a:pt x="2031" y="335"/>
                    <a:pt x="1152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7"/>
            <p:cNvSpPr/>
            <p:nvPr/>
          </p:nvSpPr>
          <p:spPr>
            <a:xfrm>
              <a:off x="3970500" y="3684350"/>
              <a:ext cx="72575" cy="30450"/>
            </a:xfrm>
            <a:custGeom>
              <a:avLst/>
              <a:gdLst/>
              <a:ahLst/>
              <a:cxnLst/>
              <a:rect l="l" t="t" r="r" b="b"/>
              <a:pathLst>
                <a:path w="2903" h="1218" extrusionOk="0">
                  <a:moveTo>
                    <a:pt x="459" y="0"/>
                  </a:moveTo>
                  <a:cubicBezTo>
                    <a:pt x="351" y="0"/>
                    <a:pt x="243" y="6"/>
                    <a:pt x="134" y="16"/>
                  </a:cubicBezTo>
                  <a:cubicBezTo>
                    <a:pt x="67" y="16"/>
                    <a:pt x="1" y="83"/>
                    <a:pt x="34" y="183"/>
                  </a:cubicBezTo>
                  <a:cubicBezTo>
                    <a:pt x="34" y="250"/>
                    <a:pt x="101" y="283"/>
                    <a:pt x="168" y="283"/>
                  </a:cubicBezTo>
                  <a:cubicBezTo>
                    <a:pt x="273" y="272"/>
                    <a:pt x="379" y="266"/>
                    <a:pt x="484" y="266"/>
                  </a:cubicBezTo>
                  <a:cubicBezTo>
                    <a:pt x="1283" y="266"/>
                    <a:pt x="2076" y="595"/>
                    <a:pt x="2636" y="1184"/>
                  </a:cubicBezTo>
                  <a:cubicBezTo>
                    <a:pt x="2669" y="1217"/>
                    <a:pt x="2703" y="1217"/>
                    <a:pt x="2736" y="1217"/>
                  </a:cubicBezTo>
                  <a:lnTo>
                    <a:pt x="2836" y="1217"/>
                  </a:lnTo>
                  <a:cubicBezTo>
                    <a:pt x="2869" y="1151"/>
                    <a:pt x="2903" y="1084"/>
                    <a:pt x="2836" y="1017"/>
                  </a:cubicBezTo>
                  <a:cubicBezTo>
                    <a:pt x="2212" y="363"/>
                    <a:pt x="1348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7"/>
            <p:cNvSpPr/>
            <p:nvPr/>
          </p:nvSpPr>
          <p:spPr>
            <a:xfrm>
              <a:off x="4319100" y="3878225"/>
              <a:ext cx="138450" cy="120200"/>
            </a:xfrm>
            <a:custGeom>
              <a:avLst/>
              <a:gdLst/>
              <a:ahLst/>
              <a:cxnLst/>
              <a:rect l="l" t="t" r="r" b="b"/>
              <a:pathLst>
                <a:path w="5538" h="4808" extrusionOk="0">
                  <a:moveTo>
                    <a:pt x="5404" y="0"/>
                  </a:moveTo>
                  <a:lnTo>
                    <a:pt x="100" y="801"/>
                  </a:lnTo>
                  <a:cubicBezTo>
                    <a:pt x="0" y="1802"/>
                    <a:pt x="167" y="2836"/>
                    <a:pt x="567" y="3770"/>
                  </a:cubicBezTo>
                  <a:cubicBezTo>
                    <a:pt x="907" y="4421"/>
                    <a:pt x="1583" y="4808"/>
                    <a:pt x="2290" y="4808"/>
                  </a:cubicBezTo>
                  <a:cubicBezTo>
                    <a:pt x="2416" y="4808"/>
                    <a:pt x="2543" y="4796"/>
                    <a:pt x="2669" y="4770"/>
                  </a:cubicBezTo>
                  <a:cubicBezTo>
                    <a:pt x="3569" y="4637"/>
                    <a:pt x="4770" y="4137"/>
                    <a:pt x="5104" y="3069"/>
                  </a:cubicBezTo>
                  <a:cubicBezTo>
                    <a:pt x="5437" y="2068"/>
                    <a:pt x="5537" y="1034"/>
                    <a:pt x="5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7"/>
            <p:cNvSpPr/>
            <p:nvPr/>
          </p:nvSpPr>
          <p:spPr>
            <a:xfrm>
              <a:off x="4317425" y="3673900"/>
              <a:ext cx="138450" cy="310475"/>
            </a:xfrm>
            <a:custGeom>
              <a:avLst/>
              <a:gdLst/>
              <a:ahLst/>
              <a:cxnLst/>
              <a:rect l="l" t="t" r="r" b="b"/>
              <a:pathLst>
                <a:path w="5538" h="12419" extrusionOk="0">
                  <a:moveTo>
                    <a:pt x="1301" y="1"/>
                  </a:moveTo>
                  <a:cubicBezTo>
                    <a:pt x="1001" y="101"/>
                    <a:pt x="934" y="1368"/>
                    <a:pt x="901" y="2669"/>
                  </a:cubicBezTo>
                  <a:cubicBezTo>
                    <a:pt x="834" y="4037"/>
                    <a:pt x="634" y="5305"/>
                    <a:pt x="367" y="7106"/>
                  </a:cubicBezTo>
                  <a:cubicBezTo>
                    <a:pt x="100" y="8807"/>
                    <a:pt x="0" y="10175"/>
                    <a:pt x="768" y="11509"/>
                  </a:cubicBezTo>
                  <a:cubicBezTo>
                    <a:pt x="1137" y="12166"/>
                    <a:pt x="1738" y="12419"/>
                    <a:pt x="2366" y="12419"/>
                  </a:cubicBezTo>
                  <a:cubicBezTo>
                    <a:pt x="3267" y="12419"/>
                    <a:pt x="4224" y="11899"/>
                    <a:pt x="4637" y="11309"/>
                  </a:cubicBezTo>
                  <a:cubicBezTo>
                    <a:pt x="5371" y="10308"/>
                    <a:pt x="5538" y="9541"/>
                    <a:pt x="5471" y="7806"/>
                  </a:cubicBezTo>
                  <a:cubicBezTo>
                    <a:pt x="5438" y="6239"/>
                    <a:pt x="4937" y="5438"/>
                    <a:pt x="4904" y="3537"/>
                  </a:cubicBezTo>
                  <a:cubicBezTo>
                    <a:pt x="4870" y="1802"/>
                    <a:pt x="4937" y="67"/>
                    <a:pt x="4604" y="1"/>
                  </a:cubicBezTo>
                  <a:cubicBezTo>
                    <a:pt x="4604" y="101"/>
                    <a:pt x="4537" y="201"/>
                    <a:pt x="4537" y="301"/>
                  </a:cubicBezTo>
                  <a:lnTo>
                    <a:pt x="4537" y="701"/>
                  </a:lnTo>
                  <a:cubicBezTo>
                    <a:pt x="4504" y="935"/>
                    <a:pt x="4537" y="1102"/>
                    <a:pt x="4504" y="1302"/>
                  </a:cubicBezTo>
                  <a:cubicBezTo>
                    <a:pt x="4504" y="1368"/>
                    <a:pt x="4470" y="1402"/>
                    <a:pt x="4437" y="1402"/>
                  </a:cubicBezTo>
                  <a:cubicBezTo>
                    <a:pt x="4370" y="1402"/>
                    <a:pt x="4337" y="1335"/>
                    <a:pt x="4337" y="1302"/>
                  </a:cubicBezTo>
                  <a:cubicBezTo>
                    <a:pt x="4337" y="1168"/>
                    <a:pt x="4337" y="1068"/>
                    <a:pt x="4337" y="935"/>
                  </a:cubicBezTo>
                  <a:cubicBezTo>
                    <a:pt x="4370" y="868"/>
                    <a:pt x="4370" y="801"/>
                    <a:pt x="4337" y="735"/>
                  </a:cubicBezTo>
                  <a:cubicBezTo>
                    <a:pt x="4303" y="635"/>
                    <a:pt x="4237" y="568"/>
                    <a:pt x="4170" y="534"/>
                  </a:cubicBezTo>
                  <a:cubicBezTo>
                    <a:pt x="4037" y="468"/>
                    <a:pt x="3870" y="434"/>
                    <a:pt x="3703" y="434"/>
                  </a:cubicBezTo>
                  <a:cubicBezTo>
                    <a:pt x="3536" y="401"/>
                    <a:pt x="3369" y="401"/>
                    <a:pt x="3169" y="401"/>
                  </a:cubicBezTo>
                  <a:cubicBezTo>
                    <a:pt x="2802" y="401"/>
                    <a:pt x="2469" y="401"/>
                    <a:pt x="2102" y="468"/>
                  </a:cubicBezTo>
                  <a:cubicBezTo>
                    <a:pt x="2072" y="462"/>
                    <a:pt x="2044" y="459"/>
                    <a:pt x="2016" y="459"/>
                  </a:cubicBezTo>
                  <a:cubicBezTo>
                    <a:pt x="1888" y="459"/>
                    <a:pt x="1778" y="519"/>
                    <a:pt x="1668" y="601"/>
                  </a:cubicBezTo>
                  <a:cubicBezTo>
                    <a:pt x="1568" y="701"/>
                    <a:pt x="1535" y="868"/>
                    <a:pt x="1535" y="1001"/>
                  </a:cubicBezTo>
                  <a:cubicBezTo>
                    <a:pt x="1535" y="1168"/>
                    <a:pt x="1501" y="1335"/>
                    <a:pt x="1468" y="1502"/>
                  </a:cubicBezTo>
                  <a:cubicBezTo>
                    <a:pt x="1268" y="1468"/>
                    <a:pt x="1301" y="801"/>
                    <a:pt x="1301" y="601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7"/>
            <p:cNvSpPr/>
            <p:nvPr/>
          </p:nvSpPr>
          <p:spPr>
            <a:xfrm>
              <a:off x="4317425" y="3673900"/>
              <a:ext cx="138450" cy="310475"/>
            </a:xfrm>
            <a:custGeom>
              <a:avLst/>
              <a:gdLst/>
              <a:ahLst/>
              <a:cxnLst/>
              <a:rect l="l" t="t" r="r" b="b"/>
              <a:pathLst>
                <a:path w="5538" h="12419" extrusionOk="0">
                  <a:moveTo>
                    <a:pt x="1301" y="1"/>
                  </a:moveTo>
                  <a:cubicBezTo>
                    <a:pt x="1001" y="101"/>
                    <a:pt x="934" y="1368"/>
                    <a:pt x="901" y="2669"/>
                  </a:cubicBezTo>
                  <a:cubicBezTo>
                    <a:pt x="834" y="4037"/>
                    <a:pt x="634" y="5305"/>
                    <a:pt x="367" y="7106"/>
                  </a:cubicBezTo>
                  <a:cubicBezTo>
                    <a:pt x="100" y="8807"/>
                    <a:pt x="0" y="10175"/>
                    <a:pt x="768" y="11509"/>
                  </a:cubicBezTo>
                  <a:cubicBezTo>
                    <a:pt x="1137" y="12166"/>
                    <a:pt x="1738" y="12419"/>
                    <a:pt x="2366" y="12419"/>
                  </a:cubicBezTo>
                  <a:cubicBezTo>
                    <a:pt x="3267" y="12419"/>
                    <a:pt x="4224" y="11899"/>
                    <a:pt x="4637" y="11309"/>
                  </a:cubicBezTo>
                  <a:cubicBezTo>
                    <a:pt x="5371" y="10308"/>
                    <a:pt x="5538" y="9541"/>
                    <a:pt x="5471" y="7806"/>
                  </a:cubicBezTo>
                  <a:cubicBezTo>
                    <a:pt x="5438" y="6239"/>
                    <a:pt x="4937" y="5438"/>
                    <a:pt x="4904" y="3537"/>
                  </a:cubicBezTo>
                  <a:cubicBezTo>
                    <a:pt x="4870" y="1802"/>
                    <a:pt x="4937" y="67"/>
                    <a:pt x="4604" y="1"/>
                  </a:cubicBezTo>
                  <a:cubicBezTo>
                    <a:pt x="4604" y="101"/>
                    <a:pt x="4537" y="201"/>
                    <a:pt x="4537" y="301"/>
                  </a:cubicBezTo>
                  <a:lnTo>
                    <a:pt x="4537" y="701"/>
                  </a:lnTo>
                  <a:cubicBezTo>
                    <a:pt x="4504" y="935"/>
                    <a:pt x="4537" y="1102"/>
                    <a:pt x="4504" y="1302"/>
                  </a:cubicBezTo>
                  <a:cubicBezTo>
                    <a:pt x="4504" y="1368"/>
                    <a:pt x="4470" y="1402"/>
                    <a:pt x="4437" y="1402"/>
                  </a:cubicBezTo>
                  <a:cubicBezTo>
                    <a:pt x="4370" y="1402"/>
                    <a:pt x="4337" y="1335"/>
                    <a:pt x="4337" y="1302"/>
                  </a:cubicBezTo>
                  <a:cubicBezTo>
                    <a:pt x="4337" y="1168"/>
                    <a:pt x="4337" y="1068"/>
                    <a:pt x="4337" y="935"/>
                  </a:cubicBezTo>
                  <a:cubicBezTo>
                    <a:pt x="4370" y="868"/>
                    <a:pt x="4370" y="801"/>
                    <a:pt x="4337" y="735"/>
                  </a:cubicBezTo>
                  <a:cubicBezTo>
                    <a:pt x="4303" y="635"/>
                    <a:pt x="4237" y="568"/>
                    <a:pt x="4170" y="534"/>
                  </a:cubicBezTo>
                  <a:cubicBezTo>
                    <a:pt x="4037" y="468"/>
                    <a:pt x="3870" y="434"/>
                    <a:pt x="3703" y="434"/>
                  </a:cubicBezTo>
                  <a:cubicBezTo>
                    <a:pt x="3536" y="401"/>
                    <a:pt x="3369" y="401"/>
                    <a:pt x="3169" y="401"/>
                  </a:cubicBezTo>
                  <a:cubicBezTo>
                    <a:pt x="2802" y="401"/>
                    <a:pt x="2469" y="401"/>
                    <a:pt x="2102" y="468"/>
                  </a:cubicBezTo>
                  <a:cubicBezTo>
                    <a:pt x="2072" y="462"/>
                    <a:pt x="2044" y="459"/>
                    <a:pt x="2016" y="459"/>
                  </a:cubicBezTo>
                  <a:cubicBezTo>
                    <a:pt x="1888" y="459"/>
                    <a:pt x="1778" y="519"/>
                    <a:pt x="1668" y="601"/>
                  </a:cubicBezTo>
                  <a:cubicBezTo>
                    <a:pt x="1568" y="701"/>
                    <a:pt x="1535" y="868"/>
                    <a:pt x="1535" y="1001"/>
                  </a:cubicBezTo>
                  <a:cubicBezTo>
                    <a:pt x="1535" y="1168"/>
                    <a:pt x="1501" y="1335"/>
                    <a:pt x="1468" y="1502"/>
                  </a:cubicBezTo>
                  <a:cubicBezTo>
                    <a:pt x="1268" y="1468"/>
                    <a:pt x="1301" y="801"/>
                    <a:pt x="1301" y="601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7"/>
            <p:cNvSpPr/>
            <p:nvPr/>
          </p:nvSpPr>
          <p:spPr>
            <a:xfrm>
              <a:off x="4319100" y="3854875"/>
              <a:ext cx="137600" cy="129500"/>
            </a:xfrm>
            <a:custGeom>
              <a:avLst/>
              <a:gdLst/>
              <a:ahLst/>
              <a:cxnLst/>
              <a:rect l="l" t="t" r="r" b="b"/>
              <a:pathLst>
                <a:path w="5504" h="5180" extrusionOk="0">
                  <a:moveTo>
                    <a:pt x="300" y="0"/>
                  </a:moveTo>
                  <a:lnTo>
                    <a:pt x="300" y="0"/>
                  </a:lnTo>
                  <a:cubicBezTo>
                    <a:pt x="67" y="1668"/>
                    <a:pt x="0" y="3002"/>
                    <a:pt x="701" y="4270"/>
                  </a:cubicBezTo>
                  <a:cubicBezTo>
                    <a:pt x="1084" y="4927"/>
                    <a:pt x="1693" y="5180"/>
                    <a:pt x="2325" y="5180"/>
                  </a:cubicBezTo>
                  <a:cubicBezTo>
                    <a:pt x="3233" y="5180"/>
                    <a:pt x="4190" y="4660"/>
                    <a:pt x="4603" y="4070"/>
                  </a:cubicBezTo>
                  <a:cubicBezTo>
                    <a:pt x="5304" y="3069"/>
                    <a:pt x="5504" y="2302"/>
                    <a:pt x="5437" y="567"/>
                  </a:cubicBezTo>
                  <a:cubicBezTo>
                    <a:pt x="5404" y="367"/>
                    <a:pt x="5404" y="200"/>
                    <a:pt x="5371" y="34"/>
                  </a:cubicBezTo>
                  <a:lnTo>
                    <a:pt x="5371" y="34"/>
                  </a:lnTo>
                  <a:cubicBezTo>
                    <a:pt x="5371" y="300"/>
                    <a:pt x="5437" y="1968"/>
                    <a:pt x="4970" y="2235"/>
                  </a:cubicBezTo>
                  <a:cubicBezTo>
                    <a:pt x="4925" y="2259"/>
                    <a:pt x="4882" y="2270"/>
                    <a:pt x="4842" y="2270"/>
                  </a:cubicBezTo>
                  <a:cubicBezTo>
                    <a:pt x="4441" y="2270"/>
                    <a:pt x="4303" y="1168"/>
                    <a:pt x="4303" y="1168"/>
                  </a:cubicBezTo>
                  <a:cubicBezTo>
                    <a:pt x="4303" y="1168"/>
                    <a:pt x="3877" y="987"/>
                    <a:pt x="3129" y="987"/>
                  </a:cubicBezTo>
                  <a:cubicBezTo>
                    <a:pt x="2675" y="987"/>
                    <a:pt x="2102" y="1054"/>
                    <a:pt x="1434" y="1268"/>
                  </a:cubicBezTo>
                  <a:cubicBezTo>
                    <a:pt x="1493" y="1532"/>
                    <a:pt x="1242" y="2209"/>
                    <a:pt x="863" y="2209"/>
                  </a:cubicBezTo>
                  <a:cubicBezTo>
                    <a:pt x="811" y="2209"/>
                    <a:pt x="757" y="2197"/>
                    <a:pt x="701" y="2168"/>
                  </a:cubicBezTo>
                  <a:cubicBezTo>
                    <a:pt x="267" y="1935"/>
                    <a:pt x="300" y="34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7"/>
            <p:cNvSpPr/>
            <p:nvPr/>
          </p:nvSpPr>
          <p:spPr>
            <a:xfrm>
              <a:off x="4319100" y="3854875"/>
              <a:ext cx="137600" cy="129500"/>
            </a:xfrm>
            <a:custGeom>
              <a:avLst/>
              <a:gdLst/>
              <a:ahLst/>
              <a:cxnLst/>
              <a:rect l="l" t="t" r="r" b="b"/>
              <a:pathLst>
                <a:path w="5504" h="5180" extrusionOk="0">
                  <a:moveTo>
                    <a:pt x="300" y="0"/>
                  </a:moveTo>
                  <a:lnTo>
                    <a:pt x="300" y="0"/>
                  </a:lnTo>
                  <a:cubicBezTo>
                    <a:pt x="67" y="1668"/>
                    <a:pt x="0" y="3002"/>
                    <a:pt x="701" y="4270"/>
                  </a:cubicBezTo>
                  <a:cubicBezTo>
                    <a:pt x="1084" y="4927"/>
                    <a:pt x="1693" y="5180"/>
                    <a:pt x="2325" y="5180"/>
                  </a:cubicBezTo>
                  <a:cubicBezTo>
                    <a:pt x="3233" y="5180"/>
                    <a:pt x="4190" y="4660"/>
                    <a:pt x="4603" y="4070"/>
                  </a:cubicBezTo>
                  <a:cubicBezTo>
                    <a:pt x="5304" y="3069"/>
                    <a:pt x="5504" y="2302"/>
                    <a:pt x="5437" y="567"/>
                  </a:cubicBezTo>
                  <a:cubicBezTo>
                    <a:pt x="5404" y="367"/>
                    <a:pt x="5404" y="200"/>
                    <a:pt x="5371" y="34"/>
                  </a:cubicBezTo>
                  <a:lnTo>
                    <a:pt x="5371" y="34"/>
                  </a:lnTo>
                  <a:cubicBezTo>
                    <a:pt x="5371" y="300"/>
                    <a:pt x="5437" y="1968"/>
                    <a:pt x="4970" y="2235"/>
                  </a:cubicBezTo>
                  <a:cubicBezTo>
                    <a:pt x="4925" y="2259"/>
                    <a:pt x="4882" y="2270"/>
                    <a:pt x="4842" y="2270"/>
                  </a:cubicBezTo>
                  <a:cubicBezTo>
                    <a:pt x="4441" y="2270"/>
                    <a:pt x="4303" y="1168"/>
                    <a:pt x="4303" y="1168"/>
                  </a:cubicBezTo>
                  <a:cubicBezTo>
                    <a:pt x="4303" y="1168"/>
                    <a:pt x="3877" y="987"/>
                    <a:pt x="3129" y="987"/>
                  </a:cubicBezTo>
                  <a:cubicBezTo>
                    <a:pt x="2675" y="987"/>
                    <a:pt x="2102" y="1054"/>
                    <a:pt x="1434" y="1268"/>
                  </a:cubicBezTo>
                  <a:cubicBezTo>
                    <a:pt x="1493" y="1532"/>
                    <a:pt x="1242" y="2209"/>
                    <a:pt x="863" y="2209"/>
                  </a:cubicBezTo>
                  <a:cubicBezTo>
                    <a:pt x="811" y="2209"/>
                    <a:pt x="757" y="2197"/>
                    <a:pt x="701" y="2168"/>
                  </a:cubicBezTo>
                  <a:cubicBezTo>
                    <a:pt x="267" y="1935"/>
                    <a:pt x="300" y="34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7"/>
            <p:cNvSpPr/>
            <p:nvPr/>
          </p:nvSpPr>
          <p:spPr>
            <a:xfrm>
              <a:off x="4422150" y="3672250"/>
              <a:ext cx="21225" cy="224150"/>
            </a:xfrm>
            <a:custGeom>
              <a:avLst/>
              <a:gdLst/>
              <a:ahLst/>
              <a:cxnLst/>
              <a:rect l="l" t="t" r="r" b="b"/>
              <a:pathLst>
                <a:path w="849" h="8966" extrusionOk="0">
                  <a:moveTo>
                    <a:pt x="415" y="0"/>
                  </a:moveTo>
                  <a:lnTo>
                    <a:pt x="415" y="100"/>
                  </a:lnTo>
                  <a:lnTo>
                    <a:pt x="381" y="967"/>
                  </a:lnTo>
                  <a:lnTo>
                    <a:pt x="381" y="1334"/>
                  </a:lnTo>
                  <a:cubicBezTo>
                    <a:pt x="248" y="2635"/>
                    <a:pt x="181" y="5137"/>
                    <a:pt x="181" y="6305"/>
                  </a:cubicBezTo>
                  <a:cubicBezTo>
                    <a:pt x="181" y="7072"/>
                    <a:pt x="114" y="7839"/>
                    <a:pt x="14" y="8573"/>
                  </a:cubicBezTo>
                  <a:cubicBezTo>
                    <a:pt x="1" y="8835"/>
                    <a:pt x="101" y="8965"/>
                    <a:pt x="230" y="8965"/>
                  </a:cubicBezTo>
                  <a:cubicBezTo>
                    <a:pt x="413" y="8965"/>
                    <a:pt x="656" y="8701"/>
                    <a:pt x="715" y="8173"/>
                  </a:cubicBezTo>
                  <a:cubicBezTo>
                    <a:pt x="848" y="7272"/>
                    <a:pt x="581" y="5137"/>
                    <a:pt x="715" y="3569"/>
                  </a:cubicBezTo>
                  <a:cubicBezTo>
                    <a:pt x="681" y="1835"/>
                    <a:pt x="748" y="10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7"/>
            <p:cNvSpPr/>
            <p:nvPr/>
          </p:nvSpPr>
          <p:spPr>
            <a:xfrm>
              <a:off x="4339925" y="3673900"/>
              <a:ext cx="20750" cy="222825"/>
            </a:xfrm>
            <a:custGeom>
              <a:avLst/>
              <a:gdLst/>
              <a:ahLst/>
              <a:cxnLst/>
              <a:rect l="l" t="t" r="r" b="b"/>
              <a:pathLst>
                <a:path w="830" h="8913" extrusionOk="0">
                  <a:moveTo>
                    <a:pt x="435" y="1"/>
                  </a:moveTo>
                  <a:cubicBezTo>
                    <a:pt x="201" y="67"/>
                    <a:pt x="101" y="768"/>
                    <a:pt x="68" y="1669"/>
                  </a:cubicBezTo>
                  <a:cubicBezTo>
                    <a:pt x="68" y="2169"/>
                    <a:pt x="68" y="2803"/>
                    <a:pt x="101" y="3570"/>
                  </a:cubicBezTo>
                  <a:cubicBezTo>
                    <a:pt x="268" y="5104"/>
                    <a:pt x="1" y="7273"/>
                    <a:pt x="101" y="8140"/>
                  </a:cubicBezTo>
                  <a:cubicBezTo>
                    <a:pt x="178" y="8659"/>
                    <a:pt x="421" y="8912"/>
                    <a:pt x="600" y="8912"/>
                  </a:cubicBezTo>
                  <a:cubicBezTo>
                    <a:pt x="732" y="8912"/>
                    <a:pt x="830" y="8775"/>
                    <a:pt x="802" y="8507"/>
                  </a:cubicBezTo>
                  <a:cubicBezTo>
                    <a:pt x="701" y="7773"/>
                    <a:pt x="668" y="7039"/>
                    <a:pt x="668" y="6272"/>
                  </a:cubicBezTo>
                  <a:cubicBezTo>
                    <a:pt x="668" y="5104"/>
                    <a:pt x="601" y="2636"/>
                    <a:pt x="468" y="1335"/>
                  </a:cubicBezTo>
                  <a:cubicBezTo>
                    <a:pt x="435" y="1102"/>
                    <a:pt x="435" y="868"/>
                    <a:pt x="435" y="601"/>
                  </a:cubicBezTo>
                  <a:lnTo>
                    <a:pt x="435" y="3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7"/>
            <p:cNvSpPr/>
            <p:nvPr/>
          </p:nvSpPr>
          <p:spPr>
            <a:xfrm>
              <a:off x="4349950" y="3875300"/>
              <a:ext cx="80075" cy="12950"/>
            </a:xfrm>
            <a:custGeom>
              <a:avLst/>
              <a:gdLst/>
              <a:ahLst/>
              <a:cxnLst/>
              <a:rect l="l" t="t" r="r" b="b"/>
              <a:pathLst>
                <a:path w="3203" h="518" extrusionOk="0">
                  <a:moveTo>
                    <a:pt x="1601" y="0"/>
                  </a:moveTo>
                  <a:cubicBezTo>
                    <a:pt x="1093" y="0"/>
                    <a:pt x="584" y="84"/>
                    <a:pt x="100" y="251"/>
                  </a:cubicBezTo>
                  <a:cubicBezTo>
                    <a:pt x="34" y="284"/>
                    <a:pt x="0" y="351"/>
                    <a:pt x="34" y="417"/>
                  </a:cubicBezTo>
                  <a:cubicBezTo>
                    <a:pt x="67" y="484"/>
                    <a:pt x="100" y="518"/>
                    <a:pt x="167" y="518"/>
                  </a:cubicBezTo>
                  <a:lnTo>
                    <a:pt x="200" y="518"/>
                  </a:lnTo>
                  <a:cubicBezTo>
                    <a:pt x="651" y="351"/>
                    <a:pt x="1126" y="267"/>
                    <a:pt x="1601" y="267"/>
                  </a:cubicBezTo>
                  <a:cubicBezTo>
                    <a:pt x="2077" y="267"/>
                    <a:pt x="2552" y="351"/>
                    <a:pt x="3002" y="518"/>
                  </a:cubicBezTo>
                  <a:cubicBezTo>
                    <a:pt x="3069" y="518"/>
                    <a:pt x="3169" y="484"/>
                    <a:pt x="3169" y="417"/>
                  </a:cubicBezTo>
                  <a:cubicBezTo>
                    <a:pt x="3203" y="351"/>
                    <a:pt x="3169" y="284"/>
                    <a:pt x="3102" y="251"/>
                  </a:cubicBezTo>
                  <a:cubicBezTo>
                    <a:pt x="2619" y="84"/>
                    <a:pt x="2110" y="0"/>
                    <a:pt x="1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7"/>
            <p:cNvSpPr/>
            <p:nvPr/>
          </p:nvSpPr>
          <p:spPr>
            <a:xfrm>
              <a:off x="4345775" y="3840275"/>
              <a:ext cx="88425" cy="12950"/>
            </a:xfrm>
            <a:custGeom>
              <a:avLst/>
              <a:gdLst/>
              <a:ahLst/>
              <a:cxnLst/>
              <a:rect l="l" t="t" r="r" b="b"/>
              <a:pathLst>
                <a:path w="3537" h="518" extrusionOk="0">
                  <a:moveTo>
                    <a:pt x="1785" y="0"/>
                  </a:moveTo>
                  <a:cubicBezTo>
                    <a:pt x="1226" y="0"/>
                    <a:pt x="668" y="84"/>
                    <a:pt x="134" y="251"/>
                  </a:cubicBezTo>
                  <a:cubicBezTo>
                    <a:pt x="34" y="284"/>
                    <a:pt x="0" y="351"/>
                    <a:pt x="34" y="417"/>
                  </a:cubicBezTo>
                  <a:cubicBezTo>
                    <a:pt x="67" y="484"/>
                    <a:pt x="101" y="518"/>
                    <a:pt x="167" y="518"/>
                  </a:cubicBezTo>
                  <a:lnTo>
                    <a:pt x="201" y="518"/>
                  </a:lnTo>
                  <a:cubicBezTo>
                    <a:pt x="718" y="351"/>
                    <a:pt x="1251" y="267"/>
                    <a:pt x="1781" y="267"/>
                  </a:cubicBezTo>
                  <a:cubicBezTo>
                    <a:pt x="2310" y="267"/>
                    <a:pt x="2836" y="351"/>
                    <a:pt x="3336" y="518"/>
                  </a:cubicBezTo>
                  <a:cubicBezTo>
                    <a:pt x="3403" y="518"/>
                    <a:pt x="3503" y="484"/>
                    <a:pt x="3503" y="417"/>
                  </a:cubicBezTo>
                  <a:cubicBezTo>
                    <a:pt x="3536" y="351"/>
                    <a:pt x="3503" y="284"/>
                    <a:pt x="3436" y="251"/>
                  </a:cubicBezTo>
                  <a:cubicBezTo>
                    <a:pt x="2903" y="84"/>
                    <a:pt x="2344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7"/>
            <p:cNvSpPr/>
            <p:nvPr/>
          </p:nvSpPr>
          <p:spPr>
            <a:xfrm>
              <a:off x="4346600" y="3805775"/>
              <a:ext cx="87600" cy="14100"/>
            </a:xfrm>
            <a:custGeom>
              <a:avLst/>
              <a:gdLst/>
              <a:ahLst/>
              <a:cxnLst/>
              <a:rect l="l" t="t" r="r" b="b"/>
              <a:pathLst>
                <a:path w="3504" h="564" extrusionOk="0">
                  <a:moveTo>
                    <a:pt x="1719" y="0"/>
                  </a:moveTo>
                  <a:cubicBezTo>
                    <a:pt x="1171" y="0"/>
                    <a:pt x="624" y="100"/>
                    <a:pt x="101" y="296"/>
                  </a:cubicBezTo>
                  <a:cubicBezTo>
                    <a:pt x="34" y="330"/>
                    <a:pt x="1" y="396"/>
                    <a:pt x="34" y="463"/>
                  </a:cubicBezTo>
                  <a:cubicBezTo>
                    <a:pt x="59" y="512"/>
                    <a:pt x="101" y="543"/>
                    <a:pt x="148" y="543"/>
                  </a:cubicBezTo>
                  <a:cubicBezTo>
                    <a:pt x="165" y="543"/>
                    <a:pt x="183" y="539"/>
                    <a:pt x="201" y="530"/>
                  </a:cubicBezTo>
                  <a:cubicBezTo>
                    <a:pt x="201" y="530"/>
                    <a:pt x="927" y="248"/>
                    <a:pt x="1847" y="248"/>
                  </a:cubicBezTo>
                  <a:cubicBezTo>
                    <a:pt x="2306" y="248"/>
                    <a:pt x="2814" y="319"/>
                    <a:pt x="3303" y="530"/>
                  </a:cubicBezTo>
                  <a:cubicBezTo>
                    <a:pt x="3303" y="563"/>
                    <a:pt x="3337" y="563"/>
                    <a:pt x="3337" y="563"/>
                  </a:cubicBezTo>
                  <a:cubicBezTo>
                    <a:pt x="3403" y="563"/>
                    <a:pt x="3470" y="530"/>
                    <a:pt x="3470" y="497"/>
                  </a:cubicBezTo>
                  <a:cubicBezTo>
                    <a:pt x="3503" y="430"/>
                    <a:pt x="3470" y="363"/>
                    <a:pt x="3403" y="330"/>
                  </a:cubicBezTo>
                  <a:cubicBezTo>
                    <a:pt x="2859" y="109"/>
                    <a:pt x="2288" y="0"/>
                    <a:pt x="1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7"/>
            <p:cNvSpPr/>
            <p:nvPr/>
          </p:nvSpPr>
          <p:spPr>
            <a:xfrm>
              <a:off x="4346600" y="3773650"/>
              <a:ext cx="88425" cy="15350"/>
            </a:xfrm>
            <a:custGeom>
              <a:avLst/>
              <a:gdLst/>
              <a:ahLst/>
              <a:cxnLst/>
              <a:rect l="l" t="t" r="r" b="b"/>
              <a:pathLst>
                <a:path w="3537" h="614" extrusionOk="0">
                  <a:moveTo>
                    <a:pt x="1735" y="1"/>
                  </a:moveTo>
                  <a:cubicBezTo>
                    <a:pt x="1174" y="1"/>
                    <a:pt x="608" y="118"/>
                    <a:pt x="68" y="347"/>
                  </a:cubicBezTo>
                  <a:cubicBezTo>
                    <a:pt x="1" y="381"/>
                    <a:pt x="1" y="447"/>
                    <a:pt x="1" y="514"/>
                  </a:cubicBezTo>
                  <a:cubicBezTo>
                    <a:pt x="25" y="563"/>
                    <a:pt x="85" y="594"/>
                    <a:pt x="142" y="594"/>
                  </a:cubicBezTo>
                  <a:cubicBezTo>
                    <a:pt x="163" y="594"/>
                    <a:pt x="183" y="590"/>
                    <a:pt x="201" y="581"/>
                  </a:cubicBezTo>
                  <a:cubicBezTo>
                    <a:pt x="682" y="372"/>
                    <a:pt x="1194" y="272"/>
                    <a:pt x="1707" y="272"/>
                  </a:cubicBezTo>
                  <a:cubicBezTo>
                    <a:pt x="2261" y="272"/>
                    <a:pt x="2817" y="389"/>
                    <a:pt x="3337" y="614"/>
                  </a:cubicBezTo>
                  <a:lnTo>
                    <a:pt x="3403" y="614"/>
                  </a:lnTo>
                  <a:cubicBezTo>
                    <a:pt x="3437" y="614"/>
                    <a:pt x="3503" y="581"/>
                    <a:pt x="3503" y="547"/>
                  </a:cubicBezTo>
                  <a:cubicBezTo>
                    <a:pt x="3537" y="481"/>
                    <a:pt x="3503" y="414"/>
                    <a:pt x="3437" y="381"/>
                  </a:cubicBezTo>
                  <a:cubicBezTo>
                    <a:pt x="2894" y="126"/>
                    <a:pt x="2316" y="1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7"/>
            <p:cNvSpPr/>
            <p:nvPr/>
          </p:nvSpPr>
          <p:spPr>
            <a:xfrm>
              <a:off x="4345775" y="3739400"/>
              <a:ext cx="90100" cy="15425"/>
            </a:xfrm>
            <a:custGeom>
              <a:avLst/>
              <a:gdLst/>
              <a:ahLst/>
              <a:cxnLst/>
              <a:rect l="l" t="t" r="r" b="b"/>
              <a:pathLst>
                <a:path w="3604" h="617" extrusionOk="0">
                  <a:moveTo>
                    <a:pt x="1891" y="1"/>
                  </a:moveTo>
                  <a:cubicBezTo>
                    <a:pt x="914" y="1"/>
                    <a:pt x="145" y="328"/>
                    <a:pt x="101" y="350"/>
                  </a:cubicBezTo>
                  <a:cubicBezTo>
                    <a:pt x="34" y="383"/>
                    <a:pt x="0" y="450"/>
                    <a:pt x="34" y="516"/>
                  </a:cubicBezTo>
                  <a:cubicBezTo>
                    <a:pt x="67" y="583"/>
                    <a:pt x="134" y="616"/>
                    <a:pt x="201" y="616"/>
                  </a:cubicBezTo>
                  <a:lnTo>
                    <a:pt x="234" y="616"/>
                  </a:lnTo>
                  <a:cubicBezTo>
                    <a:pt x="234" y="616"/>
                    <a:pt x="975" y="275"/>
                    <a:pt x="1914" y="275"/>
                  </a:cubicBezTo>
                  <a:cubicBezTo>
                    <a:pt x="2384" y="275"/>
                    <a:pt x="2903" y="361"/>
                    <a:pt x="3403" y="616"/>
                  </a:cubicBezTo>
                  <a:lnTo>
                    <a:pt x="3436" y="616"/>
                  </a:lnTo>
                  <a:cubicBezTo>
                    <a:pt x="3503" y="616"/>
                    <a:pt x="3536" y="583"/>
                    <a:pt x="3570" y="550"/>
                  </a:cubicBezTo>
                  <a:cubicBezTo>
                    <a:pt x="3603" y="483"/>
                    <a:pt x="3570" y="383"/>
                    <a:pt x="3503" y="350"/>
                  </a:cubicBezTo>
                  <a:cubicBezTo>
                    <a:pt x="2958" y="88"/>
                    <a:pt x="2397" y="1"/>
                    <a:pt x="1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7"/>
            <p:cNvSpPr/>
            <p:nvPr/>
          </p:nvSpPr>
          <p:spPr>
            <a:xfrm>
              <a:off x="3970500" y="2335450"/>
              <a:ext cx="500400" cy="1452650"/>
            </a:xfrm>
            <a:custGeom>
              <a:avLst/>
              <a:gdLst/>
              <a:ahLst/>
              <a:cxnLst/>
              <a:rect l="l" t="t" r="r" b="b"/>
              <a:pathLst>
                <a:path w="20016" h="58106" extrusionOk="0">
                  <a:moveTo>
                    <a:pt x="16279" y="0"/>
                  </a:moveTo>
                  <a:lnTo>
                    <a:pt x="1202" y="3269"/>
                  </a:lnTo>
                  <a:cubicBezTo>
                    <a:pt x="134" y="10308"/>
                    <a:pt x="1" y="22583"/>
                    <a:pt x="134" y="29321"/>
                  </a:cubicBezTo>
                  <a:cubicBezTo>
                    <a:pt x="201" y="32757"/>
                    <a:pt x="601" y="52905"/>
                    <a:pt x="601" y="52905"/>
                  </a:cubicBezTo>
                  <a:cubicBezTo>
                    <a:pt x="1347" y="53706"/>
                    <a:pt x="2466" y="53941"/>
                    <a:pt x="3520" y="53941"/>
                  </a:cubicBezTo>
                  <a:cubicBezTo>
                    <a:pt x="5010" y="53941"/>
                    <a:pt x="6372" y="53472"/>
                    <a:pt x="6372" y="53472"/>
                  </a:cubicBezTo>
                  <a:cubicBezTo>
                    <a:pt x="6372" y="53472"/>
                    <a:pt x="7173" y="38928"/>
                    <a:pt x="7306" y="36093"/>
                  </a:cubicBezTo>
                  <a:cubicBezTo>
                    <a:pt x="7439" y="33624"/>
                    <a:pt x="7273" y="29855"/>
                    <a:pt x="7273" y="29855"/>
                  </a:cubicBezTo>
                  <a:lnTo>
                    <a:pt x="9007" y="16345"/>
                  </a:lnTo>
                  <a:cubicBezTo>
                    <a:pt x="9007" y="16345"/>
                    <a:pt x="10508" y="25485"/>
                    <a:pt x="11009" y="29688"/>
                  </a:cubicBezTo>
                  <a:cubicBezTo>
                    <a:pt x="11642" y="34525"/>
                    <a:pt x="14278" y="57141"/>
                    <a:pt x="14278" y="57141"/>
                  </a:cubicBezTo>
                  <a:cubicBezTo>
                    <a:pt x="15095" y="57874"/>
                    <a:pt x="16002" y="58106"/>
                    <a:pt x="16824" y="58106"/>
                  </a:cubicBezTo>
                  <a:cubicBezTo>
                    <a:pt x="18248" y="58106"/>
                    <a:pt x="19415" y="57408"/>
                    <a:pt x="19415" y="57408"/>
                  </a:cubicBezTo>
                  <a:cubicBezTo>
                    <a:pt x="19415" y="57408"/>
                    <a:pt x="20015" y="40930"/>
                    <a:pt x="19548" y="36060"/>
                  </a:cubicBezTo>
                  <a:cubicBezTo>
                    <a:pt x="19148" y="31957"/>
                    <a:pt x="18547" y="29822"/>
                    <a:pt x="18481" y="28888"/>
                  </a:cubicBezTo>
                  <a:cubicBezTo>
                    <a:pt x="18481" y="28888"/>
                    <a:pt x="18848" y="16079"/>
                    <a:pt x="18147" y="7139"/>
                  </a:cubicBezTo>
                  <a:cubicBezTo>
                    <a:pt x="17880" y="4670"/>
                    <a:pt x="17246" y="2269"/>
                    <a:pt x="16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7"/>
            <p:cNvSpPr/>
            <p:nvPr/>
          </p:nvSpPr>
          <p:spPr>
            <a:xfrm>
              <a:off x="4064750" y="2623975"/>
              <a:ext cx="130950" cy="417000"/>
            </a:xfrm>
            <a:custGeom>
              <a:avLst/>
              <a:gdLst/>
              <a:ahLst/>
              <a:cxnLst/>
              <a:rect l="l" t="t" r="r" b="b"/>
              <a:pathLst>
                <a:path w="5238" h="16680" extrusionOk="0">
                  <a:moveTo>
                    <a:pt x="0" y="1"/>
                  </a:moveTo>
                  <a:cubicBezTo>
                    <a:pt x="0" y="1"/>
                    <a:pt x="634" y="2069"/>
                    <a:pt x="3803" y="2336"/>
                  </a:cubicBezTo>
                  <a:lnTo>
                    <a:pt x="4236" y="5071"/>
                  </a:lnTo>
                  <a:lnTo>
                    <a:pt x="3703" y="16680"/>
                  </a:lnTo>
                  <a:lnTo>
                    <a:pt x="5237" y="4804"/>
                  </a:lnTo>
                  <a:lnTo>
                    <a:pt x="4770" y="1502"/>
                  </a:lnTo>
                  <a:cubicBezTo>
                    <a:pt x="4770" y="1502"/>
                    <a:pt x="4751" y="1502"/>
                    <a:pt x="4715" y="1502"/>
                  </a:cubicBezTo>
                  <a:cubicBezTo>
                    <a:pt x="4288" y="1502"/>
                    <a:pt x="1506" y="14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7"/>
            <p:cNvSpPr/>
            <p:nvPr/>
          </p:nvSpPr>
          <p:spPr>
            <a:xfrm>
              <a:off x="3875450" y="1903200"/>
              <a:ext cx="223500" cy="472275"/>
            </a:xfrm>
            <a:custGeom>
              <a:avLst/>
              <a:gdLst/>
              <a:ahLst/>
              <a:cxnLst/>
              <a:rect l="l" t="t" r="r" b="b"/>
              <a:pathLst>
                <a:path w="8940" h="18891" extrusionOk="0">
                  <a:moveTo>
                    <a:pt x="8468" y="0"/>
                  </a:moveTo>
                  <a:cubicBezTo>
                    <a:pt x="7142" y="0"/>
                    <a:pt x="5558" y="275"/>
                    <a:pt x="4637" y="1346"/>
                  </a:cubicBezTo>
                  <a:cubicBezTo>
                    <a:pt x="3402" y="2813"/>
                    <a:pt x="3069" y="3747"/>
                    <a:pt x="1968" y="8017"/>
                  </a:cubicBezTo>
                  <a:cubicBezTo>
                    <a:pt x="1234" y="10852"/>
                    <a:pt x="0" y="17157"/>
                    <a:pt x="1067" y="18191"/>
                  </a:cubicBezTo>
                  <a:cubicBezTo>
                    <a:pt x="1683" y="18768"/>
                    <a:pt x="2821" y="18890"/>
                    <a:pt x="3673" y="18890"/>
                  </a:cubicBezTo>
                  <a:cubicBezTo>
                    <a:pt x="4298" y="18890"/>
                    <a:pt x="4770" y="18825"/>
                    <a:pt x="4770" y="18825"/>
                  </a:cubicBezTo>
                  <a:lnTo>
                    <a:pt x="8940" y="11"/>
                  </a:lnTo>
                  <a:cubicBezTo>
                    <a:pt x="8787" y="4"/>
                    <a:pt x="8630" y="0"/>
                    <a:pt x="8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7"/>
            <p:cNvSpPr/>
            <p:nvPr/>
          </p:nvSpPr>
          <p:spPr>
            <a:xfrm>
              <a:off x="3877950" y="1898300"/>
              <a:ext cx="238525" cy="319450"/>
            </a:xfrm>
            <a:custGeom>
              <a:avLst/>
              <a:gdLst/>
              <a:ahLst/>
              <a:cxnLst/>
              <a:rect l="l" t="t" r="r" b="b"/>
              <a:pathLst>
                <a:path w="9541" h="12778" extrusionOk="0">
                  <a:moveTo>
                    <a:pt x="8169" y="1"/>
                  </a:moveTo>
                  <a:cubicBezTo>
                    <a:pt x="6695" y="1"/>
                    <a:pt x="4921" y="395"/>
                    <a:pt x="3903" y="2009"/>
                  </a:cubicBezTo>
                  <a:cubicBezTo>
                    <a:pt x="2535" y="4177"/>
                    <a:pt x="0" y="11816"/>
                    <a:pt x="0" y="11816"/>
                  </a:cubicBezTo>
                  <a:cubicBezTo>
                    <a:pt x="1120" y="12452"/>
                    <a:pt x="2395" y="12778"/>
                    <a:pt x="3678" y="12778"/>
                  </a:cubicBezTo>
                  <a:cubicBezTo>
                    <a:pt x="4076" y="12778"/>
                    <a:pt x="4475" y="12746"/>
                    <a:pt x="4870" y="12683"/>
                  </a:cubicBezTo>
                  <a:cubicBezTo>
                    <a:pt x="7672" y="12316"/>
                    <a:pt x="9540" y="107"/>
                    <a:pt x="9540" y="107"/>
                  </a:cubicBezTo>
                  <a:cubicBezTo>
                    <a:pt x="9148" y="48"/>
                    <a:pt x="8676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7"/>
            <p:cNvSpPr/>
            <p:nvPr/>
          </p:nvSpPr>
          <p:spPr>
            <a:xfrm>
              <a:off x="3877950" y="1898300"/>
              <a:ext cx="238525" cy="319450"/>
            </a:xfrm>
            <a:custGeom>
              <a:avLst/>
              <a:gdLst/>
              <a:ahLst/>
              <a:cxnLst/>
              <a:rect l="l" t="t" r="r" b="b"/>
              <a:pathLst>
                <a:path w="9541" h="12778" extrusionOk="0">
                  <a:moveTo>
                    <a:pt x="8169" y="1"/>
                  </a:moveTo>
                  <a:cubicBezTo>
                    <a:pt x="6695" y="1"/>
                    <a:pt x="4921" y="395"/>
                    <a:pt x="3903" y="2009"/>
                  </a:cubicBezTo>
                  <a:cubicBezTo>
                    <a:pt x="2535" y="4177"/>
                    <a:pt x="0" y="11816"/>
                    <a:pt x="0" y="11816"/>
                  </a:cubicBezTo>
                  <a:cubicBezTo>
                    <a:pt x="1120" y="12452"/>
                    <a:pt x="2395" y="12778"/>
                    <a:pt x="3678" y="12778"/>
                  </a:cubicBezTo>
                  <a:cubicBezTo>
                    <a:pt x="4076" y="12778"/>
                    <a:pt x="4475" y="12746"/>
                    <a:pt x="4870" y="12683"/>
                  </a:cubicBezTo>
                  <a:cubicBezTo>
                    <a:pt x="7672" y="12316"/>
                    <a:pt x="9540" y="107"/>
                    <a:pt x="9540" y="107"/>
                  </a:cubicBezTo>
                  <a:cubicBezTo>
                    <a:pt x="9148" y="48"/>
                    <a:pt x="8676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7"/>
            <p:cNvSpPr/>
            <p:nvPr/>
          </p:nvSpPr>
          <p:spPr>
            <a:xfrm>
              <a:off x="3960500" y="1897625"/>
              <a:ext cx="496200" cy="711050"/>
            </a:xfrm>
            <a:custGeom>
              <a:avLst/>
              <a:gdLst/>
              <a:ahLst/>
              <a:cxnLst/>
              <a:rect l="l" t="t" r="r" b="b"/>
              <a:pathLst>
                <a:path w="19848" h="28442" extrusionOk="0">
                  <a:moveTo>
                    <a:pt x="12243" y="1"/>
                  </a:moveTo>
                  <a:lnTo>
                    <a:pt x="6005" y="134"/>
                  </a:lnTo>
                  <a:cubicBezTo>
                    <a:pt x="4337" y="201"/>
                    <a:pt x="2636" y="2069"/>
                    <a:pt x="1935" y="6739"/>
                  </a:cubicBezTo>
                  <a:cubicBezTo>
                    <a:pt x="901" y="13210"/>
                    <a:pt x="0" y="26220"/>
                    <a:pt x="0" y="26220"/>
                  </a:cubicBezTo>
                  <a:cubicBezTo>
                    <a:pt x="2413" y="27818"/>
                    <a:pt x="6115" y="28442"/>
                    <a:pt x="9647" y="28442"/>
                  </a:cubicBezTo>
                  <a:cubicBezTo>
                    <a:pt x="13928" y="28442"/>
                    <a:pt x="17960" y="27526"/>
                    <a:pt x="19147" y="26320"/>
                  </a:cubicBezTo>
                  <a:lnTo>
                    <a:pt x="17880" y="17413"/>
                  </a:lnTo>
                  <a:cubicBezTo>
                    <a:pt x="17880" y="17413"/>
                    <a:pt x="19681" y="7907"/>
                    <a:pt x="19581" y="3337"/>
                  </a:cubicBezTo>
                  <a:cubicBezTo>
                    <a:pt x="19581" y="2002"/>
                    <a:pt x="19848" y="1235"/>
                    <a:pt x="18747" y="801"/>
                  </a:cubicBezTo>
                  <a:cubicBezTo>
                    <a:pt x="17480" y="535"/>
                    <a:pt x="13844" y="134"/>
                    <a:pt x="1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7"/>
            <p:cNvSpPr/>
            <p:nvPr/>
          </p:nvSpPr>
          <p:spPr>
            <a:xfrm>
              <a:off x="4229025" y="2121125"/>
              <a:ext cx="113450" cy="25875"/>
            </a:xfrm>
            <a:custGeom>
              <a:avLst/>
              <a:gdLst/>
              <a:ahLst/>
              <a:cxnLst/>
              <a:rect l="l" t="t" r="r" b="b"/>
              <a:pathLst>
                <a:path w="4538" h="1035" extrusionOk="0">
                  <a:moveTo>
                    <a:pt x="34" y="1"/>
                  </a:moveTo>
                  <a:lnTo>
                    <a:pt x="0" y="835"/>
                  </a:lnTo>
                  <a:lnTo>
                    <a:pt x="4537" y="1035"/>
                  </a:lnTo>
                  <a:lnTo>
                    <a:pt x="4537" y="16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77"/>
            <p:cNvSpPr/>
            <p:nvPr/>
          </p:nvSpPr>
          <p:spPr>
            <a:xfrm>
              <a:off x="4266550" y="2090275"/>
              <a:ext cx="75925" cy="35050"/>
            </a:xfrm>
            <a:custGeom>
              <a:avLst/>
              <a:gdLst/>
              <a:ahLst/>
              <a:cxnLst/>
              <a:rect l="l" t="t" r="r" b="b"/>
              <a:pathLst>
                <a:path w="3037" h="1402" extrusionOk="0">
                  <a:moveTo>
                    <a:pt x="101" y="0"/>
                  </a:moveTo>
                  <a:lnTo>
                    <a:pt x="1" y="1268"/>
                  </a:lnTo>
                  <a:lnTo>
                    <a:pt x="2903" y="14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7"/>
            <p:cNvSpPr/>
            <p:nvPr/>
          </p:nvSpPr>
          <p:spPr>
            <a:xfrm>
              <a:off x="4234850" y="2062550"/>
              <a:ext cx="22550" cy="59425"/>
            </a:xfrm>
            <a:custGeom>
              <a:avLst/>
              <a:gdLst/>
              <a:ahLst/>
              <a:cxnLst/>
              <a:rect l="l" t="t" r="r" b="b"/>
              <a:pathLst>
                <a:path w="902" h="2377" extrusionOk="0">
                  <a:moveTo>
                    <a:pt x="535" y="0"/>
                  </a:moveTo>
                  <a:cubicBezTo>
                    <a:pt x="476" y="0"/>
                    <a:pt x="418" y="25"/>
                    <a:pt x="368" y="75"/>
                  </a:cubicBezTo>
                  <a:cubicBezTo>
                    <a:pt x="234" y="142"/>
                    <a:pt x="101" y="876"/>
                    <a:pt x="1" y="2344"/>
                  </a:cubicBezTo>
                  <a:lnTo>
                    <a:pt x="902" y="2377"/>
                  </a:lnTo>
                  <a:cubicBezTo>
                    <a:pt x="902" y="943"/>
                    <a:pt x="802" y="209"/>
                    <a:pt x="701" y="75"/>
                  </a:cubicBezTo>
                  <a:cubicBezTo>
                    <a:pt x="651" y="25"/>
                    <a:pt x="593" y="0"/>
                    <a:pt x="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7"/>
            <p:cNvSpPr/>
            <p:nvPr/>
          </p:nvSpPr>
          <p:spPr>
            <a:xfrm>
              <a:off x="4242375" y="2117800"/>
              <a:ext cx="10025" cy="40900"/>
            </a:xfrm>
            <a:custGeom>
              <a:avLst/>
              <a:gdLst/>
              <a:ahLst/>
              <a:cxnLst/>
              <a:rect l="l" t="t" r="r" b="b"/>
              <a:pathLst>
                <a:path w="401" h="1636" extrusionOk="0">
                  <a:moveTo>
                    <a:pt x="67" y="0"/>
                  </a:moveTo>
                  <a:cubicBezTo>
                    <a:pt x="67" y="567"/>
                    <a:pt x="0" y="1635"/>
                    <a:pt x="200" y="1635"/>
                  </a:cubicBezTo>
                  <a:cubicBezTo>
                    <a:pt x="203" y="1635"/>
                    <a:pt x="206" y="1635"/>
                    <a:pt x="209" y="1635"/>
                  </a:cubicBezTo>
                  <a:cubicBezTo>
                    <a:pt x="400" y="1635"/>
                    <a:pt x="400" y="591"/>
                    <a:pt x="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7"/>
            <p:cNvSpPr/>
            <p:nvPr/>
          </p:nvSpPr>
          <p:spPr>
            <a:xfrm>
              <a:off x="4128950" y="1897625"/>
              <a:ext cx="200175" cy="138475"/>
            </a:xfrm>
            <a:custGeom>
              <a:avLst/>
              <a:gdLst/>
              <a:ahLst/>
              <a:cxnLst/>
              <a:rect l="l" t="t" r="r" b="b"/>
              <a:pathLst>
                <a:path w="8007" h="5539" extrusionOk="0">
                  <a:moveTo>
                    <a:pt x="5505" y="1"/>
                  </a:moveTo>
                  <a:lnTo>
                    <a:pt x="1201" y="101"/>
                  </a:lnTo>
                  <a:cubicBezTo>
                    <a:pt x="601" y="1368"/>
                    <a:pt x="1" y="3237"/>
                    <a:pt x="1101" y="5538"/>
                  </a:cubicBezTo>
                  <a:cubicBezTo>
                    <a:pt x="2836" y="4971"/>
                    <a:pt x="4437" y="4070"/>
                    <a:pt x="5805" y="2870"/>
                  </a:cubicBezTo>
                  <a:cubicBezTo>
                    <a:pt x="7239" y="1569"/>
                    <a:pt x="7806" y="801"/>
                    <a:pt x="8006" y="268"/>
                  </a:cubicBezTo>
                  <a:cubicBezTo>
                    <a:pt x="7039" y="134"/>
                    <a:pt x="6138" y="34"/>
                    <a:pt x="5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7"/>
            <p:cNvSpPr/>
            <p:nvPr/>
          </p:nvSpPr>
          <p:spPr>
            <a:xfrm>
              <a:off x="4268225" y="1558225"/>
              <a:ext cx="105100" cy="269375"/>
            </a:xfrm>
            <a:custGeom>
              <a:avLst/>
              <a:gdLst/>
              <a:ahLst/>
              <a:cxnLst/>
              <a:rect l="l" t="t" r="r" b="b"/>
              <a:pathLst>
                <a:path w="4204" h="10775" extrusionOk="0">
                  <a:moveTo>
                    <a:pt x="2068" y="0"/>
                  </a:moveTo>
                  <a:lnTo>
                    <a:pt x="334" y="1401"/>
                  </a:lnTo>
                  <a:cubicBezTo>
                    <a:pt x="334" y="1401"/>
                    <a:pt x="0" y="2069"/>
                    <a:pt x="200" y="3703"/>
                  </a:cubicBezTo>
                  <a:cubicBezTo>
                    <a:pt x="367" y="4971"/>
                    <a:pt x="1535" y="6472"/>
                    <a:pt x="1535" y="6472"/>
                  </a:cubicBezTo>
                  <a:lnTo>
                    <a:pt x="1501" y="8240"/>
                  </a:lnTo>
                  <a:lnTo>
                    <a:pt x="1501" y="10775"/>
                  </a:lnTo>
                  <a:cubicBezTo>
                    <a:pt x="1902" y="10641"/>
                    <a:pt x="2202" y="10341"/>
                    <a:pt x="2402" y="9974"/>
                  </a:cubicBezTo>
                  <a:cubicBezTo>
                    <a:pt x="2969" y="8673"/>
                    <a:pt x="3369" y="7339"/>
                    <a:pt x="3636" y="5938"/>
                  </a:cubicBezTo>
                  <a:cubicBezTo>
                    <a:pt x="4103" y="3803"/>
                    <a:pt x="4203" y="1835"/>
                    <a:pt x="3770" y="1035"/>
                  </a:cubicBezTo>
                  <a:cubicBezTo>
                    <a:pt x="3303" y="134"/>
                    <a:pt x="2068" y="0"/>
                    <a:pt x="2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7"/>
            <p:cNvSpPr/>
            <p:nvPr/>
          </p:nvSpPr>
          <p:spPr>
            <a:xfrm>
              <a:off x="4042225" y="1515650"/>
              <a:ext cx="239350" cy="236100"/>
            </a:xfrm>
            <a:custGeom>
              <a:avLst/>
              <a:gdLst/>
              <a:ahLst/>
              <a:cxnLst/>
              <a:rect l="l" t="t" r="r" b="b"/>
              <a:pathLst>
                <a:path w="9574" h="9444" extrusionOk="0">
                  <a:moveTo>
                    <a:pt x="4793" y="1"/>
                  </a:moveTo>
                  <a:cubicBezTo>
                    <a:pt x="4752" y="1"/>
                    <a:pt x="4711" y="1"/>
                    <a:pt x="4670" y="2"/>
                  </a:cubicBezTo>
                  <a:cubicBezTo>
                    <a:pt x="2069" y="69"/>
                    <a:pt x="0" y="2271"/>
                    <a:pt x="67" y="4872"/>
                  </a:cubicBezTo>
                  <a:cubicBezTo>
                    <a:pt x="133" y="7433"/>
                    <a:pt x="2266" y="9444"/>
                    <a:pt x="4813" y="9444"/>
                  </a:cubicBezTo>
                  <a:cubicBezTo>
                    <a:pt x="4854" y="9444"/>
                    <a:pt x="4896" y="9443"/>
                    <a:pt x="4937" y="9442"/>
                  </a:cubicBezTo>
                  <a:cubicBezTo>
                    <a:pt x="7539" y="9376"/>
                    <a:pt x="9574" y="7207"/>
                    <a:pt x="9507" y="4606"/>
                  </a:cubicBezTo>
                  <a:cubicBezTo>
                    <a:pt x="9442" y="2045"/>
                    <a:pt x="7340" y="1"/>
                    <a:pt x="4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7"/>
            <p:cNvSpPr/>
            <p:nvPr/>
          </p:nvSpPr>
          <p:spPr>
            <a:xfrm>
              <a:off x="4050575" y="1528700"/>
              <a:ext cx="348600" cy="479875"/>
            </a:xfrm>
            <a:custGeom>
              <a:avLst/>
              <a:gdLst/>
              <a:ahLst/>
              <a:cxnLst/>
              <a:rect l="l" t="t" r="r" b="b"/>
              <a:pathLst>
                <a:path w="13944" h="19195" extrusionOk="0">
                  <a:moveTo>
                    <a:pt x="4895" y="0"/>
                  </a:moveTo>
                  <a:cubicBezTo>
                    <a:pt x="2752" y="0"/>
                    <a:pt x="724" y="1031"/>
                    <a:pt x="434" y="3683"/>
                  </a:cubicBezTo>
                  <a:cubicBezTo>
                    <a:pt x="0" y="7586"/>
                    <a:pt x="234" y="9187"/>
                    <a:pt x="801" y="11155"/>
                  </a:cubicBezTo>
                  <a:cubicBezTo>
                    <a:pt x="1134" y="12389"/>
                    <a:pt x="1868" y="13257"/>
                    <a:pt x="3002" y="13424"/>
                  </a:cubicBezTo>
                  <a:cubicBezTo>
                    <a:pt x="3177" y="13432"/>
                    <a:pt x="3352" y="13436"/>
                    <a:pt x="3528" y="13436"/>
                  </a:cubicBezTo>
                  <a:cubicBezTo>
                    <a:pt x="4053" y="13436"/>
                    <a:pt x="4578" y="13399"/>
                    <a:pt x="5104" y="13323"/>
                  </a:cubicBezTo>
                  <a:lnTo>
                    <a:pt x="5104" y="14991"/>
                  </a:lnTo>
                  <a:cubicBezTo>
                    <a:pt x="4370" y="16259"/>
                    <a:pt x="4236" y="17793"/>
                    <a:pt x="4737" y="19194"/>
                  </a:cubicBezTo>
                  <a:cubicBezTo>
                    <a:pt x="6872" y="18494"/>
                    <a:pt x="9073" y="16659"/>
                    <a:pt x="10141" y="15292"/>
                  </a:cubicBezTo>
                  <a:lnTo>
                    <a:pt x="10207" y="9554"/>
                  </a:lnTo>
                  <a:cubicBezTo>
                    <a:pt x="10207" y="9554"/>
                    <a:pt x="10355" y="10165"/>
                    <a:pt x="11202" y="10165"/>
                  </a:cubicBezTo>
                  <a:cubicBezTo>
                    <a:pt x="11421" y="10165"/>
                    <a:pt x="11686" y="10124"/>
                    <a:pt x="12009" y="10021"/>
                  </a:cubicBezTo>
                  <a:cubicBezTo>
                    <a:pt x="12876" y="9754"/>
                    <a:pt x="13943" y="8086"/>
                    <a:pt x="13376" y="6919"/>
                  </a:cubicBezTo>
                  <a:cubicBezTo>
                    <a:pt x="13092" y="6349"/>
                    <a:pt x="12687" y="6163"/>
                    <a:pt x="12304" y="6163"/>
                  </a:cubicBezTo>
                  <a:cubicBezTo>
                    <a:pt x="11880" y="6163"/>
                    <a:pt x="11484" y="6392"/>
                    <a:pt x="11308" y="6585"/>
                  </a:cubicBezTo>
                  <a:cubicBezTo>
                    <a:pt x="11016" y="6907"/>
                    <a:pt x="10672" y="7383"/>
                    <a:pt x="10389" y="7383"/>
                  </a:cubicBezTo>
                  <a:cubicBezTo>
                    <a:pt x="10350" y="7383"/>
                    <a:pt x="10311" y="7373"/>
                    <a:pt x="10274" y="7353"/>
                  </a:cubicBezTo>
                  <a:cubicBezTo>
                    <a:pt x="9073" y="6052"/>
                    <a:pt x="8606" y="4284"/>
                    <a:pt x="9006" y="2582"/>
                  </a:cubicBezTo>
                  <a:cubicBezTo>
                    <a:pt x="8740" y="2015"/>
                    <a:pt x="9140" y="1348"/>
                    <a:pt x="8573" y="1015"/>
                  </a:cubicBezTo>
                  <a:cubicBezTo>
                    <a:pt x="7550" y="383"/>
                    <a:pt x="6201" y="0"/>
                    <a:pt x="4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7"/>
            <p:cNvSpPr/>
            <p:nvPr/>
          </p:nvSpPr>
          <p:spPr>
            <a:xfrm>
              <a:off x="4178150" y="1805900"/>
              <a:ext cx="115950" cy="72575"/>
            </a:xfrm>
            <a:custGeom>
              <a:avLst/>
              <a:gdLst/>
              <a:ahLst/>
              <a:cxnLst/>
              <a:rect l="l" t="t" r="r" b="b"/>
              <a:pathLst>
                <a:path w="4638" h="2903" extrusionOk="0">
                  <a:moveTo>
                    <a:pt x="4637" y="1"/>
                  </a:moveTo>
                  <a:lnTo>
                    <a:pt x="4637" y="1"/>
                  </a:lnTo>
                  <a:cubicBezTo>
                    <a:pt x="4370" y="501"/>
                    <a:pt x="3937" y="935"/>
                    <a:pt x="3403" y="1235"/>
                  </a:cubicBezTo>
                  <a:cubicBezTo>
                    <a:pt x="2536" y="1702"/>
                    <a:pt x="1" y="2235"/>
                    <a:pt x="1" y="2235"/>
                  </a:cubicBezTo>
                  <a:lnTo>
                    <a:pt x="1" y="2903"/>
                  </a:lnTo>
                  <a:cubicBezTo>
                    <a:pt x="1" y="2903"/>
                    <a:pt x="3303" y="2269"/>
                    <a:pt x="3937" y="1435"/>
                  </a:cubicBezTo>
                  <a:cubicBezTo>
                    <a:pt x="4270" y="1001"/>
                    <a:pt x="4504" y="501"/>
                    <a:pt x="4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7"/>
            <p:cNvSpPr/>
            <p:nvPr/>
          </p:nvSpPr>
          <p:spPr>
            <a:xfrm>
              <a:off x="4191500" y="1684150"/>
              <a:ext cx="25875" cy="25125"/>
            </a:xfrm>
            <a:custGeom>
              <a:avLst/>
              <a:gdLst/>
              <a:ahLst/>
              <a:cxnLst/>
              <a:rect l="l" t="t" r="r" b="b"/>
              <a:pathLst>
                <a:path w="1035" h="1005" extrusionOk="0">
                  <a:moveTo>
                    <a:pt x="501" y="0"/>
                  </a:moveTo>
                  <a:cubicBezTo>
                    <a:pt x="234" y="0"/>
                    <a:pt x="0" y="234"/>
                    <a:pt x="0" y="534"/>
                  </a:cubicBezTo>
                  <a:cubicBezTo>
                    <a:pt x="32" y="784"/>
                    <a:pt x="238" y="1004"/>
                    <a:pt x="483" y="1004"/>
                  </a:cubicBezTo>
                  <a:cubicBezTo>
                    <a:pt x="500" y="1004"/>
                    <a:pt x="517" y="1003"/>
                    <a:pt x="534" y="1001"/>
                  </a:cubicBezTo>
                  <a:cubicBezTo>
                    <a:pt x="834" y="1001"/>
                    <a:pt x="1034" y="734"/>
                    <a:pt x="1034" y="467"/>
                  </a:cubicBezTo>
                  <a:cubicBezTo>
                    <a:pt x="1001" y="201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7"/>
            <p:cNvSpPr/>
            <p:nvPr/>
          </p:nvSpPr>
          <p:spPr>
            <a:xfrm>
              <a:off x="4204850" y="1640450"/>
              <a:ext cx="31700" cy="23700"/>
            </a:xfrm>
            <a:custGeom>
              <a:avLst/>
              <a:gdLst/>
              <a:ahLst/>
              <a:cxnLst/>
              <a:rect l="l" t="t" r="r" b="b"/>
              <a:pathLst>
                <a:path w="1268" h="948" extrusionOk="0">
                  <a:moveTo>
                    <a:pt x="530" y="0"/>
                  </a:moveTo>
                  <a:cubicBezTo>
                    <a:pt x="320" y="0"/>
                    <a:pt x="123" y="112"/>
                    <a:pt x="33" y="314"/>
                  </a:cubicBezTo>
                  <a:cubicBezTo>
                    <a:pt x="0" y="347"/>
                    <a:pt x="0" y="347"/>
                    <a:pt x="0" y="347"/>
                  </a:cubicBezTo>
                  <a:lnTo>
                    <a:pt x="1101" y="948"/>
                  </a:lnTo>
                  <a:cubicBezTo>
                    <a:pt x="1268" y="614"/>
                    <a:pt x="1134" y="247"/>
                    <a:pt x="834" y="81"/>
                  </a:cubicBezTo>
                  <a:cubicBezTo>
                    <a:pt x="736" y="26"/>
                    <a:pt x="631" y="0"/>
                    <a:pt x="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7"/>
            <p:cNvSpPr/>
            <p:nvPr/>
          </p:nvSpPr>
          <p:spPr>
            <a:xfrm>
              <a:off x="4151475" y="1775050"/>
              <a:ext cx="45875" cy="31300"/>
            </a:xfrm>
            <a:custGeom>
              <a:avLst/>
              <a:gdLst/>
              <a:ahLst/>
              <a:cxnLst/>
              <a:rect l="l" t="t" r="r" b="b"/>
              <a:pathLst>
                <a:path w="1835" h="1252" extrusionOk="0">
                  <a:moveTo>
                    <a:pt x="1668" y="0"/>
                  </a:moveTo>
                  <a:lnTo>
                    <a:pt x="0" y="634"/>
                  </a:lnTo>
                  <a:cubicBezTo>
                    <a:pt x="107" y="1006"/>
                    <a:pt x="446" y="1251"/>
                    <a:pt x="815" y="1251"/>
                  </a:cubicBezTo>
                  <a:cubicBezTo>
                    <a:pt x="910" y="1251"/>
                    <a:pt x="1006" y="1235"/>
                    <a:pt x="1101" y="1201"/>
                  </a:cubicBezTo>
                  <a:lnTo>
                    <a:pt x="1134" y="1201"/>
                  </a:lnTo>
                  <a:cubicBezTo>
                    <a:pt x="1601" y="1001"/>
                    <a:pt x="1835" y="467"/>
                    <a:pt x="1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7"/>
            <p:cNvSpPr/>
            <p:nvPr/>
          </p:nvSpPr>
          <p:spPr>
            <a:xfrm>
              <a:off x="4073075" y="1635375"/>
              <a:ext cx="30050" cy="25450"/>
            </a:xfrm>
            <a:custGeom>
              <a:avLst/>
              <a:gdLst/>
              <a:ahLst/>
              <a:cxnLst/>
              <a:rect l="l" t="t" r="r" b="b"/>
              <a:pathLst>
                <a:path w="1202" h="1018" extrusionOk="0">
                  <a:moveTo>
                    <a:pt x="706" y="0"/>
                  </a:moveTo>
                  <a:cubicBezTo>
                    <a:pt x="581" y="0"/>
                    <a:pt x="453" y="38"/>
                    <a:pt x="334" y="117"/>
                  </a:cubicBezTo>
                  <a:cubicBezTo>
                    <a:pt x="67" y="350"/>
                    <a:pt x="1" y="751"/>
                    <a:pt x="201" y="1017"/>
                  </a:cubicBezTo>
                  <a:lnTo>
                    <a:pt x="1202" y="250"/>
                  </a:lnTo>
                  <a:cubicBezTo>
                    <a:pt x="1080" y="89"/>
                    <a:pt x="898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7"/>
            <p:cNvSpPr/>
            <p:nvPr/>
          </p:nvSpPr>
          <p:spPr>
            <a:xfrm>
              <a:off x="4085600" y="1681650"/>
              <a:ext cx="25875" cy="25125"/>
            </a:xfrm>
            <a:custGeom>
              <a:avLst/>
              <a:gdLst/>
              <a:ahLst/>
              <a:cxnLst/>
              <a:rect l="l" t="t" r="r" b="b"/>
              <a:pathLst>
                <a:path w="1035" h="1005" extrusionOk="0">
                  <a:moveTo>
                    <a:pt x="534" y="0"/>
                  </a:moveTo>
                  <a:cubicBezTo>
                    <a:pt x="234" y="0"/>
                    <a:pt x="0" y="234"/>
                    <a:pt x="33" y="534"/>
                  </a:cubicBezTo>
                  <a:cubicBezTo>
                    <a:pt x="33" y="784"/>
                    <a:pt x="238" y="1004"/>
                    <a:pt x="510" y="1004"/>
                  </a:cubicBezTo>
                  <a:cubicBezTo>
                    <a:pt x="529" y="1004"/>
                    <a:pt x="548" y="1003"/>
                    <a:pt x="567" y="1001"/>
                  </a:cubicBezTo>
                  <a:cubicBezTo>
                    <a:pt x="834" y="1001"/>
                    <a:pt x="1034" y="768"/>
                    <a:pt x="1034" y="467"/>
                  </a:cubicBezTo>
                  <a:cubicBezTo>
                    <a:pt x="1034" y="200"/>
                    <a:pt x="801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7"/>
            <p:cNvSpPr/>
            <p:nvPr/>
          </p:nvSpPr>
          <p:spPr>
            <a:xfrm>
              <a:off x="4107275" y="1681650"/>
              <a:ext cx="43375" cy="76750"/>
            </a:xfrm>
            <a:custGeom>
              <a:avLst/>
              <a:gdLst/>
              <a:ahLst/>
              <a:cxnLst/>
              <a:rect l="l" t="t" r="r" b="b"/>
              <a:pathLst>
                <a:path w="1735" h="3070" extrusionOk="0">
                  <a:moveTo>
                    <a:pt x="1735" y="0"/>
                  </a:moveTo>
                  <a:lnTo>
                    <a:pt x="0" y="2535"/>
                  </a:lnTo>
                  <a:lnTo>
                    <a:pt x="1601" y="30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7"/>
            <p:cNvSpPr/>
            <p:nvPr/>
          </p:nvSpPr>
          <p:spPr>
            <a:xfrm>
              <a:off x="4038900" y="1461100"/>
              <a:ext cx="295225" cy="150125"/>
            </a:xfrm>
            <a:custGeom>
              <a:avLst/>
              <a:gdLst/>
              <a:ahLst/>
              <a:cxnLst/>
              <a:rect l="l" t="t" r="r" b="b"/>
              <a:pathLst>
                <a:path w="11809" h="6005" extrusionOk="0">
                  <a:moveTo>
                    <a:pt x="2094" y="1"/>
                  </a:moveTo>
                  <a:cubicBezTo>
                    <a:pt x="2063" y="1"/>
                    <a:pt x="2032" y="6"/>
                    <a:pt x="2001" y="16"/>
                  </a:cubicBezTo>
                  <a:cubicBezTo>
                    <a:pt x="1635" y="83"/>
                    <a:pt x="1568" y="750"/>
                    <a:pt x="1534" y="1050"/>
                  </a:cubicBezTo>
                  <a:cubicBezTo>
                    <a:pt x="1468" y="1517"/>
                    <a:pt x="1468" y="1984"/>
                    <a:pt x="1601" y="2451"/>
                  </a:cubicBezTo>
                  <a:cubicBezTo>
                    <a:pt x="1234" y="2251"/>
                    <a:pt x="867" y="2051"/>
                    <a:pt x="534" y="1784"/>
                  </a:cubicBezTo>
                  <a:cubicBezTo>
                    <a:pt x="500" y="1751"/>
                    <a:pt x="434" y="1717"/>
                    <a:pt x="367" y="1717"/>
                  </a:cubicBezTo>
                  <a:cubicBezTo>
                    <a:pt x="300" y="1717"/>
                    <a:pt x="234" y="1784"/>
                    <a:pt x="200" y="1851"/>
                  </a:cubicBezTo>
                  <a:cubicBezTo>
                    <a:pt x="200" y="1884"/>
                    <a:pt x="200" y="1884"/>
                    <a:pt x="200" y="1884"/>
                  </a:cubicBezTo>
                  <a:cubicBezTo>
                    <a:pt x="67" y="2251"/>
                    <a:pt x="0" y="2651"/>
                    <a:pt x="67" y="3018"/>
                  </a:cubicBezTo>
                  <a:cubicBezTo>
                    <a:pt x="133" y="3519"/>
                    <a:pt x="367" y="3952"/>
                    <a:pt x="667" y="4319"/>
                  </a:cubicBezTo>
                  <a:cubicBezTo>
                    <a:pt x="1745" y="5610"/>
                    <a:pt x="3208" y="6004"/>
                    <a:pt x="4752" y="6004"/>
                  </a:cubicBezTo>
                  <a:cubicBezTo>
                    <a:pt x="6361" y="6004"/>
                    <a:pt x="8060" y="5576"/>
                    <a:pt x="9507" y="5286"/>
                  </a:cubicBezTo>
                  <a:cubicBezTo>
                    <a:pt x="10107" y="5186"/>
                    <a:pt x="10708" y="4953"/>
                    <a:pt x="11208" y="4586"/>
                  </a:cubicBezTo>
                  <a:cubicBezTo>
                    <a:pt x="11808" y="4119"/>
                    <a:pt x="11708" y="3452"/>
                    <a:pt x="11408" y="2818"/>
                  </a:cubicBezTo>
                  <a:cubicBezTo>
                    <a:pt x="10741" y="1450"/>
                    <a:pt x="8973" y="917"/>
                    <a:pt x="7539" y="917"/>
                  </a:cubicBezTo>
                  <a:cubicBezTo>
                    <a:pt x="7496" y="916"/>
                    <a:pt x="7454" y="915"/>
                    <a:pt x="7411" y="915"/>
                  </a:cubicBezTo>
                  <a:cubicBezTo>
                    <a:pt x="6589" y="915"/>
                    <a:pt x="5738" y="1063"/>
                    <a:pt x="4915" y="1063"/>
                  </a:cubicBezTo>
                  <a:cubicBezTo>
                    <a:pt x="4073" y="1063"/>
                    <a:pt x="3259" y="908"/>
                    <a:pt x="2535" y="283"/>
                  </a:cubicBezTo>
                  <a:cubicBezTo>
                    <a:pt x="2422" y="142"/>
                    <a:pt x="2262" y="1"/>
                    <a:pt x="2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7"/>
            <p:cNvSpPr/>
            <p:nvPr/>
          </p:nvSpPr>
          <p:spPr>
            <a:xfrm>
              <a:off x="4037225" y="1508200"/>
              <a:ext cx="239350" cy="103125"/>
            </a:xfrm>
            <a:custGeom>
              <a:avLst/>
              <a:gdLst/>
              <a:ahLst/>
              <a:cxnLst/>
              <a:rect l="l" t="t" r="r" b="b"/>
              <a:pathLst>
                <a:path w="9574" h="4125" extrusionOk="0">
                  <a:moveTo>
                    <a:pt x="301" y="0"/>
                  </a:moveTo>
                  <a:cubicBezTo>
                    <a:pt x="134" y="367"/>
                    <a:pt x="67" y="767"/>
                    <a:pt x="134" y="1168"/>
                  </a:cubicBezTo>
                  <a:cubicBezTo>
                    <a:pt x="234" y="1668"/>
                    <a:pt x="434" y="2102"/>
                    <a:pt x="768" y="2468"/>
                  </a:cubicBezTo>
                  <a:cubicBezTo>
                    <a:pt x="1824" y="3736"/>
                    <a:pt x="3267" y="4125"/>
                    <a:pt x="4798" y="4125"/>
                  </a:cubicBezTo>
                  <a:cubicBezTo>
                    <a:pt x="6411" y="4125"/>
                    <a:pt x="8119" y="3693"/>
                    <a:pt x="9574" y="3402"/>
                  </a:cubicBezTo>
                  <a:cubicBezTo>
                    <a:pt x="9016" y="3096"/>
                    <a:pt x="8366" y="2952"/>
                    <a:pt x="7739" y="2952"/>
                  </a:cubicBezTo>
                  <a:cubicBezTo>
                    <a:pt x="7615" y="2952"/>
                    <a:pt x="7493" y="2958"/>
                    <a:pt x="7372" y="2969"/>
                  </a:cubicBezTo>
                  <a:cubicBezTo>
                    <a:pt x="6632" y="3047"/>
                    <a:pt x="5540" y="3238"/>
                    <a:pt x="4401" y="3238"/>
                  </a:cubicBezTo>
                  <a:cubicBezTo>
                    <a:pt x="3588" y="3238"/>
                    <a:pt x="2752" y="3141"/>
                    <a:pt x="2002" y="2835"/>
                  </a:cubicBezTo>
                  <a:cubicBezTo>
                    <a:pt x="167" y="2102"/>
                    <a:pt x="0" y="801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7"/>
            <p:cNvSpPr/>
            <p:nvPr/>
          </p:nvSpPr>
          <p:spPr>
            <a:xfrm>
              <a:off x="3958000" y="1915150"/>
              <a:ext cx="577925" cy="505625"/>
            </a:xfrm>
            <a:custGeom>
              <a:avLst/>
              <a:gdLst/>
              <a:ahLst/>
              <a:cxnLst/>
              <a:rect l="l" t="t" r="r" b="b"/>
              <a:pathLst>
                <a:path w="23117" h="20225" extrusionOk="0">
                  <a:moveTo>
                    <a:pt x="18280" y="0"/>
                  </a:moveTo>
                  <a:cubicBezTo>
                    <a:pt x="17613" y="434"/>
                    <a:pt x="16045" y="3336"/>
                    <a:pt x="16746" y="8106"/>
                  </a:cubicBezTo>
                  <a:lnTo>
                    <a:pt x="17379" y="14077"/>
                  </a:lnTo>
                  <a:cubicBezTo>
                    <a:pt x="17379" y="14077"/>
                    <a:pt x="15678" y="13977"/>
                    <a:pt x="13677" y="13910"/>
                  </a:cubicBezTo>
                  <a:cubicBezTo>
                    <a:pt x="13652" y="13909"/>
                    <a:pt x="13627" y="13908"/>
                    <a:pt x="13601" y="13908"/>
                  </a:cubicBezTo>
                  <a:cubicBezTo>
                    <a:pt x="12563" y="13908"/>
                    <a:pt x="10486" y="15147"/>
                    <a:pt x="9388" y="15147"/>
                  </a:cubicBezTo>
                  <a:cubicBezTo>
                    <a:pt x="9360" y="15147"/>
                    <a:pt x="9333" y="15146"/>
                    <a:pt x="9307" y="15145"/>
                  </a:cubicBezTo>
                  <a:cubicBezTo>
                    <a:pt x="8206" y="15078"/>
                    <a:pt x="7139" y="14878"/>
                    <a:pt x="6071" y="14744"/>
                  </a:cubicBezTo>
                  <a:cubicBezTo>
                    <a:pt x="5338" y="14627"/>
                    <a:pt x="4604" y="14569"/>
                    <a:pt x="3870" y="14569"/>
                  </a:cubicBezTo>
                  <a:cubicBezTo>
                    <a:pt x="3136" y="14569"/>
                    <a:pt x="2402" y="14627"/>
                    <a:pt x="1668" y="14744"/>
                  </a:cubicBezTo>
                  <a:cubicBezTo>
                    <a:pt x="1335" y="14778"/>
                    <a:pt x="1001" y="14878"/>
                    <a:pt x="701" y="15011"/>
                  </a:cubicBezTo>
                  <a:cubicBezTo>
                    <a:pt x="401" y="15145"/>
                    <a:pt x="201" y="15445"/>
                    <a:pt x="134" y="15778"/>
                  </a:cubicBezTo>
                  <a:cubicBezTo>
                    <a:pt x="0" y="16979"/>
                    <a:pt x="3003" y="17613"/>
                    <a:pt x="3803" y="17813"/>
                  </a:cubicBezTo>
                  <a:cubicBezTo>
                    <a:pt x="4871" y="18113"/>
                    <a:pt x="6939" y="18647"/>
                    <a:pt x="8306" y="18914"/>
                  </a:cubicBezTo>
                  <a:cubicBezTo>
                    <a:pt x="11560" y="19540"/>
                    <a:pt x="17161" y="20224"/>
                    <a:pt x="19468" y="20224"/>
                  </a:cubicBezTo>
                  <a:cubicBezTo>
                    <a:pt x="19621" y="20224"/>
                    <a:pt x="19759" y="20221"/>
                    <a:pt x="19881" y="20215"/>
                  </a:cubicBezTo>
                  <a:cubicBezTo>
                    <a:pt x="22250" y="20081"/>
                    <a:pt x="23050" y="19714"/>
                    <a:pt x="23084" y="17846"/>
                  </a:cubicBezTo>
                  <a:cubicBezTo>
                    <a:pt x="23117" y="15211"/>
                    <a:pt x="23117" y="12876"/>
                    <a:pt x="22950" y="10641"/>
                  </a:cubicBezTo>
                  <a:cubicBezTo>
                    <a:pt x="22717" y="7806"/>
                    <a:pt x="22717" y="5971"/>
                    <a:pt x="22316" y="4470"/>
                  </a:cubicBezTo>
                  <a:cubicBezTo>
                    <a:pt x="21249" y="367"/>
                    <a:pt x="20115" y="301"/>
                    <a:pt x="18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7"/>
            <p:cNvSpPr/>
            <p:nvPr/>
          </p:nvSpPr>
          <p:spPr>
            <a:xfrm>
              <a:off x="4356625" y="1913300"/>
              <a:ext cx="192650" cy="350075"/>
            </a:xfrm>
            <a:custGeom>
              <a:avLst/>
              <a:gdLst/>
              <a:ahLst/>
              <a:cxnLst/>
              <a:rect l="l" t="t" r="r" b="b"/>
              <a:pathLst>
                <a:path w="7706" h="14003" extrusionOk="0">
                  <a:moveTo>
                    <a:pt x="2172" y="1"/>
                  </a:moveTo>
                  <a:cubicBezTo>
                    <a:pt x="2062" y="1"/>
                    <a:pt x="1950" y="3"/>
                    <a:pt x="1835" y="8"/>
                  </a:cubicBezTo>
                  <a:cubicBezTo>
                    <a:pt x="0" y="2643"/>
                    <a:pt x="500" y="7380"/>
                    <a:pt x="500" y="7380"/>
                  </a:cubicBezTo>
                  <a:lnTo>
                    <a:pt x="1168" y="13351"/>
                  </a:lnTo>
                  <a:cubicBezTo>
                    <a:pt x="2157" y="13840"/>
                    <a:pt x="3214" y="14003"/>
                    <a:pt x="4182" y="14003"/>
                  </a:cubicBezTo>
                  <a:cubicBezTo>
                    <a:pt x="6119" y="14003"/>
                    <a:pt x="7706" y="13351"/>
                    <a:pt x="7706" y="13351"/>
                  </a:cubicBezTo>
                  <a:cubicBezTo>
                    <a:pt x="7706" y="13351"/>
                    <a:pt x="7639" y="11249"/>
                    <a:pt x="7005" y="6746"/>
                  </a:cubicBezTo>
                  <a:cubicBezTo>
                    <a:pt x="6571" y="3544"/>
                    <a:pt x="6004" y="2576"/>
                    <a:pt x="5304" y="1442"/>
                  </a:cubicBezTo>
                  <a:cubicBezTo>
                    <a:pt x="4653" y="418"/>
                    <a:pt x="3626" y="1"/>
                    <a:pt x="2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7"/>
            <p:cNvSpPr/>
            <p:nvPr/>
          </p:nvSpPr>
          <p:spPr>
            <a:xfrm>
              <a:off x="4356625" y="1913300"/>
              <a:ext cx="192650" cy="350075"/>
            </a:xfrm>
            <a:custGeom>
              <a:avLst/>
              <a:gdLst/>
              <a:ahLst/>
              <a:cxnLst/>
              <a:rect l="l" t="t" r="r" b="b"/>
              <a:pathLst>
                <a:path w="7706" h="14003" extrusionOk="0">
                  <a:moveTo>
                    <a:pt x="2172" y="1"/>
                  </a:moveTo>
                  <a:cubicBezTo>
                    <a:pt x="2062" y="1"/>
                    <a:pt x="1950" y="3"/>
                    <a:pt x="1835" y="8"/>
                  </a:cubicBezTo>
                  <a:cubicBezTo>
                    <a:pt x="0" y="2643"/>
                    <a:pt x="500" y="7380"/>
                    <a:pt x="500" y="7380"/>
                  </a:cubicBezTo>
                  <a:lnTo>
                    <a:pt x="1168" y="13351"/>
                  </a:lnTo>
                  <a:cubicBezTo>
                    <a:pt x="2157" y="13840"/>
                    <a:pt x="3214" y="14003"/>
                    <a:pt x="4182" y="14003"/>
                  </a:cubicBezTo>
                  <a:cubicBezTo>
                    <a:pt x="6119" y="14003"/>
                    <a:pt x="7706" y="13351"/>
                    <a:pt x="7706" y="13351"/>
                  </a:cubicBezTo>
                  <a:cubicBezTo>
                    <a:pt x="7706" y="13351"/>
                    <a:pt x="7639" y="11249"/>
                    <a:pt x="7005" y="6746"/>
                  </a:cubicBezTo>
                  <a:cubicBezTo>
                    <a:pt x="6571" y="3544"/>
                    <a:pt x="6004" y="2576"/>
                    <a:pt x="5304" y="1442"/>
                  </a:cubicBezTo>
                  <a:cubicBezTo>
                    <a:pt x="4653" y="418"/>
                    <a:pt x="3626" y="1"/>
                    <a:pt x="2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7"/>
            <p:cNvSpPr/>
            <p:nvPr/>
          </p:nvSpPr>
          <p:spPr>
            <a:xfrm>
              <a:off x="3958000" y="2262850"/>
              <a:ext cx="507875" cy="112650"/>
            </a:xfrm>
            <a:custGeom>
              <a:avLst/>
              <a:gdLst/>
              <a:ahLst/>
              <a:cxnLst/>
              <a:rect l="l" t="t" r="r" b="b"/>
              <a:pathLst>
                <a:path w="20315" h="4506" extrusionOk="0">
                  <a:moveTo>
                    <a:pt x="13600" y="0"/>
                  </a:moveTo>
                  <a:cubicBezTo>
                    <a:pt x="12543" y="0"/>
                    <a:pt x="10470" y="1242"/>
                    <a:pt x="9418" y="1242"/>
                  </a:cubicBezTo>
                  <a:cubicBezTo>
                    <a:pt x="9380" y="1242"/>
                    <a:pt x="9343" y="1240"/>
                    <a:pt x="9307" y="1237"/>
                  </a:cubicBezTo>
                  <a:cubicBezTo>
                    <a:pt x="8273" y="1170"/>
                    <a:pt x="7139" y="970"/>
                    <a:pt x="6071" y="836"/>
                  </a:cubicBezTo>
                  <a:cubicBezTo>
                    <a:pt x="5338" y="719"/>
                    <a:pt x="4604" y="661"/>
                    <a:pt x="3870" y="661"/>
                  </a:cubicBezTo>
                  <a:cubicBezTo>
                    <a:pt x="3136" y="661"/>
                    <a:pt x="2402" y="719"/>
                    <a:pt x="1668" y="836"/>
                  </a:cubicBezTo>
                  <a:cubicBezTo>
                    <a:pt x="1335" y="870"/>
                    <a:pt x="1001" y="936"/>
                    <a:pt x="701" y="1103"/>
                  </a:cubicBezTo>
                  <a:cubicBezTo>
                    <a:pt x="401" y="1237"/>
                    <a:pt x="201" y="1537"/>
                    <a:pt x="134" y="1870"/>
                  </a:cubicBezTo>
                  <a:cubicBezTo>
                    <a:pt x="0" y="3071"/>
                    <a:pt x="3003" y="3705"/>
                    <a:pt x="3803" y="3905"/>
                  </a:cubicBezTo>
                  <a:cubicBezTo>
                    <a:pt x="4370" y="4072"/>
                    <a:pt x="5204" y="4305"/>
                    <a:pt x="6071" y="4506"/>
                  </a:cubicBezTo>
                  <a:cubicBezTo>
                    <a:pt x="9135" y="3441"/>
                    <a:pt x="15692" y="693"/>
                    <a:pt x="17239" y="693"/>
                  </a:cubicBezTo>
                  <a:cubicBezTo>
                    <a:pt x="17291" y="693"/>
                    <a:pt x="17339" y="696"/>
                    <a:pt x="17379" y="703"/>
                  </a:cubicBezTo>
                  <a:cubicBezTo>
                    <a:pt x="18747" y="970"/>
                    <a:pt x="19915" y="1704"/>
                    <a:pt x="20315" y="2571"/>
                  </a:cubicBezTo>
                  <a:cubicBezTo>
                    <a:pt x="20315" y="2571"/>
                    <a:pt x="20181" y="903"/>
                    <a:pt x="17346" y="169"/>
                  </a:cubicBezTo>
                  <a:cubicBezTo>
                    <a:pt x="17346" y="169"/>
                    <a:pt x="15678" y="69"/>
                    <a:pt x="13677" y="2"/>
                  </a:cubicBezTo>
                  <a:cubicBezTo>
                    <a:pt x="13652" y="1"/>
                    <a:pt x="13626" y="0"/>
                    <a:pt x="13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7"/>
            <p:cNvSpPr/>
            <p:nvPr/>
          </p:nvSpPr>
          <p:spPr>
            <a:xfrm>
              <a:off x="3917975" y="2216200"/>
              <a:ext cx="473700" cy="159300"/>
            </a:xfrm>
            <a:custGeom>
              <a:avLst/>
              <a:gdLst/>
              <a:ahLst/>
              <a:cxnLst/>
              <a:rect l="l" t="t" r="r" b="b"/>
              <a:pathLst>
                <a:path w="18948" h="6372" extrusionOk="0">
                  <a:moveTo>
                    <a:pt x="3069" y="0"/>
                  </a:moveTo>
                  <a:cubicBezTo>
                    <a:pt x="1868" y="167"/>
                    <a:pt x="0" y="2068"/>
                    <a:pt x="434" y="3736"/>
                  </a:cubicBezTo>
                  <a:cubicBezTo>
                    <a:pt x="868" y="5404"/>
                    <a:pt x="1034" y="6038"/>
                    <a:pt x="2302" y="6372"/>
                  </a:cubicBezTo>
                  <a:cubicBezTo>
                    <a:pt x="6338" y="6205"/>
                    <a:pt x="15111" y="2636"/>
                    <a:pt x="17713" y="2169"/>
                  </a:cubicBezTo>
                  <a:cubicBezTo>
                    <a:pt x="18447" y="2068"/>
                    <a:pt x="18947" y="2035"/>
                    <a:pt x="18947" y="2035"/>
                  </a:cubicBezTo>
                  <a:lnTo>
                    <a:pt x="18914" y="1635"/>
                  </a:lnTo>
                  <a:cubicBezTo>
                    <a:pt x="18914" y="1635"/>
                    <a:pt x="15044" y="0"/>
                    <a:pt x="3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7"/>
            <p:cNvSpPr/>
            <p:nvPr/>
          </p:nvSpPr>
          <p:spPr>
            <a:xfrm>
              <a:off x="4379125" y="2252900"/>
              <a:ext cx="13375" cy="15025"/>
            </a:xfrm>
            <a:custGeom>
              <a:avLst/>
              <a:gdLst/>
              <a:ahLst/>
              <a:cxnLst/>
              <a:rect l="l" t="t" r="r" b="b"/>
              <a:pathLst>
                <a:path w="535" h="601" extrusionOk="0">
                  <a:moveTo>
                    <a:pt x="34" y="0"/>
                  </a:moveTo>
                  <a:lnTo>
                    <a:pt x="1" y="600"/>
                  </a:lnTo>
                  <a:lnTo>
                    <a:pt x="534" y="567"/>
                  </a:lnTo>
                  <a:lnTo>
                    <a:pt x="468" y="1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7"/>
            <p:cNvSpPr/>
            <p:nvPr/>
          </p:nvSpPr>
          <p:spPr>
            <a:xfrm>
              <a:off x="3932150" y="2217025"/>
              <a:ext cx="57550" cy="47575"/>
            </a:xfrm>
            <a:custGeom>
              <a:avLst/>
              <a:gdLst/>
              <a:ahLst/>
              <a:cxnLst/>
              <a:rect l="l" t="t" r="r" b="b"/>
              <a:pathLst>
                <a:path w="2302" h="1903" extrusionOk="0">
                  <a:moveTo>
                    <a:pt x="2302" y="1"/>
                  </a:moveTo>
                  <a:lnTo>
                    <a:pt x="2302" y="1"/>
                  </a:lnTo>
                  <a:cubicBezTo>
                    <a:pt x="1902" y="34"/>
                    <a:pt x="1535" y="34"/>
                    <a:pt x="1168" y="34"/>
                  </a:cubicBezTo>
                  <a:cubicBezTo>
                    <a:pt x="567" y="501"/>
                    <a:pt x="167" y="1168"/>
                    <a:pt x="0" y="1902"/>
                  </a:cubicBezTo>
                  <a:cubicBezTo>
                    <a:pt x="0" y="1902"/>
                    <a:pt x="901" y="334"/>
                    <a:pt x="2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7"/>
            <p:cNvSpPr/>
            <p:nvPr/>
          </p:nvSpPr>
          <p:spPr>
            <a:xfrm>
              <a:off x="3256675" y="871075"/>
              <a:ext cx="397800" cy="390300"/>
            </a:xfrm>
            <a:custGeom>
              <a:avLst/>
              <a:gdLst/>
              <a:ahLst/>
              <a:cxnLst/>
              <a:rect l="l" t="t" r="r" b="b"/>
              <a:pathLst>
                <a:path w="15912" h="15612" extrusionOk="0">
                  <a:moveTo>
                    <a:pt x="3302" y="0"/>
                  </a:moveTo>
                  <a:cubicBezTo>
                    <a:pt x="2735" y="5304"/>
                    <a:pt x="1601" y="10508"/>
                    <a:pt x="0" y="15611"/>
                  </a:cubicBezTo>
                  <a:lnTo>
                    <a:pt x="14477" y="15611"/>
                  </a:lnTo>
                  <a:cubicBezTo>
                    <a:pt x="15411" y="10708"/>
                    <a:pt x="15911" y="5671"/>
                    <a:pt x="14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7"/>
            <p:cNvSpPr/>
            <p:nvPr/>
          </p:nvSpPr>
          <p:spPr>
            <a:xfrm>
              <a:off x="3595250" y="1016175"/>
              <a:ext cx="235675" cy="389250"/>
            </a:xfrm>
            <a:custGeom>
              <a:avLst/>
              <a:gdLst/>
              <a:ahLst/>
              <a:cxnLst/>
              <a:rect l="l" t="t" r="r" b="b"/>
              <a:pathLst>
                <a:path w="9427" h="15570" extrusionOk="0">
                  <a:moveTo>
                    <a:pt x="0" y="0"/>
                  </a:moveTo>
                  <a:lnTo>
                    <a:pt x="1701" y="9040"/>
                  </a:lnTo>
                  <a:cubicBezTo>
                    <a:pt x="1701" y="9040"/>
                    <a:pt x="4470" y="13410"/>
                    <a:pt x="4837" y="13944"/>
                  </a:cubicBezTo>
                  <a:cubicBezTo>
                    <a:pt x="5270" y="14611"/>
                    <a:pt x="5871" y="15345"/>
                    <a:pt x="6772" y="15511"/>
                  </a:cubicBezTo>
                  <a:cubicBezTo>
                    <a:pt x="6961" y="15551"/>
                    <a:pt x="7135" y="15569"/>
                    <a:pt x="7294" y="15569"/>
                  </a:cubicBezTo>
                  <a:cubicBezTo>
                    <a:pt x="9426" y="15569"/>
                    <a:pt x="8906" y="12276"/>
                    <a:pt x="8906" y="12276"/>
                  </a:cubicBezTo>
                  <a:cubicBezTo>
                    <a:pt x="8906" y="12276"/>
                    <a:pt x="5437" y="4704"/>
                    <a:pt x="4103" y="2802"/>
                  </a:cubicBezTo>
                  <a:cubicBezTo>
                    <a:pt x="2802" y="934"/>
                    <a:pt x="2168" y="6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7"/>
            <p:cNvSpPr/>
            <p:nvPr/>
          </p:nvSpPr>
          <p:spPr>
            <a:xfrm>
              <a:off x="3451800" y="1014525"/>
              <a:ext cx="307750" cy="1080775"/>
            </a:xfrm>
            <a:custGeom>
              <a:avLst/>
              <a:gdLst/>
              <a:ahLst/>
              <a:cxnLst/>
              <a:rect l="l" t="t" r="r" b="b"/>
              <a:pathLst>
                <a:path w="12310" h="43231" extrusionOk="0">
                  <a:moveTo>
                    <a:pt x="5031" y="0"/>
                  </a:moveTo>
                  <a:cubicBezTo>
                    <a:pt x="4742" y="0"/>
                    <a:pt x="4423" y="42"/>
                    <a:pt x="4070" y="133"/>
                  </a:cubicBezTo>
                  <a:lnTo>
                    <a:pt x="1" y="42497"/>
                  </a:lnTo>
                  <a:cubicBezTo>
                    <a:pt x="415" y="42490"/>
                    <a:pt x="830" y="42487"/>
                    <a:pt x="1244" y="42487"/>
                  </a:cubicBezTo>
                  <a:cubicBezTo>
                    <a:pt x="4933" y="42487"/>
                    <a:pt x="8621" y="42751"/>
                    <a:pt x="12309" y="43231"/>
                  </a:cubicBezTo>
                  <a:cubicBezTo>
                    <a:pt x="12309" y="43231"/>
                    <a:pt x="12076" y="37860"/>
                    <a:pt x="11609" y="30955"/>
                  </a:cubicBezTo>
                  <a:cubicBezTo>
                    <a:pt x="11309" y="26352"/>
                    <a:pt x="9641" y="20514"/>
                    <a:pt x="9574" y="15677"/>
                  </a:cubicBezTo>
                  <a:cubicBezTo>
                    <a:pt x="9474" y="8139"/>
                    <a:pt x="8840" y="4036"/>
                    <a:pt x="7739" y="2034"/>
                  </a:cubicBezTo>
                  <a:cubicBezTo>
                    <a:pt x="7158" y="983"/>
                    <a:pt x="6440" y="0"/>
                    <a:pt x="50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7"/>
            <p:cNvSpPr/>
            <p:nvPr/>
          </p:nvSpPr>
          <p:spPr>
            <a:xfrm>
              <a:off x="3224150" y="2770750"/>
              <a:ext cx="141775" cy="349125"/>
            </a:xfrm>
            <a:custGeom>
              <a:avLst/>
              <a:gdLst/>
              <a:ahLst/>
              <a:cxnLst/>
              <a:rect l="l" t="t" r="r" b="b"/>
              <a:pathLst>
                <a:path w="5671" h="13965" extrusionOk="0">
                  <a:moveTo>
                    <a:pt x="1234" y="1"/>
                  </a:moveTo>
                  <a:cubicBezTo>
                    <a:pt x="567" y="34"/>
                    <a:pt x="1101" y="2569"/>
                    <a:pt x="967" y="4204"/>
                  </a:cubicBezTo>
                  <a:cubicBezTo>
                    <a:pt x="834" y="5972"/>
                    <a:pt x="300" y="7273"/>
                    <a:pt x="200" y="8740"/>
                  </a:cubicBezTo>
                  <a:cubicBezTo>
                    <a:pt x="0" y="9975"/>
                    <a:pt x="234" y="11276"/>
                    <a:pt x="867" y="12410"/>
                  </a:cubicBezTo>
                  <a:cubicBezTo>
                    <a:pt x="1206" y="13111"/>
                    <a:pt x="2388" y="13965"/>
                    <a:pt x="3374" y="13965"/>
                  </a:cubicBezTo>
                  <a:cubicBezTo>
                    <a:pt x="3843" y="13965"/>
                    <a:pt x="4268" y="13772"/>
                    <a:pt x="4537" y="13277"/>
                  </a:cubicBezTo>
                  <a:cubicBezTo>
                    <a:pt x="5304" y="11743"/>
                    <a:pt x="5571" y="10041"/>
                    <a:pt x="5337" y="8374"/>
                  </a:cubicBezTo>
                  <a:cubicBezTo>
                    <a:pt x="5170" y="6706"/>
                    <a:pt x="5037" y="5438"/>
                    <a:pt x="4970" y="4171"/>
                  </a:cubicBezTo>
                  <a:cubicBezTo>
                    <a:pt x="4904" y="3036"/>
                    <a:pt x="5671" y="334"/>
                    <a:pt x="4837" y="201"/>
                  </a:cubicBezTo>
                  <a:lnTo>
                    <a:pt x="4804" y="635"/>
                  </a:lnTo>
                  <a:cubicBezTo>
                    <a:pt x="4635" y="991"/>
                    <a:pt x="3646" y="1304"/>
                    <a:pt x="2746" y="1304"/>
                  </a:cubicBezTo>
                  <a:cubicBezTo>
                    <a:pt x="2043" y="1304"/>
                    <a:pt x="1395" y="1113"/>
                    <a:pt x="1234" y="601"/>
                  </a:cubicBezTo>
                  <a:lnTo>
                    <a:pt x="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77"/>
            <p:cNvSpPr/>
            <p:nvPr/>
          </p:nvSpPr>
          <p:spPr>
            <a:xfrm>
              <a:off x="3611075" y="2784100"/>
              <a:ext cx="60900" cy="108425"/>
            </a:xfrm>
            <a:custGeom>
              <a:avLst/>
              <a:gdLst/>
              <a:ahLst/>
              <a:cxnLst/>
              <a:rect l="l" t="t" r="r" b="b"/>
              <a:pathLst>
                <a:path w="2436" h="4337" extrusionOk="0">
                  <a:moveTo>
                    <a:pt x="201" y="1"/>
                  </a:moveTo>
                  <a:cubicBezTo>
                    <a:pt x="1" y="834"/>
                    <a:pt x="301" y="3069"/>
                    <a:pt x="301" y="3069"/>
                  </a:cubicBezTo>
                  <a:cubicBezTo>
                    <a:pt x="701" y="3670"/>
                    <a:pt x="1268" y="4137"/>
                    <a:pt x="1969" y="4337"/>
                  </a:cubicBezTo>
                  <a:lnTo>
                    <a:pt x="2436" y="11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7"/>
            <p:cNvSpPr/>
            <p:nvPr/>
          </p:nvSpPr>
          <p:spPr>
            <a:xfrm>
              <a:off x="3660275" y="2804125"/>
              <a:ext cx="83425" cy="87575"/>
            </a:xfrm>
            <a:custGeom>
              <a:avLst/>
              <a:gdLst/>
              <a:ahLst/>
              <a:cxnLst/>
              <a:rect l="l" t="t" r="r" b="b"/>
              <a:pathLst>
                <a:path w="3337" h="3503" extrusionOk="0">
                  <a:moveTo>
                    <a:pt x="3337" y="0"/>
                  </a:moveTo>
                  <a:lnTo>
                    <a:pt x="268" y="1701"/>
                  </a:lnTo>
                  <a:lnTo>
                    <a:pt x="1" y="3503"/>
                  </a:lnTo>
                  <a:lnTo>
                    <a:pt x="2770" y="2502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7"/>
            <p:cNvSpPr/>
            <p:nvPr/>
          </p:nvSpPr>
          <p:spPr>
            <a:xfrm>
              <a:off x="3610250" y="2693125"/>
              <a:ext cx="296225" cy="279450"/>
            </a:xfrm>
            <a:custGeom>
              <a:avLst/>
              <a:gdLst/>
              <a:ahLst/>
              <a:cxnLst/>
              <a:rect l="l" t="t" r="r" b="b"/>
              <a:pathLst>
                <a:path w="11849" h="11178" extrusionOk="0">
                  <a:moveTo>
                    <a:pt x="739" y="0"/>
                  </a:moveTo>
                  <a:cubicBezTo>
                    <a:pt x="491" y="0"/>
                    <a:pt x="360" y="830"/>
                    <a:pt x="167" y="1505"/>
                  </a:cubicBezTo>
                  <a:cubicBezTo>
                    <a:pt x="0" y="2205"/>
                    <a:pt x="34" y="2972"/>
                    <a:pt x="234" y="3640"/>
                  </a:cubicBezTo>
                  <a:cubicBezTo>
                    <a:pt x="501" y="4407"/>
                    <a:pt x="1602" y="5174"/>
                    <a:pt x="2102" y="5841"/>
                  </a:cubicBezTo>
                  <a:cubicBezTo>
                    <a:pt x="2569" y="6508"/>
                    <a:pt x="2836" y="8210"/>
                    <a:pt x="3403" y="9110"/>
                  </a:cubicBezTo>
                  <a:cubicBezTo>
                    <a:pt x="4003" y="10011"/>
                    <a:pt x="6105" y="10811"/>
                    <a:pt x="7506" y="11078"/>
                  </a:cubicBezTo>
                  <a:cubicBezTo>
                    <a:pt x="7887" y="11146"/>
                    <a:pt x="8248" y="11177"/>
                    <a:pt x="8583" y="11177"/>
                  </a:cubicBezTo>
                  <a:cubicBezTo>
                    <a:pt x="10714" y="11177"/>
                    <a:pt x="11849" y="9928"/>
                    <a:pt x="11042" y="8977"/>
                  </a:cubicBezTo>
                  <a:cubicBezTo>
                    <a:pt x="10341" y="8176"/>
                    <a:pt x="8273" y="7175"/>
                    <a:pt x="7172" y="5307"/>
                  </a:cubicBezTo>
                  <a:cubicBezTo>
                    <a:pt x="5971" y="3239"/>
                    <a:pt x="5037" y="204"/>
                    <a:pt x="4670" y="37"/>
                  </a:cubicBezTo>
                  <a:lnTo>
                    <a:pt x="4670" y="637"/>
                  </a:lnTo>
                  <a:cubicBezTo>
                    <a:pt x="4370" y="1238"/>
                    <a:pt x="3736" y="1371"/>
                    <a:pt x="3069" y="1371"/>
                  </a:cubicBezTo>
                  <a:cubicBezTo>
                    <a:pt x="1668" y="1338"/>
                    <a:pt x="1001" y="904"/>
                    <a:pt x="801" y="537"/>
                  </a:cubicBezTo>
                  <a:lnTo>
                    <a:pt x="768" y="4"/>
                  </a:lnTo>
                  <a:cubicBezTo>
                    <a:pt x="758" y="1"/>
                    <a:pt x="748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7"/>
            <p:cNvSpPr/>
            <p:nvPr/>
          </p:nvSpPr>
          <p:spPr>
            <a:xfrm>
              <a:off x="3215800" y="1464000"/>
              <a:ext cx="543750" cy="1433875"/>
            </a:xfrm>
            <a:custGeom>
              <a:avLst/>
              <a:gdLst/>
              <a:ahLst/>
              <a:cxnLst/>
              <a:rect l="l" t="t" r="r" b="b"/>
              <a:pathLst>
                <a:path w="21750" h="57355" extrusionOk="0">
                  <a:moveTo>
                    <a:pt x="5638" y="0"/>
                  </a:moveTo>
                  <a:cubicBezTo>
                    <a:pt x="4671" y="1434"/>
                    <a:pt x="3837" y="2936"/>
                    <a:pt x="3136" y="4503"/>
                  </a:cubicBezTo>
                  <a:cubicBezTo>
                    <a:pt x="2235" y="6638"/>
                    <a:pt x="1869" y="9840"/>
                    <a:pt x="1902" y="14644"/>
                  </a:cubicBezTo>
                  <a:cubicBezTo>
                    <a:pt x="1902" y="19414"/>
                    <a:pt x="1702" y="32023"/>
                    <a:pt x="1702" y="32023"/>
                  </a:cubicBezTo>
                  <a:cubicBezTo>
                    <a:pt x="1235" y="33624"/>
                    <a:pt x="868" y="35225"/>
                    <a:pt x="568" y="36893"/>
                  </a:cubicBezTo>
                  <a:cubicBezTo>
                    <a:pt x="267" y="39262"/>
                    <a:pt x="1" y="47934"/>
                    <a:pt x="1" y="56574"/>
                  </a:cubicBezTo>
                  <a:cubicBezTo>
                    <a:pt x="868" y="57036"/>
                    <a:pt x="2002" y="57354"/>
                    <a:pt x="3158" y="57354"/>
                  </a:cubicBezTo>
                  <a:cubicBezTo>
                    <a:pt x="4091" y="57354"/>
                    <a:pt x="5037" y="57147"/>
                    <a:pt x="5871" y="56641"/>
                  </a:cubicBezTo>
                  <a:cubicBezTo>
                    <a:pt x="5871" y="56641"/>
                    <a:pt x="9541" y="35292"/>
                    <a:pt x="9774" y="33291"/>
                  </a:cubicBezTo>
                  <a:cubicBezTo>
                    <a:pt x="10008" y="31323"/>
                    <a:pt x="11375" y="18547"/>
                    <a:pt x="11375" y="18547"/>
                  </a:cubicBezTo>
                  <a:lnTo>
                    <a:pt x="13410" y="31956"/>
                  </a:lnTo>
                  <a:cubicBezTo>
                    <a:pt x="13077" y="34091"/>
                    <a:pt x="13010" y="36259"/>
                    <a:pt x="13177" y="38394"/>
                  </a:cubicBezTo>
                  <a:cubicBezTo>
                    <a:pt x="13443" y="41830"/>
                    <a:pt x="14578" y="51837"/>
                    <a:pt x="14578" y="51837"/>
                  </a:cubicBezTo>
                  <a:cubicBezTo>
                    <a:pt x="16191" y="52419"/>
                    <a:pt x="17579" y="52605"/>
                    <a:pt x="18693" y="52605"/>
                  </a:cubicBezTo>
                  <a:cubicBezTo>
                    <a:pt x="20642" y="52605"/>
                    <a:pt x="21749" y="52037"/>
                    <a:pt x="21749" y="52037"/>
                  </a:cubicBezTo>
                  <a:cubicBezTo>
                    <a:pt x="21749" y="52037"/>
                    <a:pt x="21149" y="43264"/>
                    <a:pt x="21116" y="39262"/>
                  </a:cubicBezTo>
                  <a:cubicBezTo>
                    <a:pt x="21049" y="33958"/>
                    <a:pt x="20982" y="30922"/>
                    <a:pt x="20882" y="28320"/>
                  </a:cubicBezTo>
                  <a:cubicBezTo>
                    <a:pt x="20749" y="25218"/>
                    <a:pt x="20649" y="22083"/>
                    <a:pt x="20215" y="15211"/>
                  </a:cubicBezTo>
                  <a:cubicBezTo>
                    <a:pt x="19681" y="6638"/>
                    <a:pt x="18047" y="967"/>
                    <a:pt x="18047" y="967"/>
                  </a:cubicBezTo>
                  <a:cubicBezTo>
                    <a:pt x="18047" y="967"/>
                    <a:pt x="17446" y="2368"/>
                    <a:pt x="11909" y="2368"/>
                  </a:cubicBezTo>
                  <a:cubicBezTo>
                    <a:pt x="6338" y="2368"/>
                    <a:pt x="5638" y="0"/>
                    <a:pt x="5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7"/>
            <p:cNvSpPr/>
            <p:nvPr/>
          </p:nvSpPr>
          <p:spPr>
            <a:xfrm>
              <a:off x="3500175" y="1673300"/>
              <a:ext cx="133450" cy="540425"/>
            </a:xfrm>
            <a:custGeom>
              <a:avLst/>
              <a:gdLst/>
              <a:ahLst/>
              <a:cxnLst/>
              <a:rect l="l" t="t" r="r" b="b"/>
              <a:pathLst>
                <a:path w="5338" h="21617" extrusionOk="0">
                  <a:moveTo>
                    <a:pt x="5337" y="1"/>
                  </a:moveTo>
                  <a:cubicBezTo>
                    <a:pt x="4203" y="1135"/>
                    <a:pt x="2736" y="1869"/>
                    <a:pt x="1101" y="2036"/>
                  </a:cubicBezTo>
                  <a:lnTo>
                    <a:pt x="0" y="10175"/>
                  </a:lnTo>
                  <a:lnTo>
                    <a:pt x="1735" y="21616"/>
                  </a:lnTo>
                  <a:lnTo>
                    <a:pt x="667" y="10175"/>
                  </a:lnTo>
                  <a:lnTo>
                    <a:pt x="2135" y="3070"/>
                  </a:lnTo>
                  <a:cubicBezTo>
                    <a:pt x="4737" y="1969"/>
                    <a:pt x="5337" y="1"/>
                    <a:pt x="5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77"/>
            <p:cNvSpPr/>
            <p:nvPr/>
          </p:nvSpPr>
          <p:spPr>
            <a:xfrm>
              <a:off x="3256675" y="1032025"/>
              <a:ext cx="465350" cy="739975"/>
            </a:xfrm>
            <a:custGeom>
              <a:avLst/>
              <a:gdLst/>
              <a:ahLst/>
              <a:cxnLst/>
              <a:rect l="l" t="t" r="r" b="b"/>
              <a:pathLst>
                <a:path w="18614" h="29599" extrusionOk="0">
                  <a:moveTo>
                    <a:pt x="7172" y="0"/>
                  </a:moveTo>
                  <a:lnTo>
                    <a:pt x="4537" y="267"/>
                  </a:lnTo>
                  <a:cubicBezTo>
                    <a:pt x="2835" y="701"/>
                    <a:pt x="2035" y="1468"/>
                    <a:pt x="1868" y="3002"/>
                  </a:cubicBezTo>
                  <a:cubicBezTo>
                    <a:pt x="1534" y="4637"/>
                    <a:pt x="1568" y="6338"/>
                    <a:pt x="1968" y="8006"/>
                  </a:cubicBezTo>
                  <a:cubicBezTo>
                    <a:pt x="2502" y="10141"/>
                    <a:pt x="3970" y="15444"/>
                    <a:pt x="3970" y="15444"/>
                  </a:cubicBezTo>
                  <a:cubicBezTo>
                    <a:pt x="3970" y="15444"/>
                    <a:pt x="600" y="19814"/>
                    <a:pt x="0" y="27353"/>
                  </a:cubicBezTo>
                  <a:cubicBezTo>
                    <a:pt x="2473" y="28979"/>
                    <a:pt x="5483" y="29598"/>
                    <a:pt x="8363" y="29598"/>
                  </a:cubicBezTo>
                  <a:cubicBezTo>
                    <a:pt x="12630" y="29598"/>
                    <a:pt x="16613" y="28240"/>
                    <a:pt x="18146" y="26786"/>
                  </a:cubicBezTo>
                  <a:cubicBezTo>
                    <a:pt x="17913" y="24484"/>
                    <a:pt x="16478" y="18180"/>
                    <a:pt x="16278" y="16145"/>
                  </a:cubicBezTo>
                  <a:cubicBezTo>
                    <a:pt x="16278" y="16145"/>
                    <a:pt x="16412" y="12943"/>
                    <a:pt x="16645" y="11542"/>
                  </a:cubicBezTo>
                  <a:cubicBezTo>
                    <a:pt x="18613" y="9407"/>
                    <a:pt x="18346" y="7372"/>
                    <a:pt x="17479" y="5738"/>
                  </a:cubicBezTo>
                  <a:cubicBezTo>
                    <a:pt x="15878" y="2702"/>
                    <a:pt x="13443" y="67"/>
                    <a:pt x="12642" y="67"/>
                  </a:cubicBezTo>
                  <a:lnTo>
                    <a:pt x="71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7"/>
            <p:cNvSpPr/>
            <p:nvPr/>
          </p:nvSpPr>
          <p:spPr>
            <a:xfrm>
              <a:off x="3256675" y="1032025"/>
              <a:ext cx="465350" cy="739975"/>
            </a:xfrm>
            <a:custGeom>
              <a:avLst/>
              <a:gdLst/>
              <a:ahLst/>
              <a:cxnLst/>
              <a:rect l="l" t="t" r="r" b="b"/>
              <a:pathLst>
                <a:path w="18614" h="29599" extrusionOk="0">
                  <a:moveTo>
                    <a:pt x="7172" y="0"/>
                  </a:moveTo>
                  <a:lnTo>
                    <a:pt x="4537" y="267"/>
                  </a:lnTo>
                  <a:cubicBezTo>
                    <a:pt x="2835" y="701"/>
                    <a:pt x="2035" y="1468"/>
                    <a:pt x="1868" y="3002"/>
                  </a:cubicBezTo>
                  <a:cubicBezTo>
                    <a:pt x="1534" y="4637"/>
                    <a:pt x="1568" y="6338"/>
                    <a:pt x="1968" y="8006"/>
                  </a:cubicBezTo>
                  <a:cubicBezTo>
                    <a:pt x="2502" y="10141"/>
                    <a:pt x="3970" y="15444"/>
                    <a:pt x="3970" y="15444"/>
                  </a:cubicBezTo>
                  <a:cubicBezTo>
                    <a:pt x="3970" y="15444"/>
                    <a:pt x="600" y="19814"/>
                    <a:pt x="0" y="27353"/>
                  </a:cubicBezTo>
                  <a:cubicBezTo>
                    <a:pt x="2473" y="28979"/>
                    <a:pt x="5483" y="29598"/>
                    <a:pt x="8363" y="29598"/>
                  </a:cubicBezTo>
                  <a:cubicBezTo>
                    <a:pt x="12630" y="29598"/>
                    <a:pt x="16613" y="28240"/>
                    <a:pt x="18146" y="26786"/>
                  </a:cubicBezTo>
                  <a:cubicBezTo>
                    <a:pt x="17913" y="24484"/>
                    <a:pt x="16478" y="18180"/>
                    <a:pt x="16278" y="16145"/>
                  </a:cubicBezTo>
                  <a:cubicBezTo>
                    <a:pt x="16278" y="16145"/>
                    <a:pt x="16412" y="12943"/>
                    <a:pt x="16645" y="11542"/>
                  </a:cubicBezTo>
                  <a:cubicBezTo>
                    <a:pt x="18613" y="9407"/>
                    <a:pt x="18346" y="7372"/>
                    <a:pt x="17479" y="5738"/>
                  </a:cubicBezTo>
                  <a:cubicBezTo>
                    <a:pt x="15878" y="2702"/>
                    <a:pt x="13443" y="67"/>
                    <a:pt x="12642" y="67"/>
                  </a:cubicBezTo>
                  <a:lnTo>
                    <a:pt x="71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7"/>
            <p:cNvSpPr/>
            <p:nvPr/>
          </p:nvSpPr>
          <p:spPr>
            <a:xfrm>
              <a:off x="3554375" y="986150"/>
              <a:ext cx="110100" cy="141800"/>
            </a:xfrm>
            <a:custGeom>
              <a:avLst/>
              <a:gdLst/>
              <a:ahLst/>
              <a:cxnLst/>
              <a:rect l="l" t="t" r="r" b="b"/>
              <a:pathLst>
                <a:path w="4404" h="5672" extrusionOk="0">
                  <a:moveTo>
                    <a:pt x="1" y="0"/>
                  </a:moveTo>
                  <a:lnTo>
                    <a:pt x="1" y="1902"/>
                  </a:lnTo>
                  <a:cubicBezTo>
                    <a:pt x="334" y="1968"/>
                    <a:pt x="634" y="2102"/>
                    <a:pt x="935" y="2269"/>
                  </a:cubicBezTo>
                  <a:cubicBezTo>
                    <a:pt x="2436" y="3036"/>
                    <a:pt x="4404" y="5671"/>
                    <a:pt x="4404" y="5671"/>
                  </a:cubicBezTo>
                  <a:cubicBezTo>
                    <a:pt x="4404" y="5671"/>
                    <a:pt x="1902" y="1535"/>
                    <a:pt x="1535" y="1001"/>
                  </a:cubicBezTo>
                  <a:cubicBezTo>
                    <a:pt x="868" y="134"/>
                    <a:pt x="768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7"/>
            <p:cNvSpPr/>
            <p:nvPr/>
          </p:nvSpPr>
          <p:spPr>
            <a:xfrm>
              <a:off x="3211625" y="1031950"/>
              <a:ext cx="298575" cy="1100875"/>
            </a:xfrm>
            <a:custGeom>
              <a:avLst/>
              <a:gdLst/>
              <a:ahLst/>
              <a:cxnLst/>
              <a:rect l="l" t="t" r="r" b="b"/>
              <a:pathLst>
                <a:path w="11943" h="44035" extrusionOk="0">
                  <a:moveTo>
                    <a:pt x="8518" y="1"/>
                  </a:moveTo>
                  <a:cubicBezTo>
                    <a:pt x="7739" y="1"/>
                    <a:pt x="5549" y="44"/>
                    <a:pt x="4037" y="503"/>
                  </a:cubicBezTo>
                  <a:cubicBezTo>
                    <a:pt x="2102" y="1070"/>
                    <a:pt x="1969" y="3139"/>
                    <a:pt x="1969" y="3139"/>
                  </a:cubicBezTo>
                  <a:lnTo>
                    <a:pt x="4938" y="15414"/>
                  </a:lnTo>
                  <a:cubicBezTo>
                    <a:pt x="4938" y="15414"/>
                    <a:pt x="2469" y="19984"/>
                    <a:pt x="1869" y="24554"/>
                  </a:cubicBezTo>
                  <a:cubicBezTo>
                    <a:pt x="1268" y="29424"/>
                    <a:pt x="1" y="42000"/>
                    <a:pt x="1" y="42000"/>
                  </a:cubicBezTo>
                  <a:cubicBezTo>
                    <a:pt x="434" y="42534"/>
                    <a:pt x="1402" y="43201"/>
                    <a:pt x="3937" y="43668"/>
                  </a:cubicBezTo>
                  <a:cubicBezTo>
                    <a:pt x="5405" y="43935"/>
                    <a:pt x="6872" y="44035"/>
                    <a:pt x="8373" y="44035"/>
                  </a:cubicBezTo>
                  <a:cubicBezTo>
                    <a:pt x="8373" y="44035"/>
                    <a:pt x="9074" y="36729"/>
                    <a:pt x="9541" y="31726"/>
                  </a:cubicBezTo>
                  <a:cubicBezTo>
                    <a:pt x="10275" y="24020"/>
                    <a:pt x="11943" y="13313"/>
                    <a:pt x="11442" y="9477"/>
                  </a:cubicBezTo>
                  <a:cubicBezTo>
                    <a:pt x="10975" y="5640"/>
                    <a:pt x="8807" y="3"/>
                    <a:pt x="8807" y="3"/>
                  </a:cubicBezTo>
                  <a:cubicBezTo>
                    <a:pt x="8807" y="3"/>
                    <a:pt x="8702" y="1"/>
                    <a:pt x="8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7"/>
            <p:cNvSpPr/>
            <p:nvPr/>
          </p:nvSpPr>
          <p:spPr>
            <a:xfrm>
              <a:off x="3266675" y="1534875"/>
              <a:ext cx="211000" cy="115100"/>
            </a:xfrm>
            <a:custGeom>
              <a:avLst/>
              <a:gdLst/>
              <a:ahLst/>
              <a:cxnLst/>
              <a:rect l="l" t="t" r="r" b="b"/>
              <a:pathLst>
                <a:path w="8440" h="4604" extrusionOk="0">
                  <a:moveTo>
                    <a:pt x="734" y="0"/>
                  </a:moveTo>
                  <a:cubicBezTo>
                    <a:pt x="467" y="801"/>
                    <a:pt x="200" y="1668"/>
                    <a:pt x="0" y="2536"/>
                  </a:cubicBezTo>
                  <a:cubicBezTo>
                    <a:pt x="2636" y="3470"/>
                    <a:pt x="5371" y="4137"/>
                    <a:pt x="8106" y="4604"/>
                  </a:cubicBezTo>
                  <a:cubicBezTo>
                    <a:pt x="8240" y="3636"/>
                    <a:pt x="8340" y="2669"/>
                    <a:pt x="8440" y="1702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7"/>
            <p:cNvSpPr/>
            <p:nvPr/>
          </p:nvSpPr>
          <p:spPr>
            <a:xfrm>
              <a:off x="3263325" y="1093725"/>
              <a:ext cx="101775" cy="520400"/>
            </a:xfrm>
            <a:custGeom>
              <a:avLst/>
              <a:gdLst/>
              <a:ahLst/>
              <a:cxnLst/>
              <a:rect l="l" t="t" r="r" b="b"/>
              <a:pathLst>
                <a:path w="4071" h="20816" extrusionOk="0">
                  <a:moveTo>
                    <a:pt x="3337" y="1"/>
                  </a:moveTo>
                  <a:lnTo>
                    <a:pt x="868" y="4737"/>
                  </a:lnTo>
                  <a:lnTo>
                    <a:pt x="2870" y="12943"/>
                  </a:lnTo>
                  <a:cubicBezTo>
                    <a:pt x="1569" y="15445"/>
                    <a:pt x="601" y="18080"/>
                    <a:pt x="1" y="20815"/>
                  </a:cubicBezTo>
                  <a:cubicBezTo>
                    <a:pt x="1969" y="15311"/>
                    <a:pt x="4070" y="13644"/>
                    <a:pt x="4070" y="13644"/>
                  </a:cubicBezTo>
                  <a:lnTo>
                    <a:pt x="2936" y="9007"/>
                  </a:lnTo>
                  <a:cubicBezTo>
                    <a:pt x="2936" y="9007"/>
                    <a:pt x="3170" y="7839"/>
                    <a:pt x="3537" y="5304"/>
                  </a:cubicBezTo>
                  <a:cubicBezTo>
                    <a:pt x="3937" y="2369"/>
                    <a:pt x="3804" y="935"/>
                    <a:pt x="33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7"/>
            <p:cNvSpPr/>
            <p:nvPr/>
          </p:nvSpPr>
          <p:spPr>
            <a:xfrm>
              <a:off x="3402600" y="1013675"/>
              <a:ext cx="29225" cy="191825"/>
            </a:xfrm>
            <a:custGeom>
              <a:avLst/>
              <a:gdLst/>
              <a:ahLst/>
              <a:cxnLst/>
              <a:rect l="l" t="t" r="r" b="b"/>
              <a:pathLst>
                <a:path w="1169" h="7673" extrusionOk="0">
                  <a:moveTo>
                    <a:pt x="1068" y="0"/>
                  </a:moveTo>
                  <a:cubicBezTo>
                    <a:pt x="1" y="234"/>
                    <a:pt x="101" y="3102"/>
                    <a:pt x="301" y="6271"/>
                  </a:cubicBezTo>
                  <a:cubicBezTo>
                    <a:pt x="334" y="6905"/>
                    <a:pt x="367" y="7439"/>
                    <a:pt x="367" y="7672"/>
                  </a:cubicBezTo>
                  <a:lnTo>
                    <a:pt x="834" y="7672"/>
                  </a:lnTo>
                  <a:cubicBezTo>
                    <a:pt x="834" y="7406"/>
                    <a:pt x="801" y="6872"/>
                    <a:pt x="768" y="6238"/>
                  </a:cubicBezTo>
                  <a:cubicBezTo>
                    <a:pt x="668" y="4704"/>
                    <a:pt x="401" y="601"/>
                    <a:pt x="1168" y="4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7"/>
            <p:cNvSpPr/>
            <p:nvPr/>
          </p:nvSpPr>
          <p:spPr>
            <a:xfrm>
              <a:off x="3322550" y="677125"/>
              <a:ext cx="50900" cy="43025"/>
            </a:xfrm>
            <a:custGeom>
              <a:avLst/>
              <a:gdLst/>
              <a:ahLst/>
              <a:cxnLst/>
              <a:rect l="l" t="t" r="r" b="b"/>
              <a:pathLst>
                <a:path w="2036" h="1721" extrusionOk="0">
                  <a:moveTo>
                    <a:pt x="811" y="0"/>
                  </a:moveTo>
                  <a:cubicBezTo>
                    <a:pt x="512" y="0"/>
                    <a:pt x="217" y="118"/>
                    <a:pt x="0" y="353"/>
                  </a:cubicBezTo>
                  <a:lnTo>
                    <a:pt x="1668" y="1720"/>
                  </a:lnTo>
                  <a:cubicBezTo>
                    <a:pt x="2035" y="1287"/>
                    <a:pt x="1968" y="653"/>
                    <a:pt x="1568" y="286"/>
                  </a:cubicBezTo>
                  <a:cubicBezTo>
                    <a:pt x="1535" y="253"/>
                    <a:pt x="1535" y="253"/>
                    <a:pt x="1535" y="253"/>
                  </a:cubicBezTo>
                  <a:cubicBezTo>
                    <a:pt x="1321" y="85"/>
                    <a:pt x="1065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7"/>
            <p:cNvSpPr/>
            <p:nvPr/>
          </p:nvSpPr>
          <p:spPr>
            <a:xfrm>
              <a:off x="3307525" y="606600"/>
              <a:ext cx="397825" cy="384575"/>
            </a:xfrm>
            <a:custGeom>
              <a:avLst/>
              <a:gdLst/>
              <a:ahLst/>
              <a:cxnLst/>
              <a:rect l="l" t="t" r="r" b="b"/>
              <a:pathLst>
                <a:path w="15913" h="15383" extrusionOk="0">
                  <a:moveTo>
                    <a:pt x="8688" y="0"/>
                  </a:moveTo>
                  <a:cubicBezTo>
                    <a:pt x="8010" y="0"/>
                    <a:pt x="7273" y="55"/>
                    <a:pt x="6472" y="172"/>
                  </a:cubicBezTo>
                  <a:cubicBezTo>
                    <a:pt x="5004" y="405"/>
                    <a:pt x="3703" y="1272"/>
                    <a:pt x="2903" y="2507"/>
                  </a:cubicBezTo>
                  <a:cubicBezTo>
                    <a:pt x="2669" y="2874"/>
                    <a:pt x="2503" y="3274"/>
                    <a:pt x="2403" y="3674"/>
                  </a:cubicBezTo>
                  <a:cubicBezTo>
                    <a:pt x="2403" y="3708"/>
                    <a:pt x="2336" y="4175"/>
                    <a:pt x="2336" y="4175"/>
                  </a:cubicBezTo>
                  <a:cubicBezTo>
                    <a:pt x="635" y="4742"/>
                    <a:pt x="1" y="8378"/>
                    <a:pt x="1268" y="10579"/>
                  </a:cubicBezTo>
                  <a:cubicBezTo>
                    <a:pt x="2503" y="12781"/>
                    <a:pt x="4938" y="14348"/>
                    <a:pt x="4938" y="15383"/>
                  </a:cubicBezTo>
                  <a:lnTo>
                    <a:pt x="13644" y="8978"/>
                  </a:lnTo>
                  <a:cubicBezTo>
                    <a:pt x="14911" y="8711"/>
                    <a:pt x="15812" y="7610"/>
                    <a:pt x="15845" y="6343"/>
                  </a:cubicBezTo>
                  <a:cubicBezTo>
                    <a:pt x="15912" y="5475"/>
                    <a:pt x="15779" y="4642"/>
                    <a:pt x="15445" y="3841"/>
                  </a:cubicBezTo>
                  <a:cubicBezTo>
                    <a:pt x="14591" y="1848"/>
                    <a:pt x="12643" y="0"/>
                    <a:pt x="8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7"/>
            <p:cNvSpPr/>
            <p:nvPr/>
          </p:nvSpPr>
          <p:spPr>
            <a:xfrm>
              <a:off x="3351725" y="682600"/>
              <a:ext cx="321100" cy="401775"/>
            </a:xfrm>
            <a:custGeom>
              <a:avLst/>
              <a:gdLst/>
              <a:ahLst/>
              <a:cxnLst/>
              <a:rect l="l" t="t" r="r" b="b"/>
              <a:pathLst>
                <a:path w="12844" h="16071" extrusionOk="0">
                  <a:moveTo>
                    <a:pt x="10742" y="0"/>
                  </a:moveTo>
                  <a:cubicBezTo>
                    <a:pt x="10775" y="1401"/>
                    <a:pt x="10475" y="3003"/>
                    <a:pt x="7539" y="4470"/>
                  </a:cubicBezTo>
                  <a:cubicBezTo>
                    <a:pt x="6405" y="5071"/>
                    <a:pt x="4838" y="5237"/>
                    <a:pt x="3770" y="5371"/>
                  </a:cubicBezTo>
                  <a:lnTo>
                    <a:pt x="3170" y="5671"/>
                  </a:lnTo>
                  <a:cubicBezTo>
                    <a:pt x="2757" y="5242"/>
                    <a:pt x="2328" y="5041"/>
                    <a:pt x="1911" y="5041"/>
                  </a:cubicBezTo>
                  <a:cubicBezTo>
                    <a:pt x="1485" y="5041"/>
                    <a:pt x="1072" y="5250"/>
                    <a:pt x="701" y="5638"/>
                  </a:cubicBezTo>
                  <a:cubicBezTo>
                    <a:pt x="1" y="6438"/>
                    <a:pt x="334" y="7873"/>
                    <a:pt x="1302" y="8707"/>
                  </a:cubicBezTo>
                  <a:cubicBezTo>
                    <a:pt x="1774" y="9124"/>
                    <a:pt x="2166" y="9245"/>
                    <a:pt x="2462" y="9245"/>
                  </a:cubicBezTo>
                  <a:cubicBezTo>
                    <a:pt x="2876" y="9245"/>
                    <a:pt x="3103" y="9007"/>
                    <a:pt x="3103" y="9007"/>
                  </a:cubicBezTo>
                  <a:lnTo>
                    <a:pt x="3136" y="13910"/>
                  </a:lnTo>
                  <a:cubicBezTo>
                    <a:pt x="3136" y="13910"/>
                    <a:pt x="3570" y="15211"/>
                    <a:pt x="5538" y="15812"/>
                  </a:cubicBezTo>
                  <a:cubicBezTo>
                    <a:pt x="6088" y="15995"/>
                    <a:pt x="6578" y="16070"/>
                    <a:pt x="7000" y="16070"/>
                  </a:cubicBezTo>
                  <a:cubicBezTo>
                    <a:pt x="7885" y="16070"/>
                    <a:pt x="8470" y="15739"/>
                    <a:pt x="8674" y="15378"/>
                  </a:cubicBezTo>
                  <a:cubicBezTo>
                    <a:pt x="8940" y="14844"/>
                    <a:pt x="8107" y="14010"/>
                    <a:pt x="8107" y="14010"/>
                  </a:cubicBezTo>
                  <a:lnTo>
                    <a:pt x="8107" y="11809"/>
                  </a:lnTo>
                  <a:cubicBezTo>
                    <a:pt x="8775" y="11907"/>
                    <a:pt x="9455" y="11994"/>
                    <a:pt x="10031" y="11994"/>
                  </a:cubicBezTo>
                  <a:cubicBezTo>
                    <a:pt x="10432" y="11994"/>
                    <a:pt x="10782" y="11952"/>
                    <a:pt x="11042" y="11842"/>
                  </a:cubicBezTo>
                  <a:cubicBezTo>
                    <a:pt x="11642" y="11542"/>
                    <a:pt x="12843" y="10541"/>
                    <a:pt x="12843" y="6672"/>
                  </a:cubicBezTo>
                  <a:cubicBezTo>
                    <a:pt x="12843" y="2102"/>
                    <a:pt x="11809" y="467"/>
                    <a:pt x="10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7"/>
            <p:cNvSpPr/>
            <p:nvPr/>
          </p:nvSpPr>
          <p:spPr>
            <a:xfrm>
              <a:off x="3430950" y="809350"/>
              <a:ext cx="25875" cy="54225"/>
            </a:xfrm>
            <a:custGeom>
              <a:avLst/>
              <a:gdLst/>
              <a:ahLst/>
              <a:cxnLst/>
              <a:rect l="l" t="t" r="r" b="b"/>
              <a:pathLst>
                <a:path w="1035" h="2169" extrusionOk="0">
                  <a:moveTo>
                    <a:pt x="1" y="1"/>
                  </a:moveTo>
                  <a:lnTo>
                    <a:pt x="1" y="2169"/>
                  </a:lnTo>
                  <a:cubicBezTo>
                    <a:pt x="568" y="2169"/>
                    <a:pt x="1035" y="1735"/>
                    <a:pt x="1035" y="1168"/>
                  </a:cubicBezTo>
                  <a:lnTo>
                    <a:pt x="1035" y="1101"/>
                  </a:lnTo>
                  <a:cubicBezTo>
                    <a:pt x="1035" y="534"/>
                    <a:pt x="601" y="34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7"/>
            <p:cNvSpPr/>
            <p:nvPr/>
          </p:nvSpPr>
          <p:spPr>
            <a:xfrm>
              <a:off x="3621925" y="804275"/>
              <a:ext cx="27550" cy="26875"/>
            </a:xfrm>
            <a:custGeom>
              <a:avLst/>
              <a:gdLst/>
              <a:ahLst/>
              <a:cxnLst/>
              <a:rect l="l" t="t" r="r" b="b"/>
              <a:pathLst>
                <a:path w="1102" h="1075" extrusionOk="0">
                  <a:moveTo>
                    <a:pt x="511" y="0"/>
                  </a:moveTo>
                  <a:cubicBezTo>
                    <a:pt x="238" y="0"/>
                    <a:pt x="34" y="223"/>
                    <a:pt x="34" y="504"/>
                  </a:cubicBezTo>
                  <a:cubicBezTo>
                    <a:pt x="0" y="771"/>
                    <a:pt x="201" y="1038"/>
                    <a:pt x="501" y="1071"/>
                  </a:cubicBezTo>
                  <a:cubicBezTo>
                    <a:pt x="520" y="1073"/>
                    <a:pt x="540" y="1075"/>
                    <a:pt x="559" y="1075"/>
                  </a:cubicBezTo>
                  <a:cubicBezTo>
                    <a:pt x="806" y="1075"/>
                    <a:pt x="1037" y="885"/>
                    <a:pt x="1068" y="637"/>
                  </a:cubicBezTo>
                  <a:cubicBezTo>
                    <a:pt x="1068" y="604"/>
                    <a:pt x="1068" y="571"/>
                    <a:pt x="1068" y="537"/>
                  </a:cubicBezTo>
                  <a:cubicBezTo>
                    <a:pt x="1101" y="270"/>
                    <a:pt x="868" y="4"/>
                    <a:pt x="568" y="4"/>
                  </a:cubicBezTo>
                  <a:cubicBezTo>
                    <a:pt x="548" y="1"/>
                    <a:pt x="529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7"/>
            <p:cNvSpPr/>
            <p:nvPr/>
          </p:nvSpPr>
          <p:spPr>
            <a:xfrm>
              <a:off x="3520175" y="808525"/>
              <a:ext cx="27550" cy="27550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868"/>
                    <a:pt x="268" y="1101"/>
                    <a:pt x="568" y="1101"/>
                  </a:cubicBezTo>
                  <a:cubicBezTo>
                    <a:pt x="868" y="1101"/>
                    <a:pt x="1102" y="868"/>
                    <a:pt x="1102" y="567"/>
                  </a:cubicBezTo>
                  <a:cubicBezTo>
                    <a:pt x="1102" y="267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77"/>
            <p:cNvSpPr/>
            <p:nvPr/>
          </p:nvSpPr>
          <p:spPr>
            <a:xfrm>
              <a:off x="3623600" y="767850"/>
              <a:ext cx="36700" cy="24850"/>
            </a:xfrm>
            <a:custGeom>
              <a:avLst/>
              <a:gdLst/>
              <a:ahLst/>
              <a:cxnLst/>
              <a:rect l="l" t="t" r="r" b="b"/>
              <a:pathLst>
                <a:path w="1468" h="994" extrusionOk="0">
                  <a:moveTo>
                    <a:pt x="676" y="0"/>
                  </a:moveTo>
                  <a:cubicBezTo>
                    <a:pt x="379" y="0"/>
                    <a:pt x="110" y="185"/>
                    <a:pt x="0" y="460"/>
                  </a:cubicBezTo>
                  <a:lnTo>
                    <a:pt x="1334" y="994"/>
                  </a:lnTo>
                  <a:cubicBezTo>
                    <a:pt x="1468" y="627"/>
                    <a:pt x="1301" y="226"/>
                    <a:pt x="934" y="60"/>
                  </a:cubicBezTo>
                  <a:cubicBezTo>
                    <a:pt x="901" y="60"/>
                    <a:pt x="901" y="26"/>
                    <a:pt x="867" y="26"/>
                  </a:cubicBezTo>
                  <a:cubicBezTo>
                    <a:pt x="803" y="9"/>
                    <a:pt x="739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7"/>
            <p:cNvSpPr/>
            <p:nvPr/>
          </p:nvSpPr>
          <p:spPr>
            <a:xfrm>
              <a:off x="3590225" y="806025"/>
              <a:ext cx="42575" cy="80075"/>
            </a:xfrm>
            <a:custGeom>
              <a:avLst/>
              <a:gdLst/>
              <a:ahLst/>
              <a:cxnLst/>
              <a:rect l="l" t="t" r="r" b="b"/>
              <a:pathLst>
                <a:path w="1703" h="3203" extrusionOk="0">
                  <a:moveTo>
                    <a:pt x="68" y="0"/>
                  </a:moveTo>
                  <a:lnTo>
                    <a:pt x="1" y="3203"/>
                  </a:lnTo>
                  <a:lnTo>
                    <a:pt x="1702" y="28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7"/>
            <p:cNvSpPr/>
            <p:nvPr/>
          </p:nvSpPr>
          <p:spPr>
            <a:xfrm>
              <a:off x="3537700" y="901925"/>
              <a:ext cx="45050" cy="29700"/>
            </a:xfrm>
            <a:custGeom>
              <a:avLst/>
              <a:gdLst/>
              <a:ahLst/>
              <a:cxnLst/>
              <a:rect l="l" t="t" r="r" b="b"/>
              <a:pathLst>
                <a:path w="1802" h="1188" extrusionOk="0">
                  <a:moveTo>
                    <a:pt x="134" y="0"/>
                  </a:moveTo>
                  <a:lnTo>
                    <a:pt x="134" y="0"/>
                  </a:lnTo>
                  <a:cubicBezTo>
                    <a:pt x="0" y="501"/>
                    <a:pt x="267" y="1001"/>
                    <a:pt x="734" y="1168"/>
                  </a:cubicBezTo>
                  <a:lnTo>
                    <a:pt x="834" y="1168"/>
                  </a:lnTo>
                  <a:cubicBezTo>
                    <a:pt x="895" y="1181"/>
                    <a:pt x="956" y="1187"/>
                    <a:pt x="1015" y="1187"/>
                  </a:cubicBezTo>
                  <a:cubicBezTo>
                    <a:pt x="1408" y="1187"/>
                    <a:pt x="1744" y="911"/>
                    <a:pt x="1802" y="534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7"/>
            <p:cNvSpPr/>
            <p:nvPr/>
          </p:nvSpPr>
          <p:spPr>
            <a:xfrm>
              <a:off x="3452625" y="931950"/>
              <a:ext cx="101775" cy="64225"/>
            </a:xfrm>
            <a:custGeom>
              <a:avLst/>
              <a:gdLst/>
              <a:ahLst/>
              <a:cxnLst/>
              <a:rect l="l" t="t" r="r" b="b"/>
              <a:pathLst>
                <a:path w="4071" h="2569" extrusionOk="0">
                  <a:moveTo>
                    <a:pt x="1" y="0"/>
                  </a:moveTo>
                  <a:cubicBezTo>
                    <a:pt x="134" y="501"/>
                    <a:pt x="468" y="934"/>
                    <a:pt x="868" y="1268"/>
                  </a:cubicBezTo>
                  <a:cubicBezTo>
                    <a:pt x="1635" y="1902"/>
                    <a:pt x="4071" y="2569"/>
                    <a:pt x="4071" y="2569"/>
                  </a:cubicBezTo>
                  <a:lnTo>
                    <a:pt x="4071" y="1835"/>
                  </a:lnTo>
                  <a:cubicBezTo>
                    <a:pt x="2870" y="1668"/>
                    <a:pt x="368" y="10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7"/>
            <p:cNvSpPr/>
            <p:nvPr/>
          </p:nvSpPr>
          <p:spPr>
            <a:xfrm>
              <a:off x="3380925" y="985750"/>
              <a:ext cx="125950" cy="462425"/>
            </a:xfrm>
            <a:custGeom>
              <a:avLst/>
              <a:gdLst/>
              <a:ahLst/>
              <a:cxnLst/>
              <a:rect l="l" t="t" r="r" b="b"/>
              <a:pathLst>
                <a:path w="5038" h="18497" extrusionOk="0">
                  <a:moveTo>
                    <a:pt x="1813" y="0"/>
                  </a:moveTo>
                  <a:cubicBezTo>
                    <a:pt x="1550" y="0"/>
                    <a:pt x="1330" y="153"/>
                    <a:pt x="1134" y="517"/>
                  </a:cubicBezTo>
                  <a:cubicBezTo>
                    <a:pt x="901" y="950"/>
                    <a:pt x="300" y="1884"/>
                    <a:pt x="300" y="1884"/>
                  </a:cubicBezTo>
                  <a:cubicBezTo>
                    <a:pt x="300" y="1884"/>
                    <a:pt x="0" y="4920"/>
                    <a:pt x="300" y="5687"/>
                  </a:cubicBezTo>
                  <a:cubicBezTo>
                    <a:pt x="534" y="6354"/>
                    <a:pt x="3336" y="8789"/>
                    <a:pt x="3336" y="8789"/>
                  </a:cubicBezTo>
                  <a:cubicBezTo>
                    <a:pt x="3336" y="8789"/>
                    <a:pt x="2602" y="11525"/>
                    <a:pt x="2569" y="12425"/>
                  </a:cubicBezTo>
                  <a:cubicBezTo>
                    <a:pt x="2535" y="13326"/>
                    <a:pt x="4237" y="16728"/>
                    <a:pt x="4437" y="18496"/>
                  </a:cubicBezTo>
                  <a:cubicBezTo>
                    <a:pt x="4437" y="18496"/>
                    <a:pt x="5037" y="12992"/>
                    <a:pt x="4804" y="11024"/>
                  </a:cubicBezTo>
                  <a:cubicBezTo>
                    <a:pt x="4303" y="7822"/>
                    <a:pt x="3336" y="4720"/>
                    <a:pt x="1968" y="1784"/>
                  </a:cubicBezTo>
                  <a:lnTo>
                    <a:pt x="1968" y="16"/>
                  </a:lnTo>
                  <a:cubicBezTo>
                    <a:pt x="1915" y="6"/>
                    <a:pt x="1863" y="0"/>
                    <a:pt x="1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7"/>
            <p:cNvSpPr/>
            <p:nvPr/>
          </p:nvSpPr>
          <p:spPr>
            <a:xfrm>
              <a:off x="3359225" y="1200475"/>
              <a:ext cx="124300" cy="269375"/>
            </a:xfrm>
            <a:custGeom>
              <a:avLst/>
              <a:gdLst/>
              <a:ahLst/>
              <a:cxnLst/>
              <a:rect l="l" t="t" r="r" b="b"/>
              <a:pathLst>
                <a:path w="4972" h="10775" extrusionOk="0">
                  <a:moveTo>
                    <a:pt x="2336" y="300"/>
                  </a:moveTo>
                  <a:cubicBezTo>
                    <a:pt x="2803" y="300"/>
                    <a:pt x="3737" y="1701"/>
                    <a:pt x="4271" y="2869"/>
                  </a:cubicBezTo>
                  <a:cubicBezTo>
                    <a:pt x="4671" y="3836"/>
                    <a:pt x="4004" y="8406"/>
                    <a:pt x="3570" y="9073"/>
                  </a:cubicBezTo>
                  <a:cubicBezTo>
                    <a:pt x="3337" y="9374"/>
                    <a:pt x="3070" y="9674"/>
                    <a:pt x="2770" y="9907"/>
                  </a:cubicBezTo>
                  <a:cubicBezTo>
                    <a:pt x="2436" y="9674"/>
                    <a:pt x="2136" y="9440"/>
                    <a:pt x="1869" y="9140"/>
                  </a:cubicBezTo>
                  <a:cubicBezTo>
                    <a:pt x="1402" y="8506"/>
                    <a:pt x="368" y="4036"/>
                    <a:pt x="668" y="3036"/>
                  </a:cubicBezTo>
                  <a:cubicBezTo>
                    <a:pt x="1035" y="1802"/>
                    <a:pt x="1869" y="300"/>
                    <a:pt x="2336" y="300"/>
                  </a:cubicBezTo>
                  <a:close/>
                  <a:moveTo>
                    <a:pt x="2336" y="0"/>
                  </a:moveTo>
                  <a:cubicBezTo>
                    <a:pt x="1535" y="0"/>
                    <a:pt x="635" y="2035"/>
                    <a:pt x="368" y="2936"/>
                  </a:cubicBezTo>
                  <a:cubicBezTo>
                    <a:pt x="1" y="4003"/>
                    <a:pt x="1102" y="8673"/>
                    <a:pt x="1602" y="9307"/>
                  </a:cubicBezTo>
                  <a:cubicBezTo>
                    <a:pt x="1869" y="9607"/>
                    <a:pt x="2136" y="9874"/>
                    <a:pt x="2436" y="10074"/>
                  </a:cubicBezTo>
                  <a:cubicBezTo>
                    <a:pt x="2136" y="10308"/>
                    <a:pt x="1802" y="10441"/>
                    <a:pt x="1435" y="10474"/>
                  </a:cubicBezTo>
                  <a:lnTo>
                    <a:pt x="1435" y="10775"/>
                  </a:lnTo>
                  <a:lnTo>
                    <a:pt x="1469" y="10775"/>
                  </a:lnTo>
                  <a:cubicBezTo>
                    <a:pt x="1936" y="10741"/>
                    <a:pt x="2403" y="10541"/>
                    <a:pt x="2770" y="10241"/>
                  </a:cubicBezTo>
                  <a:cubicBezTo>
                    <a:pt x="3170" y="10508"/>
                    <a:pt x="3637" y="10675"/>
                    <a:pt x="4137" y="10675"/>
                  </a:cubicBezTo>
                  <a:lnTo>
                    <a:pt x="4104" y="10341"/>
                  </a:lnTo>
                  <a:cubicBezTo>
                    <a:pt x="3737" y="10341"/>
                    <a:pt x="3370" y="10241"/>
                    <a:pt x="3036" y="10041"/>
                  </a:cubicBezTo>
                  <a:cubicBezTo>
                    <a:pt x="3337" y="9807"/>
                    <a:pt x="3604" y="9540"/>
                    <a:pt x="3837" y="9207"/>
                  </a:cubicBezTo>
                  <a:cubicBezTo>
                    <a:pt x="4271" y="8540"/>
                    <a:pt x="4971" y="3803"/>
                    <a:pt x="4538" y="2769"/>
                  </a:cubicBezTo>
                  <a:cubicBezTo>
                    <a:pt x="4204" y="1868"/>
                    <a:pt x="3137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7"/>
            <p:cNvSpPr/>
            <p:nvPr/>
          </p:nvSpPr>
          <p:spPr>
            <a:xfrm>
              <a:off x="3450125" y="14514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468" y="1"/>
                  </a:moveTo>
                  <a:cubicBezTo>
                    <a:pt x="201" y="34"/>
                    <a:pt x="1" y="234"/>
                    <a:pt x="34" y="501"/>
                  </a:cubicBezTo>
                  <a:cubicBezTo>
                    <a:pt x="34" y="735"/>
                    <a:pt x="234" y="935"/>
                    <a:pt x="501" y="935"/>
                  </a:cubicBezTo>
                  <a:cubicBezTo>
                    <a:pt x="768" y="935"/>
                    <a:pt x="968" y="701"/>
                    <a:pt x="935" y="468"/>
                  </a:cubicBezTo>
                  <a:cubicBezTo>
                    <a:pt x="935" y="201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7"/>
            <p:cNvSpPr/>
            <p:nvPr/>
          </p:nvSpPr>
          <p:spPr>
            <a:xfrm>
              <a:off x="3383425" y="1454825"/>
              <a:ext cx="23375" cy="22625"/>
            </a:xfrm>
            <a:custGeom>
              <a:avLst/>
              <a:gdLst/>
              <a:ahLst/>
              <a:cxnLst/>
              <a:rect l="l" t="t" r="r" b="b"/>
              <a:pathLst>
                <a:path w="935" h="905" extrusionOk="0">
                  <a:moveTo>
                    <a:pt x="434" y="0"/>
                  </a:moveTo>
                  <a:cubicBezTo>
                    <a:pt x="200" y="0"/>
                    <a:pt x="0" y="234"/>
                    <a:pt x="0" y="467"/>
                  </a:cubicBezTo>
                  <a:cubicBezTo>
                    <a:pt x="31" y="714"/>
                    <a:pt x="205" y="904"/>
                    <a:pt x="443" y="904"/>
                  </a:cubicBezTo>
                  <a:cubicBezTo>
                    <a:pt x="462" y="904"/>
                    <a:pt x="481" y="903"/>
                    <a:pt x="501" y="901"/>
                  </a:cubicBezTo>
                  <a:cubicBezTo>
                    <a:pt x="734" y="901"/>
                    <a:pt x="934" y="701"/>
                    <a:pt x="934" y="434"/>
                  </a:cubicBezTo>
                  <a:cubicBezTo>
                    <a:pt x="901" y="167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7"/>
            <p:cNvSpPr/>
            <p:nvPr/>
          </p:nvSpPr>
          <p:spPr>
            <a:xfrm>
              <a:off x="3363400" y="1198800"/>
              <a:ext cx="115950" cy="126775"/>
            </a:xfrm>
            <a:custGeom>
              <a:avLst/>
              <a:gdLst/>
              <a:ahLst/>
              <a:cxnLst/>
              <a:rect l="l" t="t" r="r" b="b"/>
              <a:pathLst>
                <a:path w="4638" h="5071" extrusionOk="0">
                  <a:moveTo>
                    <a:pt x="2156" y="0"/>
                  </a:moveTo>
                  <a:cubicBezTo>
                    <a:pt x="2149" y="0"/>
                    <a:pt x="2143" y="0"/>
                    <a:pt x="2136" y="1"/>
                  </a:cubicBezTo>
                  <a:cubicBezTo>
                    <a:pt x="1235" y="34"/>
                    <a:pt x="301" y="2369"/>
                    <a:pt x="101" y="3003"/>
                  </a:cubicBezTo>
                  <a:cubicBezTo>
                    <a:pt x="1" y="3670"/>
                    <a:pt x="1" y="4337"/>
                    <a:pt x="168" y="4971"/>
                  </a:cubicBezTo>
                  <a:cubicBezTo>
                    <a:pt x="168" y="5037"/>
                    <a:pt x="234" y="5071"/>
                    <a:pt x="268" y="5071"/>
                  </a:cubicBezTo>
                  <a:lnTo>
                    <a:pt x="534" y="5037"/>
                  </a:lnTo>
                  <a:cubicBezTo>
                    <a:pt x="601" y="5004"/>
                    <a:pt x="635" y="4971"/>
                    <a:pt x="635" y="4904"/>
                  </a:cubicBezTo>
                  <a:cubicBezTo>
                    <a:pt x="501" y="4337"/>
                    <a:pt x="468" y="3737"/>
                    <a:pt x="534" y="3136"/>
                  </a:cubicBezTo>
                  <a:cubicBezTo>
                    <a:pt x="901" y="1969"/>
                    <a:pt x="1735" y="501"/>
                    <a:pt x="2169" y="468"/>
                  </a:cubicBezTo>
                  <a:cubicBezTo>
                    <a:pt x="2174" y="467"/>
                    <a:pt x="2178" y="467"/>
                    <a:pt x="2183" y="467"/>
                  </a:cubicBezTo>
                  <a:cubicBezTo>
                    <a:pt x="2591" y="467"/>
                    <a:pt x="3542" y="1881"/>
                    <a:pt x="4004" y="3003"/>
                  </a:cubicBezTo>
                  <a:cubicBezTo>
                    <a:pt x="4137" y="3570"/>
                    <a:pt x="4170" y="4170"/>
                    <a:pt x="4070" y="4771"/>
                  </a:cubicBezTo>
                  <a:cubicBezTo>
                    <a:pt x="4070" y="4804"/>
                    <a:pt x="4137" y="4871"/>
                    <a:pt x="4170" y="4871"/>
                  </a:cubicBezTo>
                  <a:lnTo>
                    <a:pt x="4437" y="4871"/>
                  </a:lnTo>
                  <a:cubicBezTo>
                    <a:pt x="4504" y="4871"/>
                    <a:pt x="4537" y="4837"/>
                    <a:pt x="4537" y="4804"/>
                  </a:cubicBezTo>
                  <a:cubicBezTo>
                    <a:pt x="4637" y="4137"/>
                    <a:pt x="4604" y="3470"/>
                    <a:pt x="4437" y="2803"/>
                  </a:cubicBezTo>
                  <a:cubicBezTo>
                    <a:pt x="4205" y="2207"/>
                    <a:pt x="3086" y="0"/>
                    <a:pt x="2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7"/>
            <p:cNvSpPr/>
            <p:nvPr/>
          </p:nvSpPr>
          <p:spPr>
            <a:xfrm>
              <a:off x="3500175" y="1237150"/>
              <a:ext cx="346925" cy="508725"/>
            </a:xfrm>
            <a:custGeom>
              <a:avLst/>
              <a:gdLst/>
              <a:ahLst/>
              <a:cxnLst/>
              <a:rect l="l" t="t" r="r" b="b"/>
              <a:pathLst>
                <a:path w="13877" h="20349" extrusionOk="0">
                  <a:moveTo>
                    <a:pt x="13610" y="1"/>
                  </a:moveTo>
                  <a:lnTo>
                    <a:pt x="1768" y="4171"/>
                  </a:lnTo>
                  <a:lnTo>
                    <a:pt x="0" y="20082"/>
                  </a:lnTo>
                  <a:lnTo>
                    <a:pt x="267" y="20349"/>
                  </a:lnTo>
                  <a:lnTo>
                    <a:pt x="11542" y="16146"/>
                  </a:lnTo>
                  <a:lnTo>
                    <a:pt x="13877" y="268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7"/>
            <p:cNvSpPr/>
            <p:nvPr/>
          </p:nvSpPr>
          <p:spPr>
            <a:xfrm>
              <a:off x="3500175" y="1341400"/>
              <a:ext cx="50900" cy="404475"/>
            </a:xfrm>
            <a:custGeom>
              <a:avLst/>
              <a:gdLst/>
              <a:ahLst/>
              <a:cxnLst/>
              <a:rect l="l" t="t" r="r" b="b"/>
              <a:pathLst>
                <a:path w="2036" h="16179" extrusionOk="0">
                  <a:moveTo>
                    <a:pt x="1768" y="1"/>
                  </a:moveTo>
                  <a:lnTo>
                    <a:pt x="0" y="15912"/>
                  </a:lnTo>
                  <a:lnTo>
                    <a:pt x="267" y="16179"/>
                  </a:lnTo>
                  <a:lnTo>
                    <a:pt x="2035" y="267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7"/>
            <p:cNvSpPr/>
            <p:nvPr/>
          </p:nvSpPr>
          <p:spPr>
            <a:xfrm>
              <a:off x="3619425" y="1300450"/>
              <a:ext cx="141250" cy="64325"/>
            </a:xfrm>
            <a:custGeom>
              <a:avLst/>
              <a:gdLst/>
              <a:ahLst/>
              <a:cxnLst/>
              <a:rect l="l" t="t" r="r" b="b"/>
              <a:pathLst>
                <a:path w="5650" h="2573" extrusionOk="0">
                  <a:moveTo>
                    <a:pt x="5436" y="0"/>
                  </a:moveTo>
                  <a:cubicBezTo>
                    <a:pt x="5174" y="0"/>
                    <a:pt x="4678" y="155"/>
                    <a:pt x="4070" y="438"/>
                  </a:cubicBezTo>
                  <a:lnTo>
                    <a:pt x="1935" y="1105"/>
                  </a:lnTo>
                  <a:cubicBezTo>
                    <a:pt x="1034" y="1505"/>
                    <a:pt x="167" y="1839"/>
                    <a:pt x="100" y="2106"/>
                  </a:cubicBezTo>
                  <a:lnTo>
                    <a:pt x="0" y="2573"/>
                  </a:lnTo>
                  <a:lnTo>
                    <a:pt x="5538" y="605"/>
                  </a:lnTo>
                  <a:cubicBezTo>
                    <a:pt x="5538" y="605"/>
                    <a:pt x="5571" y="404"/>
                    <a:pt x="5638" y="138"/>
                  </a:cubicBezTo>
                  <a:cubicBezTo>
                    <a:pt x="5649" y="45"/>
                    <a:pt x="5576" y="0"/>
                    <a:pt x="5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7"/>
            <p:cNvSpPr/>
            <p:nvPr/>
          </p:nvSpPr>
          <p:spPr>
            <a:xfrm>
              <a:off x="3623600" y="1281232"/>
              <a:ext cx="152200" cy="65275"/>
            </a:xfrm>
            <a:custGeom>
              <a:avLst/>
              <a:gdLst/>
              <a:ahLst/>
              <a:cxnLst/>
              <a:rect l="l" t="t" r="r" b="b"/>
              <a:pathLst>
                <a:path w="6088" h="2611" extrusionOk="0">
                  <a:moveTo>
                    <a:pt x="4300" y="1"/>
                  </a:moveTo>
                  <a:cubicBezTo>
                    <a:pt x="4101" y="1"/>
                    <a:pt x="3822" y="40"/>
                    <a:pt x="3436" y="142"/>
                  </a:cubicBezTo>
                  <a:cubicBezTo>
                    <a:pt x="1668" y="643"/>
                    <a:pt x="1635" y="1510"/>
                    <a:pt x="1635" y="1510"/>
                  </a:cubicBezTo>
                  <a:cubicBezTo>
                    <a:pt x="1368" y="1643"/>
                    <a:pt x="1068" y="1743"/>
                    <a:pt x="801" y="1844"/>
                  </a:cubicBezTo>
                  <a:cubicBezTo>
                    <a:pt x="200" y="2010"/>
                    <a:pt x="134" y="2144"/>
                    <a:pt x="100" y="2311"/>
                  </a:cubicBezTo>
                  <a:lnTo>
                    <a:pt x="0" y="2611"/>
                  </a:lnTo>
                  <a:lnTo>
                    <a:pt x="6038" y="476"/>
                  </a:lnTo>
                  <a:cubicBezTo>
                    <a:pt x="6038" y="476"/>
                    <a:pt x="6038" y="342"/>
                    <a:pt x="6071" y="209"/>
                  </a:cubicBezTo>
                  <a:cubicBezTo>
                    <a:pt x="6088" y="126"/>
                    <a:pt x="6029" y="92"/>
                    <a:pt x="5921" y="92"/>
                  </a:cubicBezTo>
                  <a:cubicBezTo>
                    <a:pt x="5813" y="92"/>
                    <a:pt x="5654" y="126"/>
                    <a:pt x="5471" y="176"/>
                  </a:cubicBezTo>
                  <a:lnTo>
                    <a:pt x="4770" y="409"/>
                  </a:lnTo>
                  <a:cubicBezTo>
                    <a:pt x="4770" y="409"/>
                    <a:pt x="4945" y="1"/>
                    <a:pt x="4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7"/>
            <p:cNvSpPr/>
            <p:nvPr/>
          </p:nvSpPr>
          <p:spPr>
            <a:xfrm>
              <a:off x="3578550" y="1347250"/>
              <a:ext cx="250225" cy="105925"/>
            </a:xfrm>
            <a:custGeom>
              <a:avLst/>
              <a:gdLst/>
              <a:ahLst/>
              <a:cxnLst/>
              <a:rect l="l" t="t" r="r" b="b"/>
              <a:pathLst>
                <a:path w="10009" h="4237" extrusionOk="0">
                  <a:moveTo>
                    <a:pt x="8540" y="0"/>
                  </a:moveTo>
                  <a:lnTo>
                    <a:pt x="1" y="3236"/>
                  </a:lnTo>
                  <a:cubicBezTo>
                    <a:pt x="468" y="3636"/>
                    <a:pt x="968" y="3970"/>
                    <a:pt x="1535" y="4236"/>
                  </a:cubicBezTo>
                  <a:lnTo>
                    <a:pt x="10008" y="1001"/>
                  </a:lnTo>
                  <a:cubicBezTo>
                    <a:pt x="9441" y="834"/>
                    <a:pt x="8907" y="467"/>
                    <a:pt x="8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7"/>
            <p:cNvSpPr/>
            <p:nvPr/>
          </p:nvSpPr>
          <p:spPr>
            <a:xfrm>
              <a:off x="3566875" y="1332225"/>
              <a:ext cx="277725" cy="124325"/>
            </a:xfrm>
            <a:custGeom>
              <a:avLst/>
              <a:gdLst/>
              <a:ahLst/>
              <a:cxnLst/>
              <a:rect l="l" t="t" r="r" b="b"/>
              <a:pathLst>
                <a:path w="11109" h="4973" extrusionOk="0">
                  <a:moveTo>
                    <a:pt x="8774" y="1"/>
                  </a:moveTo>
                  <a:lnTo>
                    <a:pt x="334" y="3236"/>
                  </a:lnTo>
                  <a:cubicBezTo>
                    <a:pt x="268" y="3270"/>
                    <a:pt x="168" y="3336"/>
                    <a:pt x="134" y="3403"/>
                  </a:cubicBezTo>
                  <a:cubicBezTo>
                    <a:pt x="1" y="3603"/>
                    <a:pt x="68" y="3870"/>
                    <a:pt x="268" y="3970"/>
                  </a:cubicBezTo>
                  <a:lnTo>
                    <a:pt x="1335" y="4737"/>
                  </a:lnTo>
                  <a:cubicBezTo>
                    <a:pt x="1574" y="4897"/>
                    <a:pt x="1849" y="4973"/>
                    <a:pt x="2116" y="4973"/>
                  </a:cubicBezTo>
                  <a:cubicBezTo>
                    <a:pt x="2297" y="4973"/>
                    <a:pt x="2475" y="4938"/>
                    <a:pt x="2636" y="4871"/>
                  </a:cubicBezTo>
                  <a:lnTo>
                    <a:pt x="11109" y="1669"/>
                  </a:lnTo>
                  <a:lnTo>
                    <a:pt x="10809" y="1435"/>
                  </a:lnTo>
                  <a:lnTo>
                    <a:pt x="2469" y="4604"/>
                  </a:lnTo>
                  <a:cubicBezTo>
                    <a:pt x="2353" y="4648"/>
                    <a:pt x="2230" y="4672"/>
                    <a:pt x="2109" y="4672"/>
                  </a:cubicBezTo>
                  <a:cubicBezTo>
                    <a:pt x="1953" y="4672"/>
                    <a:pt x="1800" y="4631"/>
                    <a:pt x="1669" y="4537"/>
                  </a:cubicBezTo>
                  <a:lnTo>
                    <a:pt x="668" y="3837"/>
                  </a:lnTo>
                  <a:cubicBezTo>
                    <a:pt x="601" y="3803"/>
                    <a:pt x="535" y="3737"/>
                    <a:pt x="535" y="3670"/>
                  </a:cubicBezTo>
                  <a:cubicBezTo>
                    <a:pt x="501" y="3537"/>
                    <a:pt x="568" y="3403"/>
                    <a:pt x="701" y="3370"/>
                  </a:cubicBezTo>
                  <a:lnTo>
                    <a:pt x="9041" y="201"/>
                  </a:lnTo>
                  <a:lnTo>
                    <a:pt x="8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7"/>
            <p:cNvSpPr/>
            <p:nvPr/>
          </p:nvSpPr>
          <p:spPr>
            <a:xfrm>
              <a:off x="3536025" y="1373925"/>
              <a:ext cx="307750" cy="417450"/>
            </a:xfrm>
            <a:custGeom>
              <a:avLst/>
              <a:gdLst/>
              <a:ahLst/>
              <a:cxnLst/>
              <a:rect l="l" t="t" r="r" b="b"/>
              <a:pathLst>
                <a:path w="12310" h="16698" extrusionOk="0">
                  <a:moveTo>
                    <a:pt x="1268" y="1902"/>
                  </a:moveTo>
                  <a:cubicBezTo>
                    <a:pt x="1264" y="1925"/>
                    <a:pt x="1262" y="1948"/>
                    <a:pt x="1262" y="1971"/>
                  </a:cubicBezTo>
                  <a:lnTo>
                    <a:pt x="1262" y="1971"/>
                  </a:lnTo>
                  <a:lnTo>
                    <a:pt x="1268" y="1902"/>
                  </a:lnTo>
                  <a:close/>
                  <a:moveTo>
                    <a:pt x="12309" y="1"/>
                  </a:moveTo>
                  <a:lnTo>
                    <a:pt x="3870" y="3203"/>
                  </a:lnTo>
                  <a:cubicBezTo>
                    <a:pt x="3694" y="3284"/>
                    <a:pt x="3513" y="3321"/>
                    <a:pt x="3332" y="3321"/>
                  </a:cubicBezTo>
                  <a:cubicBezTo>
                    <a:pt x="3068" y="3321"/>
                    <a:pt x="2807" y="3241"/>
                    <a:pt x="2569" y="3103"/>
                  </a:cubicBezTo>
                  <a:lnTo>
                    <a:pt x="1502" y="2336"/>
                  </a:lnTo>
                  <a:cubicBezTo>
                    <a:pt x="1358" y="2249"/>
                    <a:pt x="1264" y="2113"/>
                    <a:pt x="1262" y="1971"/>
                  </a:cubicBezTo>
                  <a:lnTo>
                    <a:pt x="1262" y="1971"/>
                  </a:lnTo>
                  <a:lnTo>
                    <a:pt x="34" y="15278"/>
                  </a:lnTo>
                  <a:cubicBezTo>
                    <a:pt x="1" y="15445"/>
                    <a:pt x="101" y="15612"/>
                    <a:pt x="268" y="15712"/>
                  </a:cubicBezTo>
                  <a:lnTo>
                    <a:pt x="1335" y="16479"/>
                  </a:lnTo>
                  <a:cubicBezTo>
                    <a:pt x="1573" y="16618"/>
                    <a:pt x="1834" y="16698"/>
                    <a:pt x="2098" y="16698"/>
                  </a:cubicBezTo>
                  <a:cubicBezTo>
                    <a:pt x="2278" y="16698"/>
                    <a:pt x="2460" y="16660"/>
                    <a:pt x="2636" y="16579"/>
                  </a:cubicBezTo>
                  <a:lnTo>
                    <a:pt x="11075" y="13377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7"/>
            <p:cNvSpPr/>
            <p:nvPr/>
          </p:nvSpPr>
          <p:spPr>
            <a:xfrm>
              <a:off x="3536025" y="1421450"/>
              <a:ext cx="80925" cy="370300"/>
            </a:xfrm>
            <a:custGeom>
              <a:avLst/>
              <a:gdLst/>
              <a:ahLst/>
              <a:cxnLst/>
              <a:rect l="l" t="t" r="r" b="b"/>
              <a:pathLst>
                <a:path w="3237" h="14812" extrusionOk="0">
                  <a:moveTo>
                    <a:pt x="1268" y="1"/>
                  </a:moveTo>
                  <a:lnTo>
                    <a:pt x="1" y="13410"/>
                  </a:lnTo>
                  <a:cubicBezTo>
                    <a:pt x="1" y="13577"/>
                    <a:pt x="101" y="13744"/>
                    <a:pt x="234" y="13811"/>
                  </a:cubicBezTo>
                  <a:lnTo>
                    <a:pt x="1335" y="14578"/>
                  </a:lnTo>
                  <a:cubicBezTo>
                    <a:pt x="1502" y="14711"/>
                    <a:pt x="1735" y="14778"/>
                    <a:pt x="1969" y="14811"/>
                  </a:cubicBezTo>
                  <a:lnTo>
                    <a:pt x="3236" y="1402"/>
                  </a:lnTo>
                  <a:cubicBezTo>
                    <a:pt x="3003" y="1369"/>
                    <a:pt x="2769" y="1302"/>
                    <a:pt x="2569" y="1168"/>
                  </a:cubicBezTo>
                  <a:lnTo>
                    <a:pt x="1502" y="401"/>
                  </a:lnTo>
                  <a:cubicBezTo>
                    <a:pt x="1368" y="334"/>
                    <a:pt x="1268" y="168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7"/>
            <p:cNvSpPr/>
            <p:nvPr/>
          </p:nvSpPr>
          <p:spPr>
            <a:xfrm>
              <a:off x="3764525" y="1421450"/>
              <a:ext cx="94250" cy="172800"/>
            </a:xfrm>
            <a:custGeom>
              <a:avLst/>
              <a:gdLst/>
              <a:ahLst/>
              <a:cxnLst/>
              <a:rect l="l" t="t" r="r" b="b"/>
              <a:pathLst>
                <a:path w="3770" h="6912" extrusionOk="0">
                  <a:moveTo>
                    <a:pt x="3003" y="1"/>
                  </a:moveTo>
                  <a:lnTo>
                    <a:pt x="2903" y="1202"/>
                  </a:lnTo>
                  <a:cubicBezTo>
                    <a:pt x="2169" y="1735"/>
                    <a:pt x="1535" y="2303"/>
                    <a:pt x="935" y="2936"/>
                  </a:cubicBezTo>
                  <a:cubicBezTo>
                    <a:pt x="67" y="3870"/>
                    <a:pt x="1" y="6472"/>
                    <a:pt x="734" y="6839"/>
                  </a:cubicBezTo>
                  <a:cubicBezTo>
                    <a:pt x="835" y="6889"/>
                    <a:pt x="942" y="6912"/>
                    <a:pt x="1055" y="6912"/>
                  </a:cubicBezTo>
                  <a:cubicBezTo>
                    <a:pt x="1767" y="6912"/>
                    <a:pt x="2680" y="6001"/>
                    <a:pt x="3169" y="5338"/>
                  </a:cubicBezTo>
                  <a:cubicBezTo>
                    <a:pt x="3770" y="4571"/>
                    <a:pt x="3770" y="3136"/>
                    <a:pt x="3770" y="2236"/>
                  </a:cubicBezTo>
                  <a:cubicBezTo>
                    <a:pt x="3770" y="1335"/>
                    <a:pt x="3703" y="50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7"/>
            <p:cNvSpPr/>
            <p:nvPr/>
          </p:nvSpPr>
          <p:spPr>
            <a:xfrm>
              <a:off x="3119075" y="1044525"/>
              <a:ext cx="568050" cy="588075"/>
            </a:xfrm>
            <a:custGeom>
              <a:avLst/>
              <a:gdLst/>
              <a:ahLst/>
              <a:cxnLst/>
              <a:rect l="l" t="t" r="r" b="b"/>
              <a:pathLst>
                <a:path w="22722" h="23523" extrusionOk="0">
                  <a:moveTo>
                    <a:pt x="7739" y="0"/>
                  </a:moveTo>
                  <a:cubicBezTo>
                    <a:pt x="5104" y="0"/>
                    <a:pt x="4303" y="1235"/>
                    <a:pt x="3503" y="3603"/>
                  </a:cubicBezTo>
                  <a:cubicBezTo>
                    <a:pt x="2769" y="5771"/>
                    <a:pt x="267" y="15812"/>
                    <a:pt x="134" y="17313"/>
                  </a:cubicBezTo>
                  <a:cubicBezTo>
                    <a:pt x="0" y="18847"/>
                    <a:pt x="667" y="19448"/>
                    <a:pt x="2202" y="20115"/>
                  </a:cubicBezTo>
                  <a:cubicBezTo>
                    <a:pt x="3703" y="20782"/>
                    <a:pt x="7205" y="21616"/>
                    <a:pt x="10374" y="22483"/>
                  </a:cubicBezTo>
                  <a:cubicBezTo>
                    <a:pt x="11975" y="22950"/>
                    <a:pt x="13610" y="23250"/>
                    <a:pt x="15244" y="23417"/>
                  </a:cubicBezTo>
                  <a:cubicBezTo>
                    <a:pt x="16100" y="23485"/>
                    <a:pt x="16851" y="23523"/>
                    <a:pt x="17510" y="23523"/>
                  </a:cubicBezTo>
                  <a:cubicBezTo>
                    <a:pt x="19753" y="23523"/>
                    <a:pt x="20930" y="23091"/>
                    <a:pt x="21549" y="21983"/>
                  </a:cubicBezTo>
                  <a:cubicBezTo>
                    <a:pt x="22721" y="20019"/>
                    <a:pt x="22194" y="19059"/>
                    <a:pt x="20690" y="19059"/>
                  </a:cubicBezTo>
                  <a:cubicBezTo>
                    <a:pt x="20483" y="19059"/>
                    <a:pt x="20257" y="19078"/>
                    <a:pt x="20014" y="19114"/>
                  </a:cubicBezTo>
                  <a:cubicBezTo>
                    <a:pt x="19489" y="19195"/>
                    <a:pt x="18976" y="19239"/>
                    <a:pt x="18461" y="19239"/>
                  </a:cubicBezTo>
                  <a:cubicBezTo>
                    <a:pt x="18125" y="19239"/>
                    <a:pt x="17788" y="19220"/>
                    <a:pt x="17446" y="19181"/>
                  </a:cubicBezTo>
                  <a:cubicBezTo>
                    <a:pt x="17846" y="19014"/>
                    <a:pt x="18213" y="18814"/>
                    <a:pt x="18547" y="18514"/>
                  </a:cubicBezTo>
                  <a:cubicBezTo>
                    <a:pt x="18914" y="18247"/>
                    <a:pt x="19014" y="17746"/>
                    <a:pt x="18780" y="17346"/>
                  </a:cubicBezTo>
                  <a:cubicBezTo>
                    <a:pt x="18755" y="17314"/>
                    <a:pt x="18722" y="17301"/>
                    <a:pt x="18680" y="17301"/>
                  </a:cubicBezTo>
                  <a:cubicBezTo>
                    <a:pt x="18502" y="17301"/>
                    <a:pt x="18160" y="17545"/>
                    <a:pt x="17513" y="17680"/>
                  </a:cubicBezTo>
                  <a:cubicBezTo>
                    <a:pt x="16545" y="17913"/>
                    <a:pt x="15911" y="17746"/>
                    <a:pt x="14977" y="18247"/>
                  </a:cubicBezTo>
                  <a:cubicBezTo>
                    <a:pt x="14644" y="18386"/>
                    <a:pt x="14287" y="18455"/>
                    <a:pt x="13927" y="18455"/>
                  </a:cubicBezTo>
                  <a:cubicBezTo>
                    <a:pt x="13854" y="18455"/>
                    <a:pt x="13782" y="18453"/>
                    <a:pt x="13710" y="18447"/>
                  </a:cubicBezTo>
                  <a:cubicBezTo>
                    <a:pt x="12976" y="18447"/>
                    <a:pt x="11975" y="18180"/>
                    <a:pt x="10074" y="17613"/>
                  </a:cubicBezTo>
                  <a:cubicBezTo>
                    <a:pt x="8506" y="17079"/>
                    <a:pt x="6972" y="16446"/>
                    <a:pt x="5471" y="15712"/>
                  </a:cubicBezTo>
                  <a:lnTo>
                    <a:pt x="8339" y="7372"/>
                  </a:lnTo>
                  <a:cubicBezTo>
                    <a:pt x="8339" y="7372"/>
                    <a:pt x="10007" y="1802"/>
                    <a:pt x="7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7"/>
            <p:cNvSpPr/>
            <p:nvPr/>
          </p:nvSpPr>
          <p:spPr>
            <a:xfrm>
              <a:off x="3101550" y="1040575"/>
              <a:ext cx="292725" cy="563550"/>
            </a:xfrm>
            <a:custGeom>
              <a:avLst/>
              <a:gdLst/>
              <a:ahLst/>
              <a:cxnLst/>
              <a:rect l="l" t="t" r="r" b="b"/>
              <a:pathLst>
                <a:path w="11709" h="22542" extrusionOk="0">
                  <a:moveTo>
                    <a:pt x="7973" y="0"/>
                  </a:moveTo>
                  <a:cubicBezTo>
                    <a:pt x="6743" y="0"/>
                    <a:pt x="5679" y="238"/>
                    <a:pt x="4837" y="1760"/>
                  </a:cubicBezTo>
                  <a:cubicBezTo>
                    <a:pt x="3803" y="3628"/>
                    <a:pt x="2236" y="9365"/>
                    <a:pt x="1402" y="13501"/>
                  </a:cubicBezTo>
                  <a:cubicBezTo>
                    <a:pt x="568" y="17638"/>
                    <a:pt x="1" y="19272"/>
                    <a:pt x="1902" y="20139"/>
                  </a:cubicBezTo>
                  <a:cubicBezTo>
                    <a:pt x="3803" y="20973"/>
                    <a:pt x="10175" y="22541"/>
                    <a:pt x="10175" y="22541"/>
                  </a:cubicBezTo>
                  <a:cubicBezTo>
                    <a:pt x="10175" y="22541"/>
                    <a:pt x="9941" y="19939"/>
                    <a:pt x="11709" y="18038"/>
                  </a:cubicBezTo>
                  <a:lnTo>
                    <a:pt x="6472" y="15803"/>
                  </a:lnTo>
                  <a:lnTo>
                    <a:pt x="9274" y="7630"/>
                  </a:lnTo>
                  <a:cubicBezTo>
                    <a:pt x="9274" y="7630"/>
                    <a:pt x="11042" y="2393"/>
                    <a:pt x="8840" y="25"/>
                  </a:cubicBezTo>
                  <a:cubicBezTo>
                    <a:pt x="8543" y="13"/>
                    <a:pt x="8254" y="0"/>
                    <a:pt x="7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7"/>
            <p:cNvSpPr/>
            <p:nvPr/>
          </p:nvSpPr>
          <p:spPr>
            <a:xfrm>
              <a:off x="2886400" y="4042500"/>
              <a:ext cx="320250" cy="135300"/>
            </a:xfrm>
            <a:custGeom>
              <a:avLst/>
              <a:gdLst/>
              <a:ahLst/>
              <a:cxnLst/>
              <a:rect l="l" t="t" r="r" b="b"/>
              <a:pathLst>
                <a:path w="12810" h="5412" extrusionOk="0">
                  <a:moveTo>
                    <a:pt x="34" y="1"/>
                  </a:moveTo>
                  <a:cubicBezTo>
                    <a:pt x="34" y="1"/>
                    <a:pt x="0" y="1101"/>
                    <a:pt x="267" y="1368"/>
                  </a:cubicBezTo>
                  <a:cubicBezTo>
                    <a:pt x="834" y="1735"/>
                    <a:pt x="1502" y="2002"/>
                    <a:pt x="2169" y="2135"/>
                  </a:cubicBezTo>
                  <a:cubicBezTo>
                    <a:pt x="3036" y="2336"/>
                    <a:pt x="4103" y="3236"/>
                    <a:pt x="4871" y="3870"/>
                  </a:cubicBezTo>
                  <a:cubicBezTo>
                    <a:pt x="5638" y="4504"/>
                    <a:pt x="6672" y="5104"/>
                    <a:pt x="8573" y="5338"/>
                  </a:cubicBezTo>
                  <a:cubicBezTo>
                    <a:pt x="8855" y="5387"/>
                    <a:pt x="9140" y="5411"/>
                    <a:pt x="9424" y="5411"/>
                  </a:cubicBezTo>
                  <a:cubicBezTo>
                    <a:pt x="10486" y="5411"/>
                    <a:pt x="11541" y="5076"/>
                    <a:pt x="12409" y="4470"/>
                  </a:cubicBezTo>
                  <a:cubicBezTo>
                    <a:pt x="12710" y="4137"/>
                    <a:pt x="12810" y="3637"/>
                    <a:pt x="12643" y="3236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77"/>
            <p:cNvSpPr/>
            <p:nvPr/>
          </p:nvSpPr>
          <p:spPr>
            <a:xfrm>
              <a:off x="2886400" y="3936600"/>
              <a:ext cx="325250" cy="226850"/>
            </a:xfrm>
            <a:custGeom>
              <a:avLst/>
              <a:gdLst/>
              <a:ahLst/>
              <a:cxnLst/>
              <a:rect l="l" t="t" r="r" b="b"/>
              <a:pathLst>
                <a:path w="13010" h="9074" extrusionOk="0">
                  <a:moveTo>
                    <a:pt x="801" y="0"/>
                  </a:moveTo>
                  <a:cubicBezTo>
                    <a:pt x="634" y="0"/>
                    <a:pt x="534" y="100"/>
                    <a:pt x="501" y="234"/>
                  </a:cubicBezTo>
                  <a:cubicBezTo>
                    <a:pt x="434" y="534"/>
                    <a:pt x="401" y="1435"/>
                    <a:pt x="267" y="1902"/>
                  </a:cubicBezTo>
                  <a:cubicBezTo>
                    <a:pt x="67" y="2802"/>
                    <a:pt x="0" y="3703"/>
                    <a:pt x="67" y="4570"/>
                  </a:cubicBezTo>
                  <a:cubicBezTo>
                    <a:pt x="167" y="5137"/>
                    <a:pt x="1468" y="5538"/>
                    <a:pt x="2302" y="5871"/>
                  </a:cubicBezTo>
                  <a:cubicBezTo>
                    <a:pt x="3303" y="6305"/>
                    <a:pt x="4203" y="6872"/>
                    <a:pt x="5004" y="7572"/>
                  </a:cubicBezTo>
                  <a:cubicBezTo>
                    <a:pt x="6172" y="8440"/>
                    <a:pt x="7573" y="8973"/>
                    <a:pt x="9040" y="9073"/>
                  </a:cubicBezTo>
                  <a:cubicBezTo>
                    <a:pt x="10508" y="9073"/>
                    <a:pt x="12176" y="8573"/>
                    <a:pt x="12543" y="7906"/>
                  </a:cubicBezTo>
                  <a:cubicBezTo>
                    <a:pt x="13010" y="7072"/>
                    <a:pt x="12643" y="6572"/>
                    <a:pt x="10475" y="5538"/>
                  </a:cubicBezTo>
                  <a:cubicBezTo>
                    <a:pt x="10041" y="5371"/>
                    <a:pt x="8607" y="4503"/>
                    <a:pt x="8106" y="4203"/>
                  </a:cubicBezTo>
                  <a:cubicBezTo>
                    <a:pt x="6772" y="3369"/>
                    <a:pt x="5438" y="2168"/>
                    <a:pt x="4837" y="701"/>
                  </a:cubicBezTo>
                  <a:cubicBezTo>
                    <a:pt x="4771" y="501"/>
                    <a:pt x="4670" y="367"/>
                    <a:pt x="4504" y="234"/>
                  </a:cubicBezTo>
                  <a:cubicBezTo>
                    <a:pt x="4409" y="210"/>
                    <a:pt x="4315" y="187"/>
                    <a:pt x="4221" y="187"/>
                  </a:cubicBezTo>
                  <a:cubicBezTo>
                    <a:pt x="4182" y="187"/>
                    <a:pt x="4142" y="191"/>
                    <a:pt x="4103" y="200"/>
                  </a:cubicBezTo>
                  <a:cubicBezTo>
                    <a:pt x="3736" y="267"/>
                    <a:pt x="3370" y="367"/>
                    <a:pt x="3036" y="534"/>
                  </a:cubicBezTo>
                  <a:cubicBezTo>
                    <a:pt x="2769" y="667"/>
                    <a:pt x="2335" y="834"/>
                    <a:pt x="2335" y="1201"/>
                  </a:cubicBezTo>
                  <a:cubicBezTo>
                    <a:pt x="2335" y="1335"/>
                    <a:pt x="2369" y="1468"/>
                    <a:pt x="2436" y="1568"/>
                  </a:cubicBezTo>
                  <a:cubicBezTo>
                    <a:pt x="2469" y="1635"/>
                    <a:pt x="2469" y="1768"/>
                    <a:pt x="2402" y="1802"/>
                  </a:cubicBezTo>
                  <a:cubicBezTo>
                    <a:pt x="2384" y="1810"/>
                    <a:pt x="2366" y="1815"/>
                    <a:pt x="2349" y="1815"/>
                  </a:cubicBezTo>
                  <a:cubicBezTo>
                    <a:pt x="2300" y="1815"/>
                    <a:pt x="2251" y="1784"/>
                    <a:pt x="2202" y="1735"/>
                  </a:cubicBezTo>
                  <a:cubicBezTo>
                    <a:pt x="2002" y="1535"/>
                    <a:pt x="1802" y="1301"/>
                    <a:pt x="1602" y="1034"/>
                  </a:cubicBezTo>
                  <a:cubicBezTo>
                    <a:pt x="1502" y="901"/>
                    <a:pt x="1401" y="801"/>
                    <a:pt x="1268" y="701"/>
                  </a:cubicBezTo>
                  <a:cubicBezTo>
                    <a:pt x="1135" y="601"/>
                    <a:pt x="1035" y="534"/>
                    <a:pt x="901" y="434"/>
                  </a:cubicBezTo>
                  <a:cubicBezTo>
                    <a:pt x="768" y="334"/>
                    <a:pt x="801" y="167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77"/>
            <p:cNvSpPr/>
            <p:nvPr/>
          </p:nvSpPr>
          <p:spPr>
            <a:xfrm>
              <a:off x="2886400" y="3936600"/>
              <a:ext cx="325250" cy="226850"/>
            </a:xfrm>
            <a:custGeom>
              <a:avLst/>
              <a:gdLst/>
              <a:ahLst/>
              <a:cxnLst/>
              <a:rect l="l" t="t" r="r" b="b"/>
              <a:pathLst>
                <a:path w="13010" h="9074" extrusionOk="0">
                  <a:moveTo>
                    <a:pt x="801" y="0"/>
                  </a:moveTo>
                  <a:cubicBezTo>
                    <a:pt x="634" y="0"/>
                    <a:pt x="534" y="100"/>
                    <a:pt x="501" y="234"/>
                  </a:cubicBezTo>
                  <a:cubicBezTo>
                    <a:pt x="434" y="534"/>
                    <a:pt x="401" y="1435"/>
                    <a:pt x="267" y="1902"/>
                  </a:cubicBezTo>
                  <a:cubicBezTo>
                    <a:pt x="67" y="2802"/>
                    <a:pt x="0" y="3703"/>
                    <a:pt x="67" y="4570"/>
                  </a:cubicBezTo>
                  <a:cubicBezTo>
                    <a:pt x="167" y="5137"/>
                    <a:pt x="1468" y="5538"/>
                    <a:pt x="2302" y="5871"/>
                  </a:cubicBezTo>
                  <a:cubicBezTo>
                    <a:pt x="3303" y="6305"/>
                    <a:pt x="4203" y="6872"/>
                    <a:pt x="5004" y="7572"/>
                  </a:cubicBezTo>
                  <a:cubicBezTo>
                    <a:pt x="6172" y="8440"/>
                    <a:pt x="7573" y="8973"/>
                    <a:pt x="9040" y="9073"/>
                  </a:cubicBezTo>
                  <a:cubicBezTo>
                    <a:pt x="10508" y="9073"/>
                    <a:pt x="12176" y="8573"/>
                    <a:pt x="12543" y="7906"/>
                  </a:cubicBezTo>
                  <a:cubicBezTo>
                    <a:pt x="13010" y="7072"/>
                    <a:pt x="12643" y="6572"/>
                    <a:pt x="10475" y="5538"/>
                  </a:cubicBezTo>
                  <a:cubicBezTo>
                    <a:pt x="10041" y="5371"/>
                    <a:pt x="8607" y="4503"/>
                    <a:pt x="8106" y="4203"/>
                  </a:cubicBezTo>
                  <a:cubicBezTo>
                    <a:pt x="6772" y="3369"/>
                    <a:pt x="5438" y="2168"/>
                    <a:pt x="4837" y="701"/>
                  </a:cubicBezTo>
                  <a:cubicBezTo>
                    <a:pt x="4771" y="501"/>
                    <a:pt x="4670" y="367"/>
                    <a:pt x="4504" y="234"/>
                  </a:cubicBezTo>
                  <a:cubicBezTo>
                    <a:pt x="4409" y="210"/>
                    <a:pt x="4315" y="187"/>
                    <a:pt x="4221" y="187"/>
                  </a:cubicBezTo>
                  <a:cubicBezTo>
                    <a:pt x="4182" y="187"/>
                    <a:pt x="4142" y="191"/>
                    <a:pt x="4103" y="200"/>
                  </a:cubicBezTo>
                  <a:cubicBezTo>
                    <a:pt x="3736" y="267"/>
                    <a:pt x="3370" y="367"/>
                    <a:pt x="3036" y="534"/>
                  </a:cubicBezTo>
                  <a:cubicBezTo>
                    <a:pt x="2769" y="667"/>
                    <a:pt x="2335" y="834"/>
                    <a:pt x="2335" y="1201"/>
                  </a:cubicBezTo>
                  <a:cubicBezTo>
                    <a:pt x="2335" y="1335"/>
                    <a:pt x="2369" y="1468"/>
                    <a:pt x="2436" y="1568"/>
                  </a:cubicBezTo>
                  <a:cubicBezTo>
                    <a:pt x="2469" y="1635"/>
                    <a:pt x="2469" y="1768"/>
                    <a:pt x="2402" y="1802"/>
                  </a:cubicBezTo>
                  <a:cubicBezTo>
                    <a:pt x="2384" y="1810"/>
                    <a:pt x="2366" y="1815"/>
                    <a:pt x="2349" y="1815"/>
                  </a:cubicBezTo>
                  <a:cubicBezTo>
                    <a:pt x="2300" y="1815"/>
                    <a:pt x="2251" y="1784"/>
                    <a:pt x="2202" y="1735"/>
                  </a:cubicBezTo>
                  <a:cubicBezTo>
                    <a:pt x="2002" y="1535"/>
                    <a:pt x="1802" y="1301"/>
                    <a:pt x="1602" y="1034"/>
                  </a:cubicBezTo>
                  <a:cubicBezTo>
                    <a:pt x="1502" y="901"/>
                    <a:pt x="1401" y="801"/>
                    <a:pt x="1268" y="701"/>
                  </a:cubicBezTo>
                  <a:cubicBezTo>
                    <a:pt x="1135" y="601"/>
                    <a:pt x="1035" y="534"/>
                    <a:pt x="901" y="434"/>
                  </a:cubicBezTo>
                  <a:cubicBezTo>
                    <a:pt x="768" y="334"/>
                    <a:pt x="801" y="167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7"/>
            <p:cNvSpPr/>
            <p:nvPr/>
          </p:nvSpPr>
          <p:spPr>
            <a:xfrm>
              <a:off x="2982300" y="4070025"/>
              <a:ext cx="229350" cy="94275"/>
            </a:xfrm>
            <a:custGeom>
              <a:avLst/>
              <a:gdLst/>
              <a:ahLst/>
              <a:cxnLst/>
              <a:rect l="l" t="t" r="r" b="b"/>
              <a:pathLst>
                <a:path w="9174" h="3771" extrusionOk="0">
                  <a:moveTo>
                    <a:pt x="6205" y="0"/>
                  </a:moveTo>
                  <a:cubicBezTo>
                    <a:pt x="5571" y="67"/>
                    <a:pt x="3937" y="834"/>
                    <a:pt x="3937" y="1001"/>
                  </a:cubicBezTo>
                  <a:cubicBezTo>
                    <a:pt x="4137" y="1435"/>
                    <a:pt x="4003" y="1935"/>
                    <a:pt x="3603" y="2202"/>
                  </a:cubicBezTo>
                  <a:cubicBezTo>
                    <a:pt x="3411" y="2332"/>
                    <a:pt x="3166" y="2385"/>
                    <a:pt x="2894" y="2385"/>
                  </a:cubicBezTo>
                  <a:cubicBezTo>
                    <a:pt x="1703" y="2385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35"/>
                    <a:pt x="801" y="1935"/>
                    <a:pt x="1168" y="2235"/>
                  </a:cubicBezTo>
                  <a:cubicBezTo>
                    <a:pt x="2051" y="2955"/>
                    <a:pt x="3929" y="3771"/>
                    <a:pt x="5165" y="3771"/>
                  </a:cubicBezTo>
                  <a:cubicBezTo>
                    <a:pt x="5189" y="3771"/>
                    <a:pt x="5214" y="3770"/>
                    <a:pt x="5238" y="3770"/>
                  </a:cubicBezTo>
                  <a:cubicBezTo>
                    <a:pt x="7139" y="3770"/>
                    <a:pt x="8340" y="3236"/>
                    <a:pt x="8707" y="2569"/>
                  </a:cubicBezTo>
                  <a:cubicBezTo>
                    <a:pt x="9174" y="1702"/>
                    <a:pt x="8807" y="1235"/>
                    <a:pt x="6605" y="234"/>
                  </a:cubicBezTo>
                  <a:cubicBezTo>
                    <a:pt x="6539" y="167"/>
                    <a:pt x="6372" y="100"/>
                    <a:pt x="6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7"/>
            <p:cNvSpPr/>
            <p:nvPr/>
          </p:nvSpPr>
          <p:spPr>
            <a:xfrm>
              <a:off x="2982300" y="4070025"/>
              <a:ext cx="229350" cy="94275"/>
            </a:xfrm>
            <a:custGeom>
              <a:avLst/>
              <a:gdLst/>
              <a:ahLst/>
              <a:cxnLst/>
              <a:rect l="l" t="t" r="r" b="b"/>
              <a:pathLst>
                <a:path w="9174" h="3771" extrusionOk="0">
                  <a:moveTo>
                    <a:pt x="6205" y="0"/>
                  </a:moveTo>
                  <a:cubicBezTo>
                    <a:pt x="5571" y="67"/>
                    <a:pt x="3937" y="834"/>
                    <a:pt x="3937" y="1001"/>
                  </a:cubicBezTo>
                  <a:cubicBezTo>
                    <a:pt x="4137" y="1435"/>
                    <a:pt x="4003" y="1935"/>
                    <a:pt x="3603" y="2202"/>
                  </a:cubicBezTo>
                  <a:cubicBezTo>
                    <a:pt x="3411" y="2332"/>
                    <a:pt x="3166" y="2385"/>
                    <a:pt x="2894" y="2385"/>
                  </a:cubicBezTo>
                  <a:cubicBezTo>
                    <a:pt x="1703" y="2385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35"/>
                    <a:pt x="801" y="1935"/>
                    <a:pt x="1168" y="2235"/>
                  </a:cubicBezTo>
                  <a:cubicBezTo>
                    <a:pt x="2051" y="2955"/>
                    <a:pt x="3929" y="3771"/>
                    <a:pt x="5165" y="3771"/>
                  </a:cubicBezTo>
                  <a:cubicBezTo>
                    <a:pt x="5189" y="3771"/>
                    <a:pt x="5214" y="3770"/>
                    <a:pt x="5238" y="3770"/>
                  </a:cubicBezTo>
                  <a:cubicBezTo>
                    <a:pt x="7139" y="3770"/>
                    <a:pt x="8340" y="3236"/>
                    <a:pt x="8707" y="2569"/>
                  </a:cubicBezTo>
                  <a:cubicBezTo>
                    <a:pt x="9174" y="1702"/>
                    <a:pt x="8807" y="1235"/>
                    <a:pt x="6605" y="234"/>
                  </a:cubicBezTo>
                  <a:cubicBezTo>
                    <a:pt x="6539" y="167"/>
                    <a:pt x="6372" y="100"/>
                    <a:pt x="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77"/>
            <p:cNvSpPr/>
            <p:nvPr/>
          </p:nvSpPr>
          <p:spPr>
            <a:xfrm>
              <a:off x="2897250" y="3935750"/>
              <a:ext cx="212675" cy="167675"/>
            </a:xfrm>
            <a:custGeom>
              <a:avLst/>
              <a:gdLst/>
              <a:ahLst/>
              <a:cxnLst/>
              <a:rect l="l" t="t" r="r" b="b"/>
              <a:pathLst>
                <a:path w="8507" h="6707" extrusionOk="0">
                  <a:moveTo>
                    <a:pt x="367" y="1"/>
                  </a:moveTo>
                  <a:cubicBezTo>
                    <a:pt x="234" y="1"/>
                    <a:pt x="100" y="134"/>
                    <a:pt x="67" y="268"/>
                  </a:cubicBezTo>
                  <a:cubicBezTo>
                    <a:pt x="67" y="401"/>
                    <a:pt x="33" y="668"/>
                    <a:pt x="0" y="968"/>
                  </a:cubicBezTo>
                  <a:cubicBezTo>
                    <a:pt x="167" y="1168"/>
                    <a:pt x="400" y="1335"/>
                    <a:pt x="601" y="1502"/>
                  </a:cubicBezTo>
                  <a:cubicBezTo>
                    <a:pt x="1134" y="1936"/>
                    <a:pt x="2068" y="3170"/>
                    <a:pt x="3503" y="4337"/>
                  </a:cubicBezTo>
                  <a:cubicBezTo>
                    <a:pt x="4886" y="5424"/>
                    <a:pt x="7147" y="6706"/>
                    <a:pt x="7557" y="6706"/>
                  </a:cubicBezTo>
                  <a:cubicBezTo>
                    <a:pt x="7563" y="6706"/>
                    <a:pt x="7568" y="6706"/>
                    <a:pt x="7572" y="6706"/>
                  </a:cubicBezTo>
                  <a:cubicBezTo>
                    <a:pt x="7939" y="6672"/>
                    <a:pt x="8506" y="6405"/>
                    <a:pt x="7139" y="5872"/>
                  </a:cubicBezTo>
                  <a:cubicBezTo>
                    <a:pt x="5804" y="5338"/>
                    <a:pt x="2969" y="3303"/>
                    <a:pt x="1768" y="1769"/>
                  </a:cubicBezTo>
                  <a:cubicBezTo>
                    <a:pt x="1568" y="1569"/>
                    <a:pt x="1368" y="1335"/>
                    <a:pt x="1201" y="1068"/>
                  </a:cubicBezTo>
                  <a:cubicBezTo>
                    <a:pt x="1101" y="935"/>
                    <a:pt x="967" y="835"/>
                    <a:pt x="834" y="735"/>
                  </a:cubicBezTo>
                  <a:cubicBezTo>
                    <a:pt x="734" y="635"/>
                    <a:pt x="601" y="568"/>
                    <a:pt x="467" y="468"/>
                  </a:cubicBezTo>
                  <a:cubicBezTo>
                    <a:pt x="334" y="334"/>
                    <a:pt x="367" y="168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7"/>
            <p:cNvSpPr/>
            <p:nvPr/>
          </p:nvSpPr>
          <p:spPr>
            <a:xfrm>
              <a:off x="3079875" y="4069000"/>
              <a:ext cx="66725" cy="30225"/>
            </a:xfrm>
            <a:custGeom>
              <a:avLst/>
              <a:gdLst/>
              <a:ahLst/>
              <a:cxnLst/>
              <a:rect l="l" t="t" r="r" b="b"/>
              <a:pathLst>
                <a:path w="2669" h="1209" extrusionOk="0">
                  <a:moveTo>
                    <a:pt x="2318" y="0"/>
                  </a:moveTo>
                  <a:cubicBezTo>
                    <a:pt x="1463" y="0"/>
                    <a:pt x="649" y="360"/>
                    <a:pt x="34" y="975"/>
                  </a:cubicBezTo>
                  <a:cubicBezTo>
                    <a:pt x="34" y="1009"/>
                    <a:pt x="0" y="1009"/>
                    <a:pt x="0" y="1042"/>
                  </a:cubicBezTo>
                  <a:cubicBezTo>
                    <a:pt x="0" y="1142"/>
                    <a:pt x="67" y="1176"/>
                    <a:pt x="134" y="1209"/>
                  </a:cubicBezTo>
                  <a:cubicBezTo>
                    <a:pt x="200" y="1209"/>
                    <a:pt x="234" y="1176"/>
                    <a:pt x="267" y="1142"/>
                  </a:cubicBezTo>
                  <a:cubicBezTo>
                    <a:pt x="838" y="572"/>
                    <a:pt x="1588" y="272"/>
                    <a:pt x="2377" y="272"/>
                  </a:cubicBezTo>
                  <a:cubicBezTo>
                    <a:pt x="2419" y="272"/>
                    <a:pt x="2460" y="273"/>
                    <a:pt x="2502" y="275"/>
                  </a:cubicBezTo>
                  <a:cubicBezTo>
                    <a:pt x="2602" y="275"/>
                    <a:pt x="2636" y="208"/>
                    <a:pt x="2669" y="141"/>
                  </a:cubicBezTo>
                  <a:cubicBezTo>
                    <a:pt x="2669" y="75"/>
                    <a:pt x="2602" y="8"/>
                    <a:pt x="2535" y="8"/>
                  </a:cubicBezTo>
                  <a:cubicBezTo>
                    <a:pt x="2463" y="3"/>
                    <a:pt x="2390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7"/>
            <p:cNvSpPr/>
            <p:nvPr/>
          </p:nvSpPr>
          <p:spPr>
            <a:xfrm>
              <a:off x="3050675" y="4050775"/>
              <a:ext cx="65925" cy="30125"/>
            </a:xfrm>
            <a:custGeom>
              <a:avLst/>
              <a:gdLst/>
              <a:ahLst/>
              <a:cxnLst/>
              <a:rect l="l" t="t" r="r" b="b"/>
              <a:pathLst>
                <a:path w="2637" h="1205" extrusionOk="0">
                  <a:moveTo>
                    <a:pt x="2409" y="1"/>
                  </a:moveTo>
                  <a:cubicBezTo>
                    <a:pt x="1520" y="1"/>
                    <a:pt x="671" y="334"/>
                    <a:pt x="34" y="971"/>
                  </a:cubicBezTo>
                  <a:cubicBezTo>
                    <a:pt x="1" y="1037"/>
                    <a:pt x="1" y="1104"/>
                    <a:pt x="34" y="1171"/>
                  </a:cubicBezTo>
                  <a:cubicBezTo>
                    <a:pt x="68" y="1204"/>
                    <a:pt x="101" y="1204"/>
                    <a:pt x="134" y="1204"/>
                  </a:cubicBezTo>
                  <a:cubicBezTo>
                    <a:pt x="168" y="1204"/>
                    <a:pt x="234" y="1171"/>
                    <a:pt x="234" y="1137"/>
                  </a:cubicBezTo>
                  <a:cubicBezTo>
                    <a:pt x="807" y="596"/>
                    <a:pt x="1593" y="268"/>
                    <a:pt x="2388" y="268"/>
                  </a:cubicBezTo>
                  <a:cubicBezTo>
                    <a:pt x="2426" y="268"/>
                    <a:pt x="2464" y="269"/>
                    <a:pt x="2503" y="270"/>
                  </a:cubicBezTo>
                  <a:cubicBezTo>
                    <a:pt x="2569" y="270"/>
                    <a:pt x="2636" y="237"/>
                    <a:pt x="2636" y="137"/>
                  </a:cubicBezTo>
                  <a:cubicBezTo>
                    <a:pt x="2636" y="70"/>
                    <a:pt x="2603" y="3"/>
                    <a:pt x="2536" y="3"/>
                  </a:cubicBezTo>
                  <a:cubicBezTo>
                    <a:pt x="2493" y="2"/>
                    <a:pt x="2451" y="1"/>
                    <a:pt x="2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7"/>
            <p:cNvSpPr/>
            <p:nvPr/>
          </p:nvSpPr>
          <p:spPr>
            <a:xfrm>
              <a:off x="3020650" y="4033275"/>
              <a:ext cx="67575" cy="30450"/>
            </a:xfrm>
            <a:custGeom>
              <a:avLst/>
              <a:gdLst/>
              <a:ahLst/>
              <a:cxnLst/>
              <a:rect l="l" t="t" r="r" b="b"/>
              <a:pathLst>
                <a:path w="2703" h="1218" extrusionOk="0">
                  <a:moveTo>
                    <a:pt x="2442" y="0"/>
                  </a:moveTo>
                  <a:cubicBezTo>
                    <a:pt x="1551" y="0"/>
                    <a:pt x="673" y="335"/>
                    <a:pt x="68" y="1003"/>
                  </a:cubicBezTo>
                  <a:cubicBezTo>
                    <a:pt x="1" y="1037"/>
                    <a:pt x="1" y="1137"/>
                    <a:pt x="68" y="1170"/>
                  </a:cubicBezTo>
                  <a:cubicBezTo>
                    <a:pt x="101" y="1204"/>
                    <a:pt x="134" y="1204"/>
                    <a:pt x="134" y="1204"/>
                  </a:cubicBezTo>
                  <a:cubicBezTo>
                    <a:pt x="154" y="1213"/>
                    <a:pt x="173" y="1217"/>
                    <a:pt x="192" y="1217"/>
                  </a:cubicBezTo>
                  <a:cubicBezTo>
                    <a:pt x="237" y="1217"/>
                    <a:pt x="278" y="1194"/>
                    <a:pt x="301" y="1170"/>
                  </a:cubicBezTo>
                  <a:cubicBezTo>
                    <a:pt x="842" y="597"/>
                    <a:pt x="1626" y="267"/>
                    <a:pt x="2422" y="267"/>
                  </a:cubicBezTo>
                  <a:cubicBezTo>
                    <a:pt x="2460" y="267"/>
                    <a:pt x="2498" y="268"/>
                    <a:pt x="2536" y="270"/>
                  </a:cubicBezTo>
                  <a:cubicBezTo>
                    <a:pt x="2548" y="276"/>
                    <a:pt x="2561" y="278"/>
                    <a:pt x="2572" y="278"/>
                  </a:cubicBezTo>
                  <a:cubicBezTo>
                    <a:pt x="2625" y="278"/>
                    <a:pt x="2670" y="224"/>
                    <a:pt x="2670" y="169"/>
                  </a:cubicBezTo>
                  <a:cubicBezTo>
                    <a:pt x="2703" y="103"/>
                    <a:pt x="2636" y="36"/>
                    <a:pt x="2569" y="3"/>
                  </a:cubicBezTo>
                  <a:cubicBezTo>
                    <a:pt x="2527" y="1"/>
                    <a:pt x="2485" y="0"/>
                    <a:pt x="2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77"/>
            <p:cNvSpPr/>
            <p:nvPr/>
          </p:nvSpPr>
          <p:spPr>
            <a:xfrm>
              <a:off x="2993975" y="4013950"/>
              <a:ext cx="66750" cy="30250"/>
            </a:xfrm>
            <a:custGeom>
              <a:avLst/>
              <a:gdLst/>
              <a:ahLst/>
              <a:cxnLst/>
              <a:rect l="l" t="t" r="r" b="b"/>
              <a:pathLst>
                <a:path w="2670" h="1210" extrusionOk="0">
                  <a:moveTo>
                    <a:pt x="2318" y="1"/>
                  </a:moveTo>
                  <a:cubicBezTo>
                    <a:pt x="1463" y="1"/>
                    <a:pt x="649" y="361"/>
                    <a:pt x="34" y="976"/>
                  </a:cubicBezTo>
                  <a:cubicBezTo>
                    <a:pt x="1" y="1043"/>
                    <a:pt x="1" y="1109"/>
                    <a:pt x="34" y="1176"/>
                  </a:cubicBezTo>
                  <a:cubicBezTo>
                    <a:pt x="67" y="1176"/>
                    <a:pt x="101" y="1209"/>
                    <a:pt x="134" y="1209"/>
                  </a:cubicBezTo>
                  <a:cubicBezTo>
                    <a:pt x="167" y="1209"/>
                    <a:pt x="234" y="1176"/>
                    <a:pt x="267" y="1143"/>
                  </a:cubicBezTo>
                  <a:cubicBezTo>
                    <a:pt x="838" y="572"/>
                    <a:pt x="1589" y="273"/>
                    <a:pt x="2377" y="273"/>
                  </a:cubicBezTo>
                  <a:cubicBezTo>
                    <a:pt x="2419" y="273"/>
                    <a:pt x="2461" y="274"/>
                    <a:pt x="2502" y="275"/>
                  </a:cubicBezTo>
                  <a:cubicBezTo>
                    <a:pt x="2569" y="275"/>
                    <a:pt x="2636" y="209"/>
                    <a:pt x="2669" y="142"/>
                  </a:cubicBezTo>
                  <a:cubicBezTo>
                    <a:pt x="2669" y="75"/>
                    <a:pt x="2602" y="8"/>
                    <a:pt x="2536" y="8"/>
                  </a:cubicBezTo>
                  <a:cubicBezTo>
                    <a:pt x="2463" y="3"/>
                    <a:pt x="2390" y="1"/>
                    <a:pt x="2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7"/>
            <p:cNvSpPr/>
            <p:nvPr/>
          </p:nvSpPr>
          <p:spPr>
            <a:xfrm>
              <a:off x="2966450" y="3993725"/>
              <a:ext cx="71750" cy="30450"/>
            </a:xfrm>
            <a:custGeom>
              <a:avLst/>
              <a:gdLst/>
              <a:ahLst/>
              <a:cxnLst/>
              <a:rect l="l" t="t" r="r" b="b"/>
              <a:pathLst>
                <a:path w="2870" h="1218" extrusionOk="0">
                  <a:moveTo>
                    <a:pt x="2433" y="1"/>
                  </a:moveTo>
                  <a:cubicBezTo>
                    <a:pt x="1521" y="1"/>
                    <a:pt x="658" y="360"/>
                    <a:pt x="34" y="984"/>
                  </a:cubicBezTo>
                  <a:cubicBezTo>
                    <a:pt x="1" y="1051"/>
                    <a:pt x="1" y="1151"/>
                    <a:pt x="67" y="1184"/>
                  </a:cubicBezTo>
                  <a:cubicBezTo>
                    <a:pt x="101" y="1218"/>
                    <a:pt x="134" y="1218"/>
                    <a:pt x="134" y="1218"/>
                  </a:cubicBezTo>
                  <a:cubicBezTo>
                    <a:pt x="201" y="1218"/>
                    <a:pt x="234" y="1184"/>
                    <a:pt x="234" y="1151"/>
                  </a:cubicBezTo>
                  <a:cubicBezTo>
                    <a:pt x="823" y="592"/>
                    <a:pt x="1594" y="266"/>
                    <a:pt x="2408" y="266"/>
                  </a:cubicBezTo>
                  <a:cubicBezTo>
                    <a:pt x="2517" y="266"/>
                    <a:pt x="2626" y="272"/>
                    <a:pt x="2736" y="284"/>
                  </a:cubicBezTo>
                  <a:cubicBezTo>
                    <a:pt x="2769" y="284"/>
                    <a:pt x="2836" y="217"/>
                    <a:pt x="2836" y="184"/>
                  </a:cubicBezTo>
                  <a:cubicBezTo>
                    <a:pt x="2869" y="117"/>
                    <a:pt x="2836" y="17"/>
                    <a:pt x="2769" y="17"/>
                  </a:cubicBezTo>
                  <a:cubicBezTo>
                    <a:pt x="2657" y="6"/>
                    <a:pt x="2545" y="1"/>
                    <a:pt x="2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7"/>
            <p:cNvSpPr/>
            <p:nvPr/>
          </p:nvSpPr>
          <p:spPr>
            <a:xfrm>
              <a:off x="2552000" y="4186775"/>
              <a:ext cx="136775" cy="120550"/>
            </a:xfrm>
            <a:custGeom>
              <a:avLst/>
              <a:gdLst/>
              <a:ahLst/>
              <a:cxnLst/>
              <a:rect l="l" t="t" r="r" b="b"/>
              <a:pathLst>
                <a:path w="5471" h="4822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1034"/>
                    <a:pt x="100" y="2102"/>
                    <a:pt x="434" y="3069"/>
                  </a:cubicBezTo>
                  <a:cubicBezTo>
                    <a:pt x="767" y="4170"/>
                    <a:pt x="1968" y="4637"/>
                    <a:pt x="2869" y="4770"/>
                  </a:cubicBezTo>
                  <a:cubicBezTo>
                    <a:pt x="3012" y="4805"/>
                    <a:pt x="3156" y="4821"/>
                    <a:pt x="3299" y="4821"/>
                  </a:cubicBezTo>
                  <a:cubicBezTo>
                    <a:pt x="3987" y="4821"/>
                    <a:pt x="4639" y="4433"/>
                    <a:pt x="4970" y="3770"/>
                  </a:cubicBezTo>
                  <a:cubicBezTo>
                    <a:pt x="5337" y="2969"/>
                    <a:pt x="5471" y="2102"/>
                    <a:pt x="5404" y="801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7"/>
            <p:cNvSpPr/>
            <p:nvPr/>
          </p:nvSpPr>
          <p:spPr>
            <a:xfrm>
              <a:off x="2553650" y="3982450"/>
              <a:ext cx="137625" cy="310850"/>
            </a:xfrm>
            <a:custGeom>
              <a:avLst/>
              <a:gdLst/>
              <a:ahLst/>
              <a:cxnLst/>
              <a:rect l="l" t="t" r="r" b="b"/>
              <a:pathLst>
                <a:path w="5505" h="12434" extrusionOk="0">
                  <a:moveTo>
                    <a:pt x="935" y="1"/>
                  </a:moveTo>
                  <a:cubicBezTo>
                    <a:pt x="568" y="68"/>
                    <a:pt x="635" y="1802"/>
                    <a:pt x="601" y="3570"/>
                  </a:cubicBezTo>
                  <a:cubicBezTo>
                    <a:pt x="568" y="5438"/>
                    <a:pt x="101" y="6272"/>
                    <a:pt x="34" y="7806"/>
                  </a:cubicBezTo>
                  <a:cubicBezTo>
                    <a:pt x="1" y="9574"/>
                    <a:pt x="168" y="10342"/>
                    <a:pt x="868" y="11309"/>
                  </a:cubicBezTo>
                  <a:cubicBezTo>
                    <a:pt x="1302" y="11900"/>
                    <a:pt x="2271" y="12433"/>
                    <a:pt x="3178" y="12433"/>
                  </a:cubicBezTo>
                  <a:cubicBezTo>
                    <a:pt x="3805" y="12433"/>
                    <a:pt x="4403" y="12178"/>
                    <a:pt x="4771" y="11509"/>
                  </a:cubicBezTo>
                  <a:cubicBezTo>
                    <a:pt x="5505" y="10208"/>
                    <a:pt x="5405" y="8841"/>
                    <a:pt x="5171" y="7106"/>
                  </a:cubicBezTo>
                  <a:cubicBezTo>
                    <a:pt x="4904" y="5638"/>
                    <a:pt x="4738" y="4171"/>
                    <a:pt x="4638" y="2703"/>
                  </a:cubicBezTo>
                  <a:cubicBezTo>
                    <a:pt x="4571" y="1402"/>
                    <a:pt x="4538" y="101"/>
                    <a:pt x="4204" y="1"/>
                  </a:cubicBezTo>
                  <a:lnTo>
                    <a:pt x="4204" y="635"/>
                  </a:lnTo>
                  <a:cubicBezTo>
                    <a:pt x="4204" y="835"/>
                    <a:pt x="4237" y="1469"/>
                    <a:pt x="4037" y="1502"/>
                  </a:cubicBezTo>
                  <a:cubicBezTo>
                    <a:pt x="4004" y="1369"/>
                    <a:pt x="4004" y="1202"/>
                    <a:pt x="4004" y="1035"/>
                  </a:cubicBezTo>
                  <a:cubicBezTo>
                    <a:pt x="4004" y="868"/>
                    <a:pt x="3937" y="735"/>
                    <a:pt x="3870" y="601"/>
                  </a:cubicBezTo>
                  <a:cubicBezTo>
                    <a:pt x="3737" y="501"/>
                    <a:pt x="3604" y="468"/>
                    <a:pt x="3437" y="468"/>
                  </a:cubicBezTo>
                  <a:cubicBezTo>
                    <a:pt x="3070" y="435"/>
                    <a:pt x="2703" y="401"/>
                    <a:pt x="2336" y="401"/>
                  </a:cubicBezTo>
                  <a:cubicBezTo>
                    <a:pt x="2169" y="401"/>
                    <a:pt x="1969" y="401"/>
                    <a:pt x="1802" y="435"/>
                  </a:cubicBezTo>
                  <a:cubicBezTo>
                    <a:pt x="1635" y="468"/>
                    <a:pt x="1502" y="501"/>
                    <a:pt x="1369" y="568"/>
                  </a:cubicBezTo>
                  <a:cubicBezTo>
                    <a:pt x="1269" y="601"/>
                    <a:pt x="1202" y="668"/>
                    <a:pt x="1168" y="735"/>
                  </a:cubicBezTo>
                  <a:cubicBezTo>
                    <a:pt x="1168" y="801"/>
                    <a:pt x="1168" y="868"/>
                    <a:pt x="1168" y="935"/>
                  </a:cubicBezTo>
                  <a:cubicBezTo>
                    <a:pt x="1202" y="1068"/>
                    <a:pt x="1202" y="1202"/>
                    <a:pt x="1168" y="1302"/>
                  </a:cubicBezTo>
                  <a:cubicBezTo>
                    <a:pt x="1168" y="1369"/>
                    <a:pt x="1135" y="1435"/>
                    <a:pt x="1102" y="1435"/>
                  </a:cubicBezTo>
                  <a:cubicBezTo>
                    <a:pt x="1035" y="1435"/>
                    <a:pt x="1035" y="1369"/>
                    <a:pt x="1035" y="1335"/>
                  </a:cubicBezTo>
                  <a:cubicBezTo>
                    <a:pt x="1002" y="1102"/>
                    <a:pt x="1035" y="968"/>
                    <a:pt x="1002" y="701"/>
                  </a:cubicBezTo>
                  <a:lnTo>
                    <a:pt x="1002" y="334"/>
                  </a:lnTo>
                  <a:cubicBezTo>
                    <a:pt x="1002" y="234"/>
                    <a:pt x="935" y="101"/>
                    <a:pt x="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7"/>
            <p:cNvSpPr/>
            <p:nvPr/>
          </p:nvSpPr>
          <p:spPr>
            <a:xfrm>
              <a:off x="2553650" y="3982450"/>
              <a:ext cx="137625" cy="310850"/>
            </a:xfrm>
            <a:custGeom>
              <a:avLst/>
              <a:gdLst/>
              <a:ahLst/>
              <a:cxnLst/>
              <a:rect l="l" t="t" r="r" b="b"/>
              <a:pathLst>
                <a:path w="5505" h="12434" extrusionOk="0">
                  <a:moveTo>
                    <a:pt x="935" y="1"/>
                  </a:moveTo>
                  <a:cubicBezTo>
                    <a:pt x="568" y="68"/>
                    <a:pt x="635" y="1802"/>
                    <a:pt x="601" y="3570"/>
                  </a:cubicBezTo>
                  <a:cubicBezTo>
                    <a:pt x="568" y="5438"/>
                    <a:pt x="101" y="6272"/>
                    <a:pt x="34" y="7806"/>
                  </a:cubicBezTo>
                  <a:cubicBezTo>
                    <a:pt x="1" y="9574"/>
                    <a:pt x="168" y="10342"/>
                    <a:pt x="868" y="11309"/>
                  </a:cubicBezTo>
                  <a:cubicBezTo>
                    <a:pt x="1302" y="11900"/>
                    <a:pt x="2271" y="12433"/>
                    <a:pt x="3178" y="12433"/>
                  </a:cubicBezTo>
                  <a:cubicBezTo>
                    <a:pt x="3805" y="12433"/>
                    <a:pt x="4403" y="12178"/>
                    <a:pt x="4771" y="11509"/>
                  </a:cubicBezTo>
                  <a:cubicBezTo>
                    <a:pt x="5505" y="10208"/>
                    <a:pt x="5405" y="8841"/>
                    <a:pt x="5171" y="7106"/>
                  </a:cubicBezTo>
                  <a:cubicBezTo>
                    <a:pt x="4904" y="5638"/>
                    <a:pt x="4738" y="4171"/>
                    <a:pt x="4638" y="2703"/>
                  </a:cubicBezTo>
                  <a:cubicBezTo>
                    <a:pt x="4571" y="1402"/>
                    <a:pt x="4538" y="101"/>
                    <a:pt x="4204" y="1"/>
                  </a:cubicBezTo>
                  <a:lnTo>
                    <a:pt x="4204" y="635"/>
                  </a:lnTo>
                  <a:cubicBezTo>
                    <a:pt x="4204" y="835"/>
                    <a:pt x="4237" y="1469"/>
                    <a:pt x="4037" y="1502"/>
                  </a:cubicBezTo>
                  <a:cubicBezTo>
                    <a:pt x="4004" y="1369"/>
                    <a:pt x="4004" y="1202"/>
                    <a:pt x="4004" y="1035"/>
                  </a:cubicBezTo>
                  <a:cubicBezTo>
                    <a:pt x="4004" y="868"/>
                    <a:pt x="3937" y="735"/>
                    <a:pt x="3870" y="601"/>
                  </a:cubicBezTo>
                  <a:cubicBezTo>
                    <a:pt x="3737" y="501"/>
                    <a:pt x="3604" y="468"/>
                    <a:pt x="3437" y="468"/>
                  </a:cubicBezTo>
                  <a:cubicBezTo>
                    <a:pt x="3070" y="435"/>
                    <a:pt x="2703" y="401"/>
                    <a:pt x="2336" y="401"/>
                  </a:cubicBezTo>
                  <a:cubicBezTo>
                    <a:pt x="2169" y="401"/>
                    <a:pt x="1969" y="401"/>
                    <a:pt x="1802" y="435"/>
                  </a:cubicBezTo>
                  <a:cubicBezTo>
                    <a:pt x="1635" y="468"/>
                    <a:pt x="1502" y="501"/>
                    <a:pt x="1369" y="568"/>
                  </a:cubicBezTo>
                  <a:cubicBezTo>
                    <a:pt x="1269" y="601"/>
                    <a:pt x="1202" y="668"/>
                    <a:pt x="1168" y="735"/>
                  </a:cubicBezTo>
                  <a:cubicBezTo>
                    <a:pt x="1168" y="801"/>
                    <a:pt x="1168" y="868"/>
                    <a:pt x="1168" y="935"/>
                  </a:cubicBezTo>
                  <a:cubicBezTo>
                    <a:pt x="1202" y="1068"/>
                    <a:pt x="1202" y="1202"/>
                    <a:pt x="1168" y="1302"/>
                  </a:cubicBezTo>
                  <a:cubicBezTo>
                    <a:pt x="1168" y="1369"/>
                    <a:pt x="1135" y="1435"/>
                    <a:pt x="1102" y="1435"/>
                  </a:cubicBezTo>
                  <a:cubicBezTo>
                    <a:pt x="1035" y="1435"/>
                    <a:pt x="1035" y="1369"/>
                    <a:pt x="1035" y="1335"/>
                  </a:cubicBezTo>
                  <a:cubicBezTo>
                    <a:pt x="1002" y="1102"/>
                    <a:pt x="1035" y="968"/>
                    <a:pt x="1002" y="701"/>
                  </a:cubicBezTo>
                  <a:lnTo>
                    <a:pt x="1002" y="334"/>
                  </a:lnTo>
                  <a:cubicBezTo>
                    <a:pt x="1002" y="234"/>
                    <a:pt x="935" y="10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7"/>
            <p:cNvSpPr/>
            <p:nvPr/>
          </p:nvSpPr>
          <p:spPr>
            <a:xfrm>
              <a:off x="2552825" y="4164250"/>
              <a:ext cx="137625" cy="129100"/>
            </a:xfrm>
            <a:custGeom>
              <a:avLst/>
              <a:gdLst/>
              <a:ahLst/>
              <a:cxnLst/>
              <a:rect l="l" t="t" r="r" b="b"/>
              <a:pathLst>
                <a:path w="5505" h="5164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61"/>
                    <a:pt x="100" y="103"/>
                    <a:pt x="100" y="155"/>
                  </a:cubicBezTo>
                  <a:lnTo>
                    <a:pt x="100" y="155"/>
                  </a:lnTo>
                  <a:cubicBezTo>
                    <a:pt x="101" y="115"/>
                    <a:pt x="101" y="75"/>
                    <a:pt x="101" y="34"/>
                  </a:cubicBezTo>
                  <a:close/>
                  <a:moveTo>
                    <a:pt x="5204" y="1"/>
                  </a:moveTo>
                  <a:cubicBezTo>
                    <a:pt x="5204" y="1"/>
                    <a:pt x="5204" y="1936"/>
                    <a:pt x="4771" y="2169"/>
                  </a:cubicBezTo>
                  <a:cubicBezTo>
                    <a:pt x="4720" y="2196"/>
                    <a:pt x="4671" y="2208"/>
                    <a:pt x="4624" y="2208"/>
                  </a:cubicBezTo>
                  <a:cubicBezTo>
                    <a:pt x="4264" y="2208"/>
                    <a:pt x="4007" y="1504"/>
                    <a:pt x="4037" y="1268"/>
                  </a:cubicBezTo>
                  <a:cubicBezTo>
                    <a:pt x="3382" y="1054"/>
                    <a:pt x="2817" y="987"/>
                    <a:pt x="2367" y="987"/>
                  </a:cubicBezTo>
                  <a:cubicBezTo>
                    <a:pt x="1628" y="987"/>
                    <a:pt x="1201" y="1168"/>
                    <a:pt x="1201" y="1168"/>
                  </a:cubicBezTo>
                  <a:cubicBezTo>
                    <a:pt x="1201" y="1168"/>
                    <a:pt x="1033" y="2264"/>
                    <a:pt x="644" y="2264"/>
                  </a:cubicBezTo>
                  <a:cubicBezTo>
                    <a:pt x="609" y="2264"/>
                    <a:pt x="573" y="2255"/>
                    <a:pt x="534" y="2236"/>
                  </a:cubicBezTo>
                  <a:cubicBezTo>
                    <a:pt x="115" y="1996"/>
                    <a:pt x="99" y="624"/>
                    <a:pt x="100" y="155"/>
                  </a:cubicBezTo>
                  <a:lnTo>
                    <a:pt x="100" y="155"/>
                  </a:lnTo>
                  <a:cubicBezTo>
                    <a:pt x="99" y="282"/>
                    <a:pt x="93" y="408"/>
                    <a:pt x="67" y="534"/>
                  </a:cubicBezTo>
                  <a:cubicBezTo>
                    <a:pt x="1" y="2302"/>
                    <a:pt x="167" y="3070"/>
                    <a:pt x="901" y="4070"/>
                  </a:cubicBezTo>
                  <a:cubicBezTo>
                    <a:pt x="1314" y="4640"/>
                    <a:pt x="2270" y="5164"/>
                    <a:pt x="3171" y="5164"/>
                  </a:cubicBezTo>
                  <a:cubicBezTo>
                    <a:pt x="3799" y="5164"/>
                    <a:pt x="4401" y="4909"/>
                    <a:pt x="4771" y="4237"/>
                  </a:cubicBezTo>
                  <a:cubicBezTo>
                    <a:pt x="5505" y="2970"/>
                    <a:pt x="5438" y="1669"/>
                    <a:pt x="5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7"/>
            <p:cNvSpPr/>
            <p:nvPr/>
          </p:nvSpPr>
          <p:spPr>
            <a:xfrm>
              <a:off x="2552825" y="4164250"/>
              <a:ext cx="137625" cy="129100"/>
            </a:xfrm>
            <a:custGeom>
              <a:avLst/>
              <a:gdLst/>
              <a:ahLst/>
              <a:cxnLst/>
              <a:rect l="l" t="t" r="r" b="b"/>
              <a:pathLst>
                <a:path w="5505" h="5164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61"/>
                    <a:pt x="100" y="103"/>
                    <a:pt x="100" y="155"/>
                  </a:cubicBezTo>
                  <a:lnTo>
                    <a:pt x="100" y="155"/>
                  </a:lnTo>
                  <a:cubicBezTo>
                    <a:pt x="101" y="115"/>
                    <a:pt x="101" y="75"/>
                    <a:pt x="101" y="34"/>
                  </a:cubicBezTo>
                  <a:close/>
                  <a:moveTo>
                    <a:pt x="5204" y="1"/>
                  </a:moveTo>
                  <a:cubicBezTo>
                    <a:pt x="5204" y="1"/>
                    <a:pt x="5204" y="1936"/>
                    <a:pt x="4771" y="2169"/>
                  </a:cubicBezTo>
                  <a:cubicBezTo>
                    <a:pt x="4720" y="2196"/>
                    <a:pt x="4671" y="2208"/>
                    <a:pt x="4624" y="2208"/>
                  </a:cubicBezTo>
                  <a:cubicBezTo>
                    <a:pt x="4264" y="2208"/>
                    <a:pt x="4007" y="1504"/>
                    <a:pt x="4037" y="1268"/>
                  </a:cubicBezTo>
                  <a:cubicBezTo>
                    <a:pt x="3382" y="1054"/>
                    <a:pt x="2817" y="987"/>
                    <a:pt x="2367" y="987"/>
                  </a:cubicBezTo>
                  <a:cubicBezTo>
                    <a:pt x="1628" y="987"/>
                    <a:pt x="1201" y="1168"/>
                    <a:pt x="1201" y="1168"/>
                  </a:cubicBezTo>
                  <a:cubicBezTo>
                    <a:pt x="1201" y="1168"/>
                    <a:pt x="1033" y="2264"/>
                    <a:pt x="644" y="2264"/>
                  </a:cubicBezTo>
                  <a:cubicBezTo>
                    <a:pt x="609" y="2264"/>
                    <a:pt x="573" y="2255"/>
                    <a:pt x="534" y="2236"/>
                  </a:cubicBezTo>
                  <a:cubicBezTo>
                    <a:pt x="115" y="1996"/>
                    <a:pt x="99" y="624"/>
                    <a:pt x="100" y="155"/>
                  </a:cubicBezTo>
                  <a:lnTo>
                    <a:pt x="100" y="155"/>
                  </a:lnTo>
                  <a:cubicBezTo>
                    <a:pt x="99" y="282"/>
                    <a:pt x="93" y="408"/>
                    <a:pt x="67" y="534"/>
                  </a:cubicBezTo>
                  <a:cubicBezTo>
                    <a:pt x="1" y="2302"/>
                    <a:pt x="167" y="3070"/>
                    <a:pt x="901" y="4070"/>
                  </a:cubicBezTo>
                  <a:cubicBezTo>
                    <a:pt x="1314" y="4640"/>
                    <a:pt x="2270" y="5164"/>
                    <a:pt x="3171" y="5164"/>
                  </a:cubicBezTo>
                  <a:cubicBezTo>
                    <a:pt x="3799" y="5164"/>
                    <a:pt x="4401" y="4909"/>
                    <a:pt x="4771" y="4237"/>
                  </a:cubicBezTo>
                  <a:cubicBezTo>
                    <a:pt x="5505" y="2970"/>
                    <a:pt x="5438" y="1669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7"/>
            <p:cNvSpPr/>
            <p:nvPr/>
          </p:nvSpPr>
          <p:spPr>
            <a:xfrm>
              <a:off x="2566175" y="3982450"/>
              <a:ext cx="20700" cy="223025"/>
            </a:xfrm>
            <a:custGeom>
              <a:avLst/>
              <a:gdLst/>
              <a:ahLst/>
              <a:cxnLst/>
              <a:rect l="l" t="t" r="r" b="b"/>
              <a:pathLst>
                <a:path w="828" h="8921" extrusionOk="0">
                  <a:moveTo>
                    <a:pt x="434" y="1"/>
                  </a:moveTo>
                  <a:cubicBezTo>
                    <a:pt x="67" y="68"/>
                    <a:pt x="134" y="1802"/>
                    <a:pt x="100" y="3537"/>
                  </a:cubicBezTo>
                  <a:cubicBezTo>
                    <a:pt x="267" y="5071"/>
                    <a:pt x="0" y="7206"/>
                    <a:pt x="100" y="8107"/>
                  </a:cubicBezTo>
                  <a:cubicBezTo>
                    <a:pt x="180" y="8645"/>
                    <a:pt x="438" y="8921"/>
                    <a:pt x="619" y="8921"/>
                  </a:cubicBezTo>
                  <a:cubicBezTo>
                    <a:pt x="741" y="8921"/>
                    <a:pt x="828" y="8795"/>
                    <a:pt x="801" y="8540"/>
                  </a:cubicBezTo>
                  <a:cubicBezTo>
                    <a:pt x="734" y="7773"/>
                    <a:pt x="667" y="7039"/>
                    <a:pt x="667" y="6272"/>
                  </a:cubicBezTo>
                  <a:cubicBezTo>
                    <a:pt x="667" y="5105"/>
                    <a:pt x="601" y="2603"/>
                    <a:pt x="467" y="1335"/>
                  </a:cubicBezTo>
                  <a:cubicBezTo>
                    <a:pt x="467" y="1202"/>
                    <a:pt x="467" y="1068"/>
                    <a:pt x="467" y="935"/>
                  </a:cubicBezTo>
                  <a:lnTo>
                    <a:pt x="434" y="68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7"/>
            <p:cNvSpPr/>
            <p:nvPr/>
          </p:nvSpPr>
          <p:spPr>
            <a:xfrm>
              <a:off x="2648875" y="3982450"/>
              <a:ext cx="20725" cy="223400"/>
            </a:xfrm>
            <a:custGeom>
              <a:avLst/>
              <a:gdLst/>
              <a:ahLst/>
              <a:cxnLst/>
              <a:rect l="l" t="t" r="r" b="b"/>
              <a:pathLst>
                <a:path w="829" h="8936" extrusionOk="0">
                  <a:moveTo>
                    <a:pt x="395" y="1"/>
                  </a:moveTo>
                  <a:lnTo>
                    <a:pt x="395" y="34"/>
                  </a:lnTo>
                  <a:lnTo>
                    <a:pt x="395" y="635"/>
                  </a:lnTo>
                  <a:cubicBezTo>
                    <a:pt x="395" y="868"/>
                    <a:pt x="362" y="1135"/>
                    <a:pt x="328" y="1369"/>
                  </a:cubicBezTo>
                  <a:cubicBezTo>
                    <a:pt x="228" y="2669"/>
                    <a:pt x="128" y="5105"/>
                    <a:pt x="128" y="6305"/>
                  </a:cubicBezTo>
                  <a:cubicBezTo>
                    <a:pt x="128" y="7039"/>
                    <a:pt x="95" y="7806"/>
                    <a:pt x="28" y="8540"/>
                  </a:cubicBezTo>
                  <a:cubicBezTo>
                    <a:pt x="0" y="8805"/>
                    <a:pt x="94" y="8935"/>
                    <a:pt x="220" y="8935"/>
                  </a:cubicBezTo>
                  <a:cubicBezTo>
                    <a:pt x="397" y="8935"/>
                    <a:pt x="637" y="8679"/>
                    <a:pt x="695" y="8173"/>
                  </a:cubicBezTo>
                  <a:cubicBezTo>
                    <a:pt x="829" y="7273"/>
                    <a:pt x="562" y="5105"/>
                    <a:pt x="695" y="3570"/>
                  </a:cubicBezTo>
                  <a:cubicBezTo>
                    <a:pt x="762" y="2803"/>
                    <a:pt x="762" y="2169"/>
                    <a:pt x="762" y="1669"/>
                  </a:cubicBezTo>
                  <a:cubicBezTo>
                    <a:pt x="695" y="801"/>
                    <a:pt x="628" y="10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7"/>
            <p:cNvSpPr/>
            <p:nvPr/>
          </p:nvSpPr>
          <p:spPr>
            <a:xfrm>
              <a:off x="2578675" y="4184050"/>
              <a:ext cx="80075" cy="13075"/>
            </a:xfrm>
            <a:custGeom>
              <a:avLst/>
              <a:gdLst/>
              <a:ahLst/>
              <a:cxnLst/>
              <a:rect l="l" t="t" r="r" b="b"/>
              <a:pathLst>
                <a:path w="3203" h="523" extrusionOk="0">
                  <a:moveTo>
                    <a:pt x="1602" y="1"/>
                  </a:moveTo>
                  <a:cubicBezTo>
                    <a:pt x="1093" y="1"/>
                    <a:pt x="584" y="93"/>
                    <a:pt x="101" y="276"/>
                  </a:cubicBezTo>
                  <a:cubicBezTo>
                    <a:pt x="34" y="310"/>
                    <a:pt x="1" y="376"/>
                    <a:pt x="34" y="443"/>
                  </a:cubicBezTo>
                  <a:cubicBezTo>
                    <a:pt x="58" y="492"/>
                    <a:pt x="101" y="523"/>
                    <a:pt x="148" y="523"/>
                  </a:cubicBezTo>
                  <a:cubicBezTo>
                    <a:pt x="165" y="523"/>
                    <a:pt x="183" y="519"/>
                    <a:pt x="201" y="510"/>
                  </a:cubicBezTo>
                  <a:cubicBezTo>
                    <a:pt x="651" y="360"/>
                    <a:pt x="1126" y="285"/>
                    <a:pt x="1602" y="285"/>
                  </a:cubicBezTo>
                  <a:cubicBezTo>
                    <a:pt x="2077" y="285"/>
                    <a:pt x="2552" y="360"/>
                    <a:pt x="3003" y="510"/>
                  </a:cubicBezTo>
                  <a:lnTo>
                    <a:pt x="3070" y="510"/>
                  </a:lnTo>
                  <a:cubicBezTo>
                    <a:pt x="3103" y="510"/>
                    <a:pt x="3170" y="476"/>
                    <a:pt x="3170" y="443"/>
                  </a:cubicBezTo>
                  <a:cubicBezTo>
                    <a:pt x="3203" y="376"/>
                    <a:pt x="3170" y="276"/>
                    <a:pt x="3103" y="276"/>
                  </a:cubicBezTo>
                  <a:cubicBezTo>
                    <a:pt x="2619" y="93"/>
                    <a:pt x="2111" y="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7"/>
            <p:cNvSpPr/>
            <p:nvPr/>
          </p:nvSpPr>
          <p:spPr>
            <a:xfrm>
              <a:off x="2574500" y="4149675"/>
              <a:ext cx="88425" cy="12425"/>
            </a:xfrm>
            <a:custGeom>
              <a:avLst/>
              <a:gdLst/>
              <a:ahLst/>
              <a:cxnLst/>
              <a:rect l="l" t="t" r="r" b="b"/>
              <a:pathLst>
                <a:path w="3537" h="497" extrusionOk="0">
                  <a:moveTo>
                    <a:pt x="1785" y="0"/>
                  </a:moveTo>
                  <a:cubicBezTo>
                    <a:pt x="1227" y="0"/>
                    <a:pt x="668" y="83"/>
                    <a:pt x="134" y="250"/>
                  </a:cubicBezTo>
                  <a:cubicBezTo>
                    <a:pt x="68" y="284"/>
                    <a:pt x="1" y="350"/>
                    <a:pt x="34" y="417"/>
                  </a:cubicBezTo>
                  <a:cubicBezTo>
                    <a:pt x="59" y="466"/>
                    <a:pt x="101" y="497"/>
                    <a:pt x="148" y="497"/>
                  </a:cubicBezTo>
                  <a:cubicBezTo>
                    <a:pt x="165" y="497"/>
                    <a:pt x="183" y="493"/>
                    <a:pt x="201" y="484"/>
                  </a:cubicBezTo>
                  <a:cubicBezTo>
                    <a:pt x="718" y="334"/>
                    <a:pt x="1252" y="259"/>
                    <a:pt x="1781" y="259"/>
                  </a:cubicBezTo>
                  <a:cubicBezTo>
                    <a:pt x="2311" y="259"/>
                    <a:pt x="2836" y="334"/>
                    <a:pt x="3337" y="484"/>
                  </a:cubicBezTo>
                  <a:lnTo>
                    <a:pt x="3403" y="484"/>
                  </a:lnTo>
                  <a:cubicBezTo>
                    <a:pt x="3437" y="484"/>
                    <a:pt x="3503" y="450"/>
                    <a:pt x="3503" y="417"/>
                  </a:cubicBezTo>
                  <a:cubicBezTo>
                    <a:pt x="3537" y="350"/>
                    <a:pt x="3503" y="284"/>
                    <a:pt x="3437" y="250"/>
                  </a:cubicBezTo>
                  <a:cubicBezTo>
                    <a:pt x="2903" y="83"/>
                    <a:pt x="2344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7"/>
            <p:cNvSpPr/>
            <p:nvPr/>
          </p:nvSpPr>
          <p:spPr>
            <a:xfrm>
              <a:off x="2575350" y="4115050"/>
              <a:ext cx="87575" cy="14200"/>
            </a:xfrm>
            <a:custGeom>
              <a:avLst/>
              <a:gdLst/>
              <a:ahLst/>
              <a:cxnLst/>
              <a:rect l="l" t="t" r="r" b="b"/>
              <a:pathLst>
                <a:path w="3503" h="568" extrusionOk="0">
                  <a:moveTo>
                    <a:pt x="1735" y="1"/>
                  </a:moveTo>
                  <a:cubicBezTo>
                    <a:pt x="1168" y="1"/>
                    <a:pt x="601" y="101"/>
                    <a:pt x="67" y="301"/>
                  </a:cubicBezTo>
                  <a:cubicBezTo>
                    <a:pt x="0" y="334"/>
                    <a:pt x="0" y="401"/>
                    <a:pt x="0" y="468"/>
                  </a:cubicBezTo>
                  <a:cubicBezTo>
                    <a:pt x="34" y="534"/>
                    <a:pt x="100" y="568"/>
                    <a:pt x="134" y="568"/>
                  </a:cubicBezTo>
                  <a:cubicBezTo>
                    <a:pt x="167" y="568"/>
                    <a:pt x="167" y="568"/>
                    <a:pt x="200" y="534"/>
                  </a:cubicBezTo>
                  <a:cubicBezTo>
                    <a:pt x="678" y="323"/>
                    <a:pt x="1183" y="253"/>
                    <a:pt x="1642" y="253"/>
                  </a:cubicBezTo>
                  <a:cubicBezTo>
                    <a:pt x="2561" y="253"/>
                    <a:pt x="3303" y="534"/>
                    <a:pt x="3303" y="534"/>
                  </a:cubicBezTo>
                  <a:cubicBezTo>
                    <a:pt x="3320" y="543"/>
                    <a:pt x="3338" y="547"/>
                    <a:pt x="3356" y="547"/>
                  </a:cubicBezTo>
                  <a:cubicBezTo>
                    <a:pt x="3403" y="547"/>
                    <a:pt x="3445" y="517"/>
                    <a:pt x="3469" y="468"/>
                  </a:cubicBezTo>
                  <a:cubicBezTo>
                    <a:pt x="3503" y="401"/>
                    <a:pt x="3469" y="334"/>
                    <a:pt x="3403" y="301"/>
                  </a:cubicBezTo>
                  <a:cubicBezTo>
                    <a:pt x="2869" y="101"/>
                    <a:pt x="2302" y="1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7"/>
            <p:cNvSpPr/>
            <p:nvPr/>
          </p:nvSpPr>
          <p:spPr>
            <a:xfrm>
              <a:off x="2574500" y="4083050"/>
              <a:ext cx="88425" cy="16175"/>
            </a:xfrm>
            <a:custGeom>
              <a:avLst/>
              <a:gdLst/>
              <a:ahLst/>
              <a:cxnLst/>
              <a:rect l="l" t="t" r="r" b="b"/>
              <a:pathLst>
                <a:path w="3537" h="647" extrusionOk="0">
                  <a:moveTo>
                    <a:pt x="1799" y="0"/>
                  </a:moveTo>
                  <a:cubicBezTo>
                    <a:pt x="1213" y="0"/>
                    <a:pt x="627" y="126"/>
                    <a:pt x="68" y="380"/>
                  </a:cubicBezTo>
                  <a:cubicBezTo>
                    <a:pt x="1" y="413"/>
                    <a:pt x="1" y="480"/>
                    <a:pt x="34" y="547"/>
                  </a:cubicBezTo>
                  <a:cubicBezTo>
                    <a:pt x="34" y="614"/>
                    <a:pt x="101" y="647"/>
                    <a:pt x="134" y="647"/>
                  </a:cubicBezTo>
                  <a:cubicBezTo>
                    <a:pt x="168" y="647"/>
                    <a:pt x="168" y="614"/>
                    <a:pt x="201" y="614"/>
                  </a:cubicBezTo>
                  <a:cubicBezTo>
                    <a:pt x="721" y="388"/>
                    <a:pt x="1276" y="271"/>
                    <a:pt x="1830" y="271"/>
                  </a:cubicBezTo>
                  <a:cubicBezTo>
                    <a:pt x="2343" y="271"/>
                    <a:pt x="2855" y="372"/>
                    <a:pt x="3337" y="580"/>
                  </a:cubicBezTo>
                  <a:cubicBezTo>
                    <a:pt x="3354" y="589"/>
                    <a:pt x="3372" y="593"/>
                    <a:pt x="3390" y="593"/>
                  </a:cubicBezTo>
                  <a:cubicBezTo>
                    <a:pt x="3437" y="593"/>
                    <a:pt x="3479" y="562"/>
                    <a:pt x="3503" y="513"/>
                  </a:cubicBezTo>
                  <a:cubicBezTo>
                    <a:pt x="3537" y="447"/>
                    <a:pt x="3537" y="380"/>
                    <a:pt x="3470" y="347"/>
                  </a:cubicBezTo>
                  <a:cubicBezTo>
                    <a:pt x="2929" y="117"/>
                    <a:pt x="2364" y="0"/>
                    <a:pt x="1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7"/>
            <p:cNvSpPr/>
            <p:nvPr/>
          </p:nvSpPr>
          <p:spPr>
            <a:xfrm>
              <a:off x="2573675" y="4048425"/>
              <a:ext cx="89250" cy="15275"/>
            </a:xfrm>
            <a:custGeom>
              <a:avLst/>
              <a:gdLst/>
              <a:ahLst/>
              <a:cxnLst/>
              <a:rect l="l" t="t" r="r" b="b"/>
              <a:pathLst>
                <a:path w="3570" h="611" extrusionOk="0">
                  <a:moveTo>
                    <a:pt x="1709" y="1"/>
                  </a:moveTo>
                  <a:cubicBezTo>
                    <a:pt x="1206" y="1"/>
                    <a:pt x="646" y="92"/>
                    <a:pt x="101" y="364"/>
                  </a:cubicBezTo>
                  <a:lnTo>
                    <a:pt x="67" y="364"/>
                  </a:lnTo>
                  <a:cubicBezTo>
                    <a:pt x="1" y="397"/>
                    <a:pt x="1" y="464"/>
                    <a:pt x="34" y="531"/>
                  </a:cubicBezTo>
                  <a:cubicBezTo>
                    <a:pt x="34" y="598"/>
                    <a:pt x="101" y="598"/>
                    <a:pt x="134" y="598"/>
                  </a:cubicBezTo>
                  <a:lnTo>
                    <a:pt x="201" y="598"/>
                  </a:lnTo>
                  <a:cubicBezTo>
                    <a:pt x="701" y="353"/>
                    <a:pt x="1220" y="271"/>
                    <a:pt x="1689" y="271"/>
                  </a:cubicBezTo>
                  <a:cubicBezTo>
                    <a:pt x="2628" y="271"/>
                    <a:pt x="3370" y="598"/>
                    <a:pt x="3370" y="598"/>
                  </a:cubicBezTo>
                  <a:cubicBezTo>
                    <a:pt x="3387" y="606"/>
                    <a:pt x="3408" y="611"/>
                    <a:pt x="3428" y="611"/>
                  </a:cubicBezTo>
                  <a:cubicBezTo>
                    <a:pt x="3483" y="611"/>
                    <a:pt x="3536" y="580"/>
                    <a:pt x="3536" y="531"/>
                  </a:cubicBezTo>
                  <a:cubicBezTo>
                    <a:pt x="3570" y="464"/>
                    <a:pt x="3536" y="397"/>
                    <a:pt x="3470" y="364"/>
                  </a:cubicBezTo>
                  <a:cubicBezTo>
                    <a:pt x="3448" y="342"/>
                    <a:pt x="2685" y="1"/>
                    <a:pt x="1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7"/>
            <p:cNvSpPr/>
            <p:nvPr/>
          </p:nvSpPr>
          <p:spPr>
            <a:xfrm>
              <a:off x="2538650" y="2644825"/>
              <a:ext cx="500375" cy="1452050"/>
            </a:xfrm>
            <a:custGeom>
              <a:avLst/>
              <a:gdLst/>
              <a:ahLst/>
              <a:cxnLst/>
              <a:rect l="l" t="t" r="r" b="b"/>
              <a:pathLst>
                <a:path w="20015" h="58082" extrusionOk="0">
                  <a:moveTo>
                    <a:pt x="3737" y="1"/>
                  </a:moveTo>
                  <a:cubicBezTo>
                    <a:pt x="2769" y="2269"/>
                    <a:pt x="2102" y="4671"/>
                    <a:pt x="1835" y="7106"/>
                  </a:cubicBezTo>
                  <a:cubicBezTo>
                    <a:pt x="1168" y="16046"/>
                    <a:pt x="1535" y="28888"/>
                    <a:pt x="1535" y="28888"/>
                  </a:cubicBezTo>
                  <a:cubicBezTo>
                    <a:pt x="1435" y="29822"/>
                    <a:pt x="868" y="31924"/>
                    <a:pt x="468" y="36060"/>
                  </a:cubicBezTo>
                  <a:cubicBezTo>
                    <a:pt x="1" y="40930"/>
                    <a:pt x="568" y="57375"/>
                    <a:pt x="568" y="57375"/>
                  </a:cubicBezTo>
                  <a:cubicBezTo>
                    <a:pt x="568" y="57375"/>
                    <a:pt x="1763" y="58081"/>
                    <a:pt x="3208" y="58081"/>
                  </a:cubicBezTo>
                  <a:cubicBezTo>
                    <a:pt x="4028" y="58081"/>
                    <a:pt x="4929" y="57854"/>
                    <a:pt x="5738" y="57142"/>
                  </a:cubicBezTo>
                  <a:cubicBezTo>
                    <a:pt x="5738" y="57142"/>
                    <a:pt x="8373" y="34492"/>
                    <a:pt x="8974" y="29655"/>
                  </a:cubicBezTo>
                  <a:cubicBezTo>
                    <a:pt x="9507" y="25452"/>
                    <a:pt x="11008" y="16313"/>
                    <a:pt x="11008" y="16313"/>
                  </a:cubicBezTo>
                  <a:lnTo>
                    <a:pt x="12743" y="29822"/>
                  </a:lnTo>
                  <a:cubicBezTo>
                    <a:pt x="12743" y="29822"/>
                    <a:pt x="12576" y="33625"/>
                    <a:pt x="12676" y="36060"/>
                  </a:cubicBezTo>
                  <a:cubicBezTo>
                    <a:pt x="12810" y="38929"/>
                    <a:pt x="13610" y="53439"/>
                    <a:pt x="13610" y="53439"/>
                  </a:cubicBezTo>
                  <a:cubicBezTo>
                    <a:pt x="13610" y="53439"/>
                    <a:pt x="14983" y="53908"/>
                    <a:pt x="16477" y="53908"/>
                  </a:cubicBezTo>
                  <a:cubicBezTo>
                    <a:pt x="17533" y="53908"/>
                    <a:pt x="18649" y="53674"/>
                    <a:pt x="19381" y="52872"/>
                  </a:cubicBezTo>
                  <a:cubicBezTo>
                    <a:pt x="19381" y="52872"/>
                    <a:pt x="19815" y="32724"/>
                    <a:pt x="19881" y="29289"/>
                  </a:cubicBezTo>
                  <a:cubicBezTo>
                    <a:pt x="20015" y="22584"/>
                    <a:pt x="19881" y="10308"/>
                    <a:pt x="18781" y="3237"/>
                  </a:cubicBezTo>
                  <a:lnTo>
                    <a:pt x="37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7"/>
            <p:cNvSpPr/>
            <p:nvPr/>
          </p:nvSpPr>
          <p:spPr>
            <a:xfrm>
              <a:off x="2813850" y="2895025"/>
              <a:ext cx="146800" cy="455350"/>
            </a:xfrm>
            <a:custGeom>
              <a:avLst/>
              <a:gdLst/>
              <a:ahLst/>
              <a:cxnLst/>
              <a:rect l="l" t="t" r="r" b="b"/>
              <a:pathLst>
                <a:path w="5872" h="18214" extrusionOk="0">
                  <a:moveTo>
                    <a:pt x="5871" y="0"/>
                  </a:moveTo>
                  <a:cubicBezTo>
                    <a:pt x="4237" y="1535"/>
                    <a:pt x="601" y="2035"/>
                    <a:pt x="601" y="2035"/>
                  </a:cubicBezTo>
                  <a:lnTo>
                    <a:pt x="0" y="6338"/>
                  </a:lnTo>
                  <a:lnTo>
                    <a:pt x="1535" y="18213"/>
                  </a:lnTo>
                  <a:lnTo>
                    <a:pt x="968" y="6571"/>
                  </a:lnTo>
                  <a:lnTo>
                    <a:pt x="1602" y="2702"/>
                  </a:lnTo>
                  <a:cubicBezTo>
                    <a:pt x="3369" y="2469"/>
                    <a:pt x="4937" y="1501"/>
                    <a:pt x="5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7"/>
            <p:cNvSpPr/>
            <p:nvPr/>
          </p:nvSpPr>
          <p:spPr>
            <a:xfrm>
              <a:off x="2929775" y="2202025"/>
              <a:ext cx="170125" cy="349425"/>
            </a:xfrm>
            <a:custGeom>
              <a:avLst/>
              <a:gdLst/>
              <a:ahLst/>
              <a:cxnLst/>
              <a:rect l="l" t="t" r="r" b="b"/>
              <a:pathLst>
                <a:path w="6805" h="13977" extrusionOk="0">
                  <a:moveTo>
                    <a:pt x="0" y="0"/>
                  </a:moveTo>
                  <a:lnTo>
                    <a:pt x="1201" y="13977"/>
                  </a:lnTo>
                  <a:lnTo>
                    <a:pt x="6805" y="11842"/>
                  </a:lnTo>
                  <a:cubicBezTo>
                    <a:pt x="6805" y="11842"/>
                    <a:pt x="4603" y="4170"/>
                    <a:pt x="3769" y="2469"/>
                  </a:cubicBezTo>
                  <a:cubicBezTo>
                    <a:pt x="2935" y="767"/>
                    <a:pt x="2202" y="2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7"/>
            <p:cNvSpPr/>
            <p:nvPr/>
          </p:nvSpPr>
          <p:spPr>
            <a:xfrm>
              <a:off x="2929775" y="2202025"/>
              <a:ext cx="170125" cy="349425"/>
            </a:xfrm>
            <a:custGeom>
              <a:avLst/>
              <a:gdLst/>
              <a:ahLst/>
              <a:cxnLst/>
              <a:rect l="l" t="t" r="r" b="b"/>
              <a:pathLst>
                <a:path w="6805" h="13977" extrusionOk="0">
                  <a:moveTo>
                    <a:pt x="0" y="0"/>
                  </a:moveTo>
                  <a:lnTo>
                    <a:pt x="1201" y="13977"/>
                  </a:lnTo>
                  <a:lnTo>
                    <a:pt x="6805" y="11842"/>
                  </a:lnTo>
                  <a:cubicBezTo>
                    <a:pt x="6805" y="11842"/>
                    <a:pt x="4603" y="4170"/>
                    <a:pt x="3769" y="2469"/>
                  </a:cubicBezTo>
                  <a:cubicBezTo>
                    <a:pt x="2935" y="767"/>
                    <a:pt x="2202" y="2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7"/>
            <p:cNvSpPr/>
            <p:nvPr/>
          </p:nvSpPr>
          <p:spPr>
            <a:xfrm>
              <a:off x="2571175" y="2194525"/>
              <a:ext cx="481200" cy="684625"/>
            </a:xfrm>
            <a:custGeom>
              <a:avLst/>
              <a:gdLst/>
              <a:ahLst/>
              <a:cxnLst/>
              <a:rect l="l" t="t" r="r" b="b"/>
              <a:pathLst>
                <a:path w="19248" h="27385" extrusionOk="0">
                  <a:moveTo>
                    <a:pt x="7873" y="0"/>
                  </a:moveTo>
                  <a:lnTo>
                    <a:pt x="3870" y="400"/>
                  </a:lnTo>
                  <a:cubicBezTo>
                    <a:pt x="4170" y="5304"/>
                    <a:pt x="1235" y="7706"/>
                    <a:pt x="1235" y="7706"/>
                  </a:cubicBezTo>
                  <a:lnTo>
                    <a:pt x="2903" y="15211"/>
                  </a:lnTo>
                  <a:cubicBezTo>
                    <a:pt x="2035" y="17713"/>
                    <a:pt x="634" y="20448"/>
                    <a:pt x="0" y="24885"/>
                  </a:cubicBezTo>
                  <a:cubicBezTo>
                    <a:pt x="821" y="25834"/>
                    <a:pt x="5370" y="27384"/>
                    <a:pt x="10304" y="27384"/>
                  </a:cubicBezTo>
                  <a:cubicBezTo>
                    <a:pt x="12996" y="27384"/>
                    <a:pt x="15802" y="26923"/>
                    <a:pt x="18180" y="25652"/>
                  </a:cubicBezTo>
                  <a:cubicBezTo>
                    <a:pt x="18180" y="25652"/>
                    <a:pt x="17646" y="21249"/>
                    <a:pt x="17013" y="16745"/>
                  </a:cubicBezTo>
                  <a:cubicBezTo>
                    <a:pt x="17013" y="16745"/>
                    <a:pt x="17046" y="13310"/>
                    <a:pt x="17213" y="11542"/>
                  </a:cubicBezTo>
                  <a:cubicBezTo>
                    <a:pt x="19248" y="9407"/>
                    <a:pt x="19214" y="6772"/>
                    <a:pt x="17880" y="4670"/>
                  </a:cubicBezTo>
                  <a:cubicBezTo>
                    <a:pt x="16913" y="3069"/>
                    <a:pt x="15712" y="1601"/>
                    <a:pt x="14344" y="267"/>
                  </a:cubicBezTo>
                  <a:lnTo>
                    <a:pt x="11675" y="100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7"/>
            <p:cNvSpPr/>
            <p:nvPr/>
          </p:nvSpPr>
          <p:spPr>
            <a:xfrm>
              <a:off x="2727950" y="2193675"/>
              <a:ext cx="206850" cy="146800"/>
            </a:xfrm>
            <a:custGeom>
              <a:avLst/>
              <a:gdLst/>
              <a:ahLst/>
              <a:cxnLst/>
              <a:rect l="l" t="t" r="r" b="b"/>
              <a:pathLst>
                <a:path w="8274" h="5872" extrusionOk="0">
                  <a:moveTo>
                    <a:pt x="1602" y="1"/>
                  </a:moveTo>
                  <a:lnTo>
                    <a:pt x="101" y="167"/>
                  </a:lnTo>
                  <a:cubicBezTo>
                    <a:pt x="1" y="668"/>
                    <a:pt x="1368" y="2302"/>
                    <a:pt x="2569" y="3236"/>
                  </a:cubicBezTo>
                  <a:cubicBezTo>
                    <a:pt x="3737" y="4204"/>
                    <a:pt x="6338" y="5571"/>
                    <a:pt x="7739" y="5872"/>
                  </a:cubicBezTo>
                  <a:cubicBezTo>
                    <a:pt x="8206" y="5038"/>
                    <a:pt x="8273" y="4037"/>
                    <a:pt x="8006" y="3136"/>
                  </a:cubicBezTo>
                  <a:cubicBezTo>
                    <a:pt x="7673" y="2102"/>
                    <a:pt x="7139" y="1101"/>
                    <a:pt x="6505" y="201"/>
                  </a:cubicBezTo>
                  <a:lnTo>
                    <a:pt x="5371" y="101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7"/>
            <p:cNvSpPr/>
            <p:nvPr/>
          </p:nvSpPr>
          <p:spPr>
            <a:xfrm>
              <a:off x="2723775" y="2418850"/>
              <a:ext cx="114275" cy="25875"/>
            </a:xfrm>
            <a:custGeom>
              <a:avLst/>
              <a:gdLst/>
              <a:ahLst/>
              <a:cxnLst/>
              <a:rect l="l" t="t" r="r" b="b"/>
              <a:pathLst>
                <a:path w="4571" h="1035" extrusionOk="0">
                  <a:moveTo>
                    <a:pt x="4504" y="0"/>
                  </a:moveTo>
                  <a:lnTo>
                    <a:pt x="1" y="167"/>
                  </a:lnTo>
                  <a:lnTo>
                    <a:pt x="1" y="1034"/>
                  </a:lnTo>
                  <a:lnTo>
                    <a:pt x="4571" y="834"/>
                  </a:lnTo>
                  <a:lnTo>
                    <a:pt x="4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7"/>
            <p:cNvSpPr/>
            <p:nvPr/>
          </p:nvSpPr>
          <p:spPr>
            <a:xfrm>
              <a:off x="2723775" y="2387975"/>
              <a:ext cx="76750" cy="35050"/>
            </a:xfrm>
            <a:custGeom>
              <a:avLst/>
              <a:gdLst/>
              <a:ahLst/>
              <a:cxnLst/>
              <a:rect l="l" t="t" r="r" b="b"/>
              <a:pathLst>
                <a:path w="3070" h="1402" extrusionOk="0">
                  <a:moveTo>
                    <a:pt x="1" y="1"/>
                  </a:moveTo>
                  <a:lnTo>
                    <a:pt x="134" y="1402"/>
                  </a:lnTo>
                  <a:lnTo>
                    <a:pt x="3070" y="1268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7"/>
            <p:cNvSpPr/>
            <p:nvPr/>
          </p:nvSpPr>
          <p:spPr>
            <a:xfrm>
              <a:off x="2808850" y="2360250"/>
              <a:ext cx="22525" cy="59450"/>
            </a:xfrm>
            <a:custGeom>
              <a:avLst/>
              <a:gdLst/>
              <a:ahLst/>
              <a:cxnLst/>
              <a:rect l="l" t="t" r="r" b="b"/>
              <a:pathLst>
                <a:path w="901" h="2378" extrusionOk="0">
                  <a:moveTo>
                    <a:pt x="371" y="1"/>
                  </a:moveTo>
                  <a:cubicBezTo>
                    <a:pt x="309" y="1"/>
                    <a:pt x="250" y="26"/>
                    <a:pt x="200" y="76"/>
                  </a:cubicBezTo>
                  <a:cubicBezTo>
                    <a:pt x="100" y="209"/>
                    <a:pt x="0" y="943"/>
                    <a:pt x="34" y="2377"/>
                  </a:cubicBezTo>
                  <a:lnTo>
                    <a:pt x="901" y="2344"/>
                  </a:lnTo>
                  <a:cubicBezTo>
                    <a:pt x="834" y="876"/>
                    <a:pt x="667" y="143"/>
                    <a:pt x="567" y="76"/>
                  </a:cubicBezTo>
                  <a:cubicBezTo>
                    <a:pt x="501" y="26"/>
                    <a:pt x="434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7"/>
            <p:cNvSpPr/>
            <p:nvPr/>
          </p:nvSpPr>
          <p:spPr>
            <a:xfrm>
              <a:off x="2813875" y="2415500"/>
              <a:ext cx="10000" cy="40900"/>
            </a:xfrm>
            <a:custGeom>
              <a:avLst/>
              <a:gdLst/>
              <a:ahLst/>
              <a:cxnLst/>
              <a:rect l="l" t="t" r="r" b="b"/>
              <a:pathLst>
                <a:path w="400" h="1636" extrusionOk="0">
                  <a:moveTo>
                    <a:pt x="33" y="1"/>
                  </a:moveTo>
                  <a:cubicBezTo>
                    <a:pt x="33" y="592"/>
                    <a:pt x="0" y="1636"/>
                    <a:pt x="190" y="1636"/>
                  </a:cubicBezTo>
                  <a:cubicBezTo>
                    <a:pt x="193" y="1636"/>
                    <a:pt x="196" y="1636"/>
                    <a:pt x="200" y="1635"/>
                  </a:cubicBezTo>
                  <a:cubicBezTo>
                    <a:pt x="400" y="1635"/>
                    <a:pt x="366" y="568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7"/>
            <p:cNvSpPr/>
            <p:nvPr/>
          </p:nvSpPr>
          <p:spPr>
            <a:xfrm>
              <a:off x="2657075" y="1804350"/>
              <a:ext cx="327750" cy="330150"/>
            </a:xfrm>
            <a:custGeom>
              <a:avLst/>
              <a:gdLst/>
              <a:ahLst/>
              <a:cxnLst/>
              <a:rect l="l" t="t" r="r" b="b"/>
              <a:pathLst>
                <a:path w="13110" h="13206" extrusionOk="0">
                  <a:moveTo>
                    <a:pt x="8092" y="1"/>
                  </a:moveTo>
                  <a:cubicBezTo>
                    <a:pt x="5838" y="1"/>
                    <a:pt x="3172" y="1262"/>
                    <a:pt x="1802" y="3065"/>
                  </a:cubicBezTo>
                  <a:cubicBezTo>
                    <a:pt x="0" y="5433"/>
                    <a:pt x="934" y="7968"/>
                    <a:pt x="1802" y="9536"/>
                  </a:cubicBezTo>
                  <a:cubicBezTo>
                    <a:pt x="2635" y="11104"/>
                    <a:pt x="3603" y="12505"/>
                    <a:pt x="3603" y="13205"/>
                  </a:cubicBezTo>
                  <a:lnTo>
                    <a:pt x="13110" y="4266"/>
                  </a:lnTo>
                  <a:cubicBezTo>
                    <a:pt x="13110" y="4266"/>
                    <a:pt x="12442" y="1530"/>
                    <a:pt x="10041" y="396"/>
                  </a:cubicBezTo>
                  <a:cubicBezTo>
                    <a:pt x="9467" y="125"/>
                    <a:pt x="8800" y="1"/>
                    <a:pt x="8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7"/>
            <p:cNvSpPr/>
            <p:nvPr/>
          </p:nvSpPr>
          <p:spPr>
            <a:xfrm>
              <a:off x="2632875" y="2042450"/>
              <a:ext cx="140125" cy="122525"/>
            </a:xfrm>
            <a:custGeom>
              <a:avLst/>
              <a:gdLst/>
              <a:ahLst/>
              <a:cxnLst/>
              <a:rect l="l" t="t" r="r" b="b"/>
              <a:pathLst>
                <a:path w="5605" h="4901" extrusionOk="0">
                  <a:moveTo>
                    <a:pt x="2076" y="0"/>
                  </a:moveTo>
                  <a:cubicBezTo>
                    <a:pt x="1720" y="0"/>
                    <a:pt x="1361" y="143"/>
                    <a:pt x="1002" y="479"/>
                  </a:cubicBezTo>
                  <a:cubicBezTo>
                    <a:pt x="68" y="1446"/>
                    <a:pt x="1" y="2981"/>
                    <a:pt x="902" y="4015"/>
                  </a:cubicBezTo>
                  <a:cubicBezTo>
                    <a:pt x="1410" y="4597"/>
                    <a:pt x="2127" y="4901"/>
                    <a:pt x="2847" y="4901"/>
                  </a:cubicBezTo>
                  <a:cubicBezTo>
                    <a:pt x="3448" y="4901"/>
                    <a:pt x="4052" y="4689"/>
                    <a:pt x="4537" y="4248"/>
                  </a:cubicBezTo>
                  <a:cubicBezTo>
                    <a:pt x="5605" y="3281"/>
                    <a:pt x="5004" y="2247"/>
                    <a:pt x="4037" y="1180"/>
                  </a:cubicBezTo>
                  <a:cubicBezTo>
                    <a:pt x="3406" y="505"/>
                    <a:pt x="2746" y="0"/>
                    <a:pt x="2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7"/>
            <p:cNvSpPr/>
            <p:nvPr/>
          </p:nvSpPr>
          <p:spPr>
            <a:xfrm>
              <a:off x="2642900" y="1984375"/>
              <a:ext cx="44900" cy="70175"/>
            </a:xfrm>
            <a:custGeom>
              <a:avLst/>
              <a:gdLst/>
              <a:ahLst/>
              <a:cxnLst/>
              <a:rect l="l" t="t" r="r" b="b"/>
              <a:pathLst>
                <a:path w="1796" h="2807" extrusionOk="0">
                  <a:moveTo>
                    <a:pt x="794" y="244"/>
                  </a:moveTo>
                  <a:cubicBezTo>
                    <a:pt x="896" y="244"/>
                    <a:pt x="1001" y="263"/>
                    <a:pt x="1101" y="300"/>
                  </a:cubicBezTo>
                  <a:cubicBezTo>
                    <a:pt x="1168" y="300"/>
                    <a:pt x="1234" y="334"/>
                    <a:pt x="1301" y="367"/>
                  </a:cubicBezTo>
                  <a:lnTo>
                    <a:pt x="1401" y="400"/>
                  </a:lnTo>
                  <a:lnTo>
                    <a:pt x="1435" y="434"/>
                  </a:lnTo>
                  <a:lnTo>
                    <a:pt x="1468" y="434"/>
                  </a:lnTo>
                  <a:cubicBezTo>
                    <a:pt x="1301" y="500"/>
                    <a:pt x="1101" y="567"/>
                    <a:pt x="867" y="567"/>
                  </a:cubicBezTo>
                  <a:cubicBezTo>
                    <a:pt x="801" y="567"/>
                    <a:pt x="719" y="582"/>
                    <a:pt x="633" y="582"/>
                  </a:cubicBezTo>
                  <a:cubicBezTo>
                    <a:pt x="589" y="582"/>
                    <a:pt x="545" y="578"/>
                    <a:pt x="501" y="567"/>
                  </a:cubicBezTo>
                  <a:lnTo>
                    <a:pt x="467" y="567"/>
                  </a:lnTo>
                  <a:cubicBezTo>
                    <a:pt x="434" y="567"/>
                    <a:pt x="300" y="534"/>
                    <a:pt x="300" y="500"/>
                  </a:cubicBezTo>
                  <a:cubicBezTo>
                    <a:pt x="267" y="467"/>
                    <a:pt x="300" y="434"/>
                    <a:pt x="334" y="400"/>
                  </a:cubicBezTo>
                  <a:cubicBezTo>
                    <a:pt x="459" y="296"/>
                    <a:pt x="623" y="244"/>
                    <a:pt x="794" y="244"/>
                  </a:cubicBezTo>
                  <a:close/>
                  <a:moveTo>
                    <a:pt x="667" y="0"/>
                  </a:moveTo>
                  <a:cubicBezTo>
                    <a:pt x="434" y="0"/>
                    <a:pt x="0" y="167"/>
                    <a:pt x="0" y="467"/>
                  </a:cubicBezTo>
                  <a:cubicBezTo>
                    <a:pt x="29" y="731"/>
                    <a:pt x="471" y="840"/>
                    <a:pt x="736" y="840"/>
                  </a:cubicBezTo>
                  <a:cubicBezTo>
                    <a:pt x="773" y="840"/>
                    <a:pt x="806" y="838"/>
                    <a:pt x="834" y="834"/>
                  </a:cubicBezTo>
                  <a:cubicBezTo>
                    <a:pt x="1068" y="834"/>
                    <a:pt x="1268" y="801"/>
                    <a:pt x="1468" y="734"/>
                  </a:cubicBezTo>
                  <a:lnTo>
                    <a:pt x="1468" y="734"/>
                  </a:lnTo>
                  <a:cubicBezTo>
                    <a:pt x="1468" y="1168"/>
                    <a:pt x="1435" y="1568"/>
                    <a:pt x="1301" y="1968"/>
                  </a:cubicBezTo>
                  <a:cubicBezTo>
                    <a:pt x="1234" y="2135"/>
                    <a:pt x="1101" y="2302"/>
                    <a:pt x="968" y="2435"/>
                  </a:cubicBezTo>
                  <a:cubicBezTo>
                    <a:pt x="821" y="2533"/>
                    <a:pt x="639" y="2595"/>
                    <a:pt x="460" y="2595"/>
                  </a:cubicBezTo>
                  <a:cubicBezTo>
                    <a:pt x="395" y="2595"/>
                    <a:pt x="330" y="2586"/>
                    <a:pt x="267" y="2569"/>
                  </a:cubicBezTo>
                  <a:cubicBezTo>
                    <a:pt x="257" y="2566"/>
                    <a:pt x="248" y="2565"/>
                    <a:pt x="239" y="2565"/>
                  </a:cubicBezTo>
                  <a:cubicBezTo>
                    <a:pt x="139" y="2565"/>
                    <a:pt x="175" y="2738"/>
                    <a:pt x="267" y="2769"/>
                  </a:cubicBezTo>
                  <a:cubicBezTo>
                    <a:pt x="356" y="2794"/>
                    <a:pt x="446" y="2806"/>
                    <a:pt x="535" y="2806"/>
                  </a:cubicBezTo>
                  <a:cubicBezTo>
                    <a:pt x="913" y="2806"/>
                    <a:pt x="1272" y="2586"/>
                    <a:pt x="1435" y="2235"/>
                  </a:cubicBezTo>
                  <a:cubicBezTo>
                    <a:pt x="1735" y="1735"/>
                    <a:pt x="1635" y="1134"/>
                    <a:pt x="1768" y="567"/>
                  </a:cubicBezTo>
                  <a:cubicBezTo>
                    <a:pt x="1796" y="457"/>
                    <a:pt x="1709" y="392"/>
                    <a:pt x="1640" y="392"/>
                  </a:cubicBezTo>
                  <a:cubicBezTo>
                    <a:pt x="1626" y="392"/>
                    <a:pt x="1613" y="395"/>
                    <a:pt x="1601" y="400"/>
                  </a:cubicBezTo>
                  <a:cubicBezTo>
                    <a:pt x="1501" y="234"/>
                    <a:pt x="1368" y="133"/>
                    <a:pt x="1201" y="100"/>
                  </a:cubicBezTo>
                  <a:cubicBezTo>
                    <a:pt x="1034" y="33"/>
                    <a:pt x="834" y="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7"/>
            <p:cNvSpPr/>
            <p:nvPr/>
          </p:nvSpPr>
          <p:spPr>
            <a:xfrm>
              <a:off x="2659575" y="1854725"/>
              <a:ext cx="338600" cy="466575"/>
            </a:xfrm>
            <a:custGeom>
              <a:avLst/>
              <a:gdLst/>
              <a:ahLst/>
              <a:cxnLst/>
              <a:rect l="l" t="t" r="r" b="b"/>
              <a:pathLst>
                <a:path w="13544" h="18663" extrusionOk="0">
                  <a:moveTo>
                    <a:pt x="9928" y="0"/>
                  </a:moveTo>
                  <a:cubicBezTo>
                    <a:pt x="9575" y="0"/>
                    <a:pt x="9221" y="27"/>
                    <a:pt x="8873" y="82"/>
                  </a:cubicBezTo>
                  <a:cubicBezTo>
                    <a:pt x="7472" y="282"/>
                    <a:pt x="6171" y="1050"/>
                    <a:pt x="5304" y="2184"/>
                  </a:cubicBezTo>
                  <a:cubicBezTo>
                    <a:pt x="4937" y="2651"/>
                    <a:pt x="4670" y="3218"/>
                    <a:pt x="4537" y="3852"/>
                  </a:cubicBezTo>
                  <a:cubicBezTo>
                    <a:pt x="4337" y="4619"/>
                    <a:pt x="4470" y="5420"/>
                    <a:pt x="4203" y="6153"/>
                  </a:cubicBezTo>
                  <a:cubicBezTo>
                    <a:pt x="4203" y="6253"/>
                    <a:pt x="4137" y="6354"/>
                    <a:pt x="4103" y="6420"/>
                  </a:cubicBezTo>
                  <a:cubicBezTo>
                    <a:pt x="4037" y="6487"/>
                    <a:pt x="3936" y="6520"/>
                    <a:pt x="3870" y="6520"/>
                  </a:cubicBezTo>
                  <a:cubicBezTo>
                    <a:pt x="3736" y="6487"/>
                    <a:pt x="3636" y="6387"/>
                    <a:pt x="3603" y="6287"/>
                  </a:cubicBezTo>
                  <a:cubicBezTo>
                    <a:pt x="3336" y="5720"/>
                    <a:pt x="2836" y="5319"/>
                    <a:pt x="2202" y="5186"/>
                  </a:cubicBezTo>
                  <a:cubicBezTo>
                    <a:pt x="2102" y="5167"/>
                    <a:pt x="2001" y="5158"/>
                    <a:pt x="1899" y="5158"/>
                  </a:cubicBezTo>
                  <a:cubicBezTo>
                    <a:pt x="1461" y="5158"/>
                    <a:pt x="1026" y="5334"/>
                    <a:pt x="701" y="5686"/>
                  </a:cubicBezTo>
                  <a:cubicBezTo>
                    <a:pt x="0" y="6520"/>
                    <a:pt x="401" y="7921"/>
                    <a:pt x="1435" y="8722"/>
                  </a:cubicBezTo>
                  <a:cubicBezTo>
                    <a:pt x="1992" y="9144"/>
                    <a:pt x="2461" y="9259"/>
                    <a:pt x="2808" y="9259"/>
                  </a:cubicBezTo>
                  <a:cubicBezTo>
                    <a:pt x="3229" y="9259"/>
                    <a:pt x="3469" y="9089"/>
                    <a:pt x="3469" y="9089"/>
                  </a:cubicBezTo>
                  <a:lnTo>
                    <a:pt x="3536" y="13992"/>
                  </a:lnTo>
                  <a:cubicBezTo>
                    <a:pt x="3536" y="13992"/>
                    <a:pt x="3836" y="14993"/>
                    <a:pt x="6438" y="16861"/>
                  </a:cubicBezTo>
                  <a:cubicBezTo>
                    <a:pt x="7739" y="17795"/>
                    <a:pt x="10174" y="18662"/>
                    <a:pt x="10174" y="18662"/>
                  </a:cubicBezTo>
                  <a:cubicBezTo>
                    <a:pt x="11008" y="16828"/>
                    <a:pt x="8707" y="13992"/>
                    <a:pt x="8707" y="13992"/>
                  </a:cubicBezTo>
                  <a:lnTo>
                    <a:pt x="8707" y="11958"/>
                  </a:lnTo>
                  <a:cubicBezTo>
                    <a:pt x="9087" y="12000"/>
                    <a:pt x="9420" y="12022"/>
                    <a:pt x="9718" y="12022"/>
                  </a:cubicBezTo>
                  <a:cubicBezTo>
                    <a:pt x="10362" y="12022"/>
                    <a:pt x="10842" y="11919"/>
                    <a:pt x="11275" y="11691"/>
                  </a:cubicBezTo>
                  <a:cubicBezTo>
                    <a:pt x="11909" y="11390"/>
                    <a:pt x="13210" y="9756"/>
                    <a:pt x="13343" y="6153"/>
                  </a:cubicBezTo>
                  <a:cubicBezTo>
                    <a:pt x="13543" y="1583"/>
                    <a:pt x="12276" y="616"/>
                    <a:pt x="11375" y="149"/>
                  </a:cubicBezTo>
                  <a:cubicBezTo>
                    <a:pt x="10909" y="52"/>
                    <a:pt x="10420" y="0"/>
                    <a:pt x="99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7"/>
            <p:cNvSpPr/>
            <p:nvPr/>
          </p:nvSpPr>
          <p:spPr>
            <a:xfrm>
              <a:off x="2723775" y="1949600"/>
              <a:ext cx="296900" cy="79825"/>
            </a:xfrm>
            <a:custGeom>
              <a:avLst/>
              <a:gdLst/>
              <a:ahLst/>
              <a:cxnLst/>
              <a:rect l="l" t="t" r="r" b="b"/>
              <a:pathLst>
                <a:path w="11876" h="3193" extrusionOk="0">
                  <a:moveTo>
                    <a:pt x="10809" y="424"/>
                  </a:moveTo>
                  <a:lnTo>
                    <a:pt x="10909" y="457"/>
                  </a:lnTo>
                  <a:cubicBezTo>
                    <a:pt x="10975" y="490"/>
                    <a:pt x="11042" y="524"/>
                    <a:pt x="11109" y="590"/>
                  </a:cubicBezTo>
                  <a:cubicBezTo>
                    <a:pt x="11242" y="757"/>
                    <a:pt x="11142" y="1391"/>
                    <a:pt x="11042" y="1758"/>
                  </a:cubicBezTo>
                  <a:lnTo>
                    <a:pt x="11042" y="1725"/>
                  </a:lnTo>
                  <a:cubicBezTo>
                    <a:pt x="10975" y="2192"/>
                    <a:pt x="10675" y="2592"/>
                    <a:pt x="10241" y="2792"/>
                  </a:cubicBezTo>
                  <a:cubicBezTo>
                    <a:pt x="10041" y="2859"/>
                    <a:pt x="9841" y="2892"/>
                    <a:pt x="9641" y="2892"/>
                  </a:cubicBezTo>
                  <a:cubicBezTo>
                    <a:pt x="9585" y="2901"/>
                    <a:pt x="9528" y="2905"/>
                    <a:pt x="9472" y="2905"/>
                  </a:cubicBezTo>
                  <a:cubicBezTo>
                    <a:pt x="9090" y="2905"/>
                    <a:pt x="8706" y="2716"/>
                    <a:pt x="8474" y="2425"/>
                  </a:cubicBezTo>
                  <a:lnTo>
                    <a:pt x="8440" y="2392"/>
                  </a:lnTo>
                  <a:lnTo>
                    <a:pt x="8407" y="2358"/>
                  </a:lnTo>
                  <a:cubicBezTo>
                    <a:pt x="8407" y="2325"/>
                    <a:pt x="8407" y="2325"/>
                    <a:pt x="8373" y="2292"/>
                  </a:cubicBezTo>
                  <a:cubicBezTo>
                    <a:pt x="8373" y="2292"/>
                    <a:pt x="8373" y="2258"/>
                    <a:pt x="8340" y="2225"/>
                  </a:cubicBezTo>
                  <a:lnTo>
                    <a:pt x="8340" y="2192"/>
                  </a:lnTo>
                  <a:cubicBezTo>
                    <a:pt x="8340" y="2092"/>
                    <a:pt x="8307" y="2025"/>
                    <a:pt x="8273" y="1925"/>
                  </a:cubicBezTo>
                  <a:cubicBezTo>
                    <a:pt x="8173" y="1591"/>
                    <a:pt x="8207" y="1258"/>
                    <a:pt x="8340" y="924"/>
                  </a:cubicBezTo>
                  <a:cubicBezTo>
                    <a:pt x="8740" y="624"/>
                    <a:pt x="9207" y="457"/>
                    <a:pt x="9674" y="424"/>
                  </a:cubicBezTo>
                  <a:close/>
                  <a:moveTo>
                    <a:pt x="4513" y="352"/>
                  </a:moveTo>
                  <a:cubicBezTo>
                    <a:pt x="4643" y="352"/>
                    <a:pt x="4774" y="364"/>
                    <a:pt x="4904" y="390"/>
                  </a:cubicBezTo>
                  <a:lnTo>
                    <a:pt x="5004" y="390"/>
                  </a:lnTo>
                  <a:cubicBezTo>
                    <a:pt x="5138" y="390"/>
                    <a:pt x="5238" y="424"/>
                    <a:pt x="5371" y="424"/>
                  </a:cubicBezTo>
                  <a:lnTo>
                    <a:pt x="5505" y="457"/>
                  </a:lnTo>
                  <a:cubicBezTo>
                    <a:pt x="5638" y="490"/>
                    <a:pt x="5738" y="524"/>
                    <a:pt x="5872" y="557"/>
                  </a:cubicBezTo>
                  <a:lnTo>
                    <a:pt x="5972" y="624"/>
                  </a:lnTo>
                  <a:cubicBezTo>
                    <a:pt x="6005" y="624"/>
                    <a:pt x="6038" y="624"/>
                    <a:pt x="6072" y="657"/>
                  </a:cubicBezTo>
                  <a:lnTo>
                    <a:pt x="6105" y="657"/>
                  </a:lnTo>
                  <a:lnTo>
                    <a:pt x="6139" y="691"/>
                  </a:lnTo>
                  <a:cubicBezTo>
                    <a:pt x="6239" y="724"/>
                    <a:pt x="6305" y="791"/>
                    <a:pt x="6372" y="857"/>
                  </a:cubicBezTo>
                  <a:cubicBezTo>
                    <a:pt x="6505" y="1191"/>
                    <a:pt x="6505" y="1558"/>
                    <a:pt x="6372" y="1891"/>
                  </a:cubicBezTo>
                  <a:cubicBezTo>
                    <a:pt x="6305" y="2125"/>
                    <a:pt x="6139" y="2358"/>
                    <a:pt x="5938" y="2525"/>
                  </a:cubicBezTo>
                  <a:cubicBezTo>
                    <a:pt x="5668" y="2795"/>
                    <a:pt x="5290" y="2930"/>
                    <a:pt x="4901" y="2930"/>
                  </a:cubicBezTo>
                  <a:cubicBezTo>
                    <a:pt x="4858" y="2930"/>
                    <a:pt x="4814" y="2929"/>
                    <a:pt x="4771" y="2925"/>
                  </a:cubicBezTo>
                  <a:cubicBezTo>
                    <a:pt x="4739" y="2928"/>
                    <a:pt x="4708" y="2929"/>
                    <a:pt x="4677" y="2929"/>
                  </a:cubicBezTo>
                  <a:cubicBezTo>
                    <a:pt x="4280" y="2929"/>
                    <a:pt x="3918" y="2734"/>
                    <a:pt x="3670" y="2425"/>
                  </a:cubicBezTo>
                  <a:lnTo>
                    <a:pt x="3603" y="2392"/>
                  </a:lnTo>
                  <a:lnTo>
                    <a:pt x="3603" y="2358"/>
                  </a:lnTo>
                  <a:lnTo>
                    <a:pt x="3570" y="2292"/>
                  </a:lnTo>
                  <a:cubicBezTo>
                    <a:pt x="3570" y="2292"/>
                    <a:pt x="3537" y="2258"/>
                    <a:pt x="3537" y="2258"/>
                  </a:cubicBezTo>
                  <a:lnTo>
                    <a:pt x="3537" y="2225"/>
                  </a:lnTo>
                  <a:cubicBezTo>
                    <a:pt x="3537" y="2225"/>
                    <a:pt x="3537" y="2192"/>
                    <a:pt x="3537" y="2192"/>
                  </a:cubicBezTo>
                  <a:lnTo>
                    <a:pt x="3503" y="2158"/>
                  </a:lnTo>
                  <a:cubicBezTo>
                    <a:pt x="3470" y="2125"/>
                    <a:pt x="3470" y="2058"/>
                    <a:pt x="3437" y="2025"/>
                  </a:cubicBezTo>
                  <a:lnTo>
                    <a:pt x="3437" y="1925"/>
                  </a:lnTo>
                  <a:cubicBezTo>
                    <a:pt x="3437" y="1891"/>
                    <a:pt x="3403" y="1858"/>
                    <a:pt x="3403" y="1791"/>
                  </a:cubicBezTo>
                  <a:lnTo>
                    <a:pt x="3403" y="1725"/>
                  </a:lnTo>
                  <a:cubicBezTo>
                    <a:pt x="3337" y="1424"/>
                    <a:pt x="3236" y="757"/>
                    <a:pt x="3437" y="624"/>
                  </a:cubicBezTo>
                  <a:cubicBezTo>
                    <a:pt x="3782" y="451"/>
                    <a:pt x="4145" y="352"/>
                    <a:pt x="4513" y="352"/>
                  </a:cubicBezTo>
                  <a:close/>
                  <a:moveTo>
                    <a:pt x="10431" y="0"/>
                  </a:moveTo>
                  <a:cubicBezTo>
                    <a:pt x="9921" y="0"/>
                    <a:pt x="9408" y="53"/>
                    <a:pt x="8907" y="157"/>
                  </a:cubicBezTo>
                  <a:cubicBezTo>
                    <a:pt x="8107" y="357"/>
                    <a:pt x="7806" y="590"/>
                    <a:pt x="7373" y="590"/>
                  </a:cubicBezTo>
                  <a:cubicBezTo>
                    <a:pt x="7350" y="592"/>
                    <a:pt x="7327" y="593"/>
                    <a:pt x="7304" y="593"/>
                  </a:cubicBezTo>
                  <a:cubicBezTo>
                    <a:pt x="6932" y="593"/>
                    <a:pt x="6591" y="345"/>
                    <a:pt x="5805" y="157"/>
                  </a:cubicBezTo>
                  <a:cubicBezTo>
                    <a:pt x="5280" y="76"/>
                    <a:pt x="4755" y="32"/>
                    <a:pt x="4229" y="32"/>
                  </a:cubicBezTo>
                  <a:cubicBezTo>
                    <a:pt x="3887" y="32"/>
                    <a:pt x="3545" y="51"/>
                    <a:pt x="3203" y="90"/>
                  </a:cubicBezTo>
                  <a:lnTo>
                    <a:pt x="2936" y="123"/>
                  </a:lnTo>
                  <a:lnTo>
                    <a:pt x="334" y="991"/>
                  </a:lnTo>
                  <a:cubicBezTo>
                    <a:pt x="234" y="1158"/>
                    <a:pt x="101" y="1324"/>
                    <a:pt x="1" y="1491"/>
                  </a:cubicBezTo>
                  <a:cubicBezTo>
                    <a:pt x="101" y="1524"/>
                    <a:pt x="168" y="1591"/>
                    <a:pt x="268" y="1625"/>
                  </a:cubicBezTo>
                  <a:lnTo>
                    <a:pt x="2769" y="824"/>
                  </a:lnTo>
                  <a:lnTo>
                    <a:pt x="2870" y="957"/>
                  </a:lnTo>
                  <a:cubicBezTo>
                    <a:pt x="2903" y="1024"/>
                    <a:pt x="2936" y="1091"/>
                    <a:pt x="2936" y="1158"/>
                  </a:cubicBezTo>
                  <a:cubicBezTo>
                    <a:pt x="3003" y="1558"/>
                    <a:pt x="3070" y="1991"/>
                    <a:pt x="3203" y="2392"/>
                  </a:cubicBezTo>
                  <a:cubicBezTo>
                    <a:pt x="3270" y="2559"/>
                    <a:pt x="3403" y="2725"/>
                    <a:pt x="3537" y="2859"/>
                  </a:cubicBezTo>
                  <a:cubicBezTo>
                    <a:pt x="3570" y="2892"/>
                    <a:pt x="3637" y="2925"/>
                    <a:pt x="3703" y="2992"/>
                  </a:cubicBezTo>
                  <a:lnTo>
                    <a:pt x="3804" y="3026"/>
                  </a:lnTo>
                  <a:cubicBezTo>
                    <a:pt x="3870" y="3092"/>
                    <a:pt x="3970" y="3126"/>
                    <a:pt x="4070" y="3159"/>
                  </a:cubicBezTo>
                  <a:lnTo>
                    <a:pt x="4304" y="3159"/>
                  </a:lnTo>
                  <a:lnTo>
                    <a:pt x="4537" y="3192"/>
                  </a:lnTo>
                  <a:lnTo>
                    <a:pt x="4804" y="3192"/>
                  </a:lnTo>
                  <a:cubicBezTo>
                    <a:pt x="5872" y="3192"/>
                    <a:pt x="6339" y="2725"/>
                    <a:pt x="6606" y="2258"/>
                  </a:cubicBezTo>
                  <a:cubicBezTo>
                    <a:pt x="6906" y="1791"/>
                    <a:pt x="6872" y="1124"/>
                    <a:pt x="7373" y="1124"/>
                  </a:cubicBezTo>
                  <a:lnTo>
                    <a:pt x="7439" y="1124"/>
                  </a:lnTo>
                  <a:cubicBezTo>
                    <a:pt x="7806" y="1191"/>
                    <a:pt x="7740" y="1791"/>
                    <a:pt x="7973" y="2258"/>
                  </a:cubicBezTo>
                  <a:cubicBezTo>
                    <a:pt x="8040" y="2425"/>
                    <a:pt x="8140" y="2592"/>
                    <a:pt x="8307" y="2725"/>
                  </a:cubicBezTo>
                  <a:cubicBezTo>
                    <a:pt x="8307" y="2759"/>
                    <a:pt x="8340" y="2792"/>
                    <a:pt x="8373" y="2792"/>
                  </a:cubicBezTo>
                  <a:lnTo>
                    <a:pt x="8407" y="2825"/>
                  </a:lnTo>
                  <a:lnTo>
                    <a:pt x="8474" y="2859"/>
                  </a:lnTo>
                  <a:lnTo>
                    <a:pt x="8507" y="2892"/>
                  </a:lnTo>
                  <a:lnTo>
                    <a:pt x="8540" y="2925"/>
                  </a:lnTo>
                  <a:lnTo>
                    <a:pt x="8607" y="2925"/>
                  </a:lnTo>
                  <a:cubicBezTo>
                    <a:pt x="8740" y="2992"/>
                    <a:pt x="8874" y="3059"/>
                    <a:pt x="9041" y="3092"/>
                  </a:cubicBezTo>
                  <a:lnTo>
                    <a:pt x="9074" y="3092"/>
                  </a:lnTo>
                  <a:cubicBezTo>
                    <a:pt x="9241" y="3126"/>
                    <a:pt x="9408" y="3126"/>
                    <a:pt x="9574" y="3126"/>
                  </a:cubicBezTo>
                  <a:cubicBezTo>
                    <a:pt x="9627" y="3131"/>
                    <a:pt x="9679" y="3133"/>
                    <a:pt x="9730" y="3133"/>
                  </a:cubicBezTo>
                  <a:cubicBezTo>
                    <a:pt x="10334" y="3133"/>
                    <a:pt x="10865" y="2781"/>
                    <a:pt x="11142" y="2258"/>
                  </a:cubicBezTo>
                  <a:cubicBezTo>
                    <a:pt x="11309" y="1858"/>
                    <a:pt x="11409" y="1424"/>
                    <a:pt x="11476" y="991"/>
                  </a:cubicBezTo>
                  <a:cubicBezTo>
                    <a:pt x="11509" y="924"/>
                    <a:pt x="11542" y="891"/>
                    <a:pt x="11609" y="824"/>
                  </a:cubicBezTo>
                  <a:cubicBezTo>
                    <a:pt x="11709" y="757"/>
                    <a:pt x="11776" y="624"/>
                    <a:pt x="11843" y="490"/>
                  </a:cubicBezTo>
                  <a:cubicBezTo>
                    <a:pt x="11876" y="324"/>
                    <a:pt x="11776" y="157"/>
                    <a:pt x="11609" y="90"/>
                  </a:cubicBezTo>
                  <a:lnTo>
                    <a:pt x="11342" y="57"/>
                  </a:lnTo>
                  <a:cubicBezTo>
                    <a:pt x="11042" y="19"/>
                    <a:pt x="10737" y="0"/>
                    <a:pt x="10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7"/>
            <p:cNvSpPr/>
            <p:nvPr/>
          </p:nvSpPr>
          <p:spPr>
            <a:xfrm>
              <a:off x="2835525" y="1971775"/>
              <a:ext cx="26725" cy="26050"/>
            </a:xfrm>
            <a:custGeom>
              <a:avLst/>
              <a:gdLst/>
              <a:ahLst/>
              <a:cxnLst/>
              <a:rect l="l" t="t" r="r" b="b"/>
              <a:pathLst>
                <a:path w="1069" h="1042" extrusionOk="0">
                  <a:moveTo>
                    <a:pt x="559" y="0"/>
                  </a:moveTo>
                  <a:cubicBezTo>
                    <a:pt x="540" y="0"/>
                    <a:pt x="521" y="1"/>
                    <a:pt x="501" y="4"/>
                  </a:cubicBezTo>
                  <a:cubicBezTo>
                    <a:pt x="201" y="70"/>
                    <a:pt x="1" y="304"/>
                    <a:pt x="34" y="604"/>
                  </a:cubicBezTo>
                  <a:cubicBezTo>
                    <a:pt x="65" y="851"/>
                    <a:pt x="268" y="1041"/>
                    <a:pt x="510" y="1041"/>
                  </a:cubicBezTo>
                  <a:cubicBezTo>
                    <a:pt x="529" y="1041"/>
                    <a:pt x="548" y="1040"/>
                    <a:pt x="568" y="1038"/>
                  </a:cubicBezTo>
                  <a:cubicBezTo>
                    <a:pt x="868" y="1004"/>
                    <a:pt x="1068" y="738"/>
                    <a:pt x="1035" y="471"/>
                  </a:cubicBezTo>
                  <a:lnTo>
                    <a:pt x="1035" y="437"/>
                  </a:lnTo>
                  <a:cubicBezTo>
                    <a:pt x="1004" y="190"/>
                    <a:pt x="801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7"/>
            <p:cNvSpPr/>
            <p:nvPr/>
          </p:nvSpPr>
          <p:spPr>
            <a:xfrm>
              <a:off x="2857200" y="2068600"/>
              <a:ext cx="47575" cy="29675"/>
            </a:xfrm>
            <a:custGeom>
              <a:avLst/>
              <a:gdLst/>
              <a:ahLst/>
              <a:cxnLst/>
              <a:rect l="l" t="t" r="r" b="b"/>
              <a:pathLst>
                <a:path w="1903" h="1187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" y="500"/>
                    <a:pt x="301" y="1034"/>
                    <a:pt x="802" y="1168"/>
                  </a:cubicBezTo>
                  <a:lnTo>
                    <a:pt x="835" y="1168"/>
                  </a:lnTo>
                  <a:cubicBezTo>
                    <a:pt x="900" y="1181"/>
                    <a:pt x="964" y="1187"/>
                    <a:pt x="1026" y="1187"/>
                  </a:cubicBezTo>
                  <a:cubicBezTo>
                    <a:pt x="1450" y="1187"/>
                    <a:pt x="1815" y="903"/>
                    <a:pt x="1902" y="467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7"/>
            <p:cNvSpPr/>
            <p:nvPr/>
          </p:nvSpPr>
          <p:spPr>
            <a:xfrm>
              <a:off x="2946450" y="1925625"/>
              <a:ext cx="30050" cy="17900"/>
            </a:xfrm>
            <a:custGeom>
              <a:avLst/>
              <a:gdLst/>
              <a:ahLst/>
              <a:cxnLst/>
              <a:rect l="l" t="t" r="r" b="b"/>
              <a:pathLst>
                <a:path w="1202" h="716" extrusionOk="0">
                  <a:moveTo>
                    <a:pt x="535" y="0"/>
                  </a:moveTo>
                  <a:cubicBezTo>
                    <a:pt x="284" y="0"/>
                    <a:pt x="57" y="159"/>
                    <a:pt x="0" y="415"/>
                  </a:cubicBezTo>
                  <a:lnTo>
                    <a:pt x="1134" y="716"/>
                  </a:lnTo>
                  <a:cubicBezTo>
                    <a:pt x="1201" y="382"/>
                    <a:pt x="1001" y="82"/>
                    <a:pt x="667" y="15"/>
                  </a:cubicBezTo>
                  <a:cubicBezTo>
                    <a:pt x="623" y="5"/>
                    <a:pt x="579" y="0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7"/>
            <p:cNvSpPr/>
            <p:nvPr/>
          </p:nvSpPr>
          <p:spPr>
            <a:xfrm>
              <a:off x="2814675" y="1927050"/>
              <a:ext cx="30050" cy="20650"/>
            </a:xfrm>
            <a:custGeom>
              <a:avLst/>
              <a:gdLst/>
              <a:ahLst/>
              <a:cxnLst/>
              <a:rect l="l" t="t" r="r" b="b"/>
              <a:pathLst>
                <a:path w="1202" h="826" extrusionOk="0">
                  <a:moveTo>
                    <a:pt x="685" y="0"/>
                  </a:moveTo>
                  <a:cubicBezTo>
                    <a:pt x="599" y="0"/>
                    <a:pt x="512" y="19"/>
                    <a:pt x="434" y="58"/>
                  </a:cubicBezTo>
                  <a:lnTo>
                    <a:pt x="401" y="58"/>
                  </a:lnTo>
                  <a:cubicBezTo>
                    <a:pt x="134" y="191"/>
                    <a:pt x="1" y="558"/>
                    <a:pt x="168" y="825"/>
                  </a:cubicBezTo>
                  <a:lnTo>
                    <a:pt x="1202" y="325"/>
                  </a:lnTo>
                  <a:cubicBezTo>
                    <a:pt x="1107" y="112"/>
                    <a:pt x="895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7"/>
            <p:cNvSpPr/>
            <p:nvPr/>
          </p:nvSpPr>
          <p:spPr>
            <a:xfrm>
              <a:off x="2940600" y="1971750"/>
              <a:ext cx="26725" cy="25225"/>
            </a:xfrm>
            <a:custGeom>
              <a:avLst/>
              <a:gdLst/>
              <a:ahLst/>
              <a:cxnLst/>
              <a:rect l="l" t="t" r="r" b="b"/>
              <a:pathLst>
                <a:path w="1069" h="1009" extrusionOk="0">
                  <a:moveTo>
                    <a:pt x="568" y="0"/>
                  </a:moveTo>
                  <a:cubicBezTo>
                    <a:pt x="546" y="0"/>
                    <a:pt x="524" y="2"/>
                    <a:pt x="501" y="5"/>
                  </a:cubicBezTo>
                  <a:cubicBezTo>
                    <a:pt x="201" y="38"/>
                    <a:pt x="1" y="272"/>
                    <a:pt x="34" y="572"/>
                  </a:cubicBezTo>
                  <a:cubicBezTo>
                    <a:pt x="65" y="819"/>
                    <a:pt x="296" y="1009"/>
                    <a:pt x="542" y="1009"/>
                  </a:cubicBezTo>
                  <a:cubicBezTo>
                    <a:pt x="562" y="1009"/>
                    <a:pt x="582" y="1008"/>
                    <a:pt x="601" y="1005"/>
                  </a:cubicBezTo>
                  <a:cubicBezTo>
                    <a:pt x="868" y="972"/>
                    <a:pt x="1068" y="739"/>
                    <a:pt x="1068" y="438"/>
                  </a:cubicBezTo>
                  <a:cubicBezTo>
                    <a:pt x="1068" y="438"/>
                    <a:pt x="1068" y="438"/>
                    <a:pt x="1035" y="405"/>
                  </a:cubicBezTo>
                  <a:cubicBezTo>
                    <a:pt x="1004" y="161"/>
                    <a:pt x="806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7"/>
            <p:cNvSpPr/>
            <p:nvPr/>
          </p:nvSpPr>
          <p:spPr>
            <a:xfrm>
              <a:off x="2903900" y="1980200"/>
              <a:ext cx="42575" cy="70900"/>
            </a:xfrm>
            <a:custGeom>
              <a:avLst/>
              <a:gdLst/>
              <a:ahLst/>
              <a:cxnLst/>
              <a:rect l="l" t="t" r="r" b="b"/>
              <a:pathLst>
                <a:path w="1703" h="2836" extrusionOk="0">
                  <a:moveTo>
                    <a:pt x="1" y="0"/>
                  </a:moveTo>
                  <a:lnTo>
                    <a:pt x="201" y="2836"/>
                  </a:lnTo>
                  <a:lnTo>
                    <a:pt x="1702" y="2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7"/>
            <p:cNvSpPr/>
            <p:nvPr/>
          </p:nvSpPr>
          <p:spPr>
            <a:xfrm>
              <a:off x="2767975" y="2107775"/>
              <a:ext cx="109275" cy="64250"/>
            </a:xfrm>
            <a:custGeom>
              <a:avLst/>
              <a:gdLst/>
              <a:ahLst/>
              <a:cxnLst/>
              <a:rect l="l" t="t" r="r" b="b"/>
              <a:pathLst>
                <a:path w="4371" h="2570" extrusionOk="0">
                  <a:moveTo>
                    <a:pt x="1" y="1"/>
                  </a:moveTo>
                  <a:lnTo>
                    <a:pt x="1" y="1"/>
                  </a:lnTo>
                  <a:cubicBezTo>
                    <a:pt x="168" y="568"/>
                    <a:pt x="534" y="1068"/>
                    <a:pt x="1035" y="1402"/>
                  </a:cubicBezTo>
                  <a:cubicBezTo>
                    <a:pt x="1835" y="2002"/>
                    <a:pt x="4371" y="2569"/>
                    <a:pt x="4371" y="2569"/>
                  </a:cubicBezTo>
                  <a:lnTo>
                    <a:pt x="4371" y="1836"/>
                  </a:lnTo>
                  <a:cubicBezTo>
                    <a:pt x="3136" y="1669"/>
                    <a:pt x="468" y="96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7"/>
            <p:cNvSpPr/>
            <p:nvPr/>
          </p:nvSpPr>
          <p:spPr>
            <a:xfrm>
              <a:off x="2653725" y="1779000"/>
              <a:ext cx="331925" cy="217900"/>
            </a:xfrm>
            <a:custGeom>
              <a:avLst/>
              <a:gdLst/>
              <a:ahLst/>
              <a:cxnLst/>
              <a:rect l="l" t="t" r="r" b="b"/>
              <a:pathLst>
                <a:path w="13277" h="8716" extrusionOk="0">
                  <a:moveTo>
                    <a:pt x="8415" y="0"/>
                  </a:moveTo>
                  <a:cubicBezTo>
                    <a:pt x="7297" y="0"/>
                    <a:pt x="6058" y="230"/>
                    <a:pt x="4871" y="743"/>
                  </a:cubicBezTo>
                  <a:cubicBezTo>
                    <a:pt x="2569" y="1710"/>
                    <a:pt x="535" y="3145"/>
                    <a:pt x="201" y="5246"/>
                  </a:cubicBezTo>
                  <a:cubicBezTo>
                    <a:pt x="1" y="6447"/>
                    <a:pt x="268" y="7681"/>
                    <a:pt x="935" y="8715"/>
                  </a:cubicBezTo>
                  <a:cubicBezTo>
                    <a:pt x="1260" y="8363"/>
                    <a:pt x="1695" y="8187"/>
                    <a:pt x="2133" y="8187"/>
                  </a:cubicBezTo>
                  <a:cubicBezTo>
                    <a:pt x="2235" y="8187"/>
                    <a:pt x="2336" y="8196"/>
                    <a:pt x="2436" y="8215"/>
                  </a:cubicBezTo>
                  <a:cubicBezTo>
                    <a:pt x="2569" y="8248"/>
                    <a:pt x="2703" y="8282"/>
                    <a:pt x="2803" y="8315"/>
                  </a:cubicBezTo>
                  <a:cubicBezTo>
                    <a:pt x="3370" y="7448"/>
                    <a:pt x="4104" y="6714"/>
                    <a:pt x="5004" y="6180"/>
                  </a:cubicBezTo>
                  <a:cubicBezTo>
                    <a:pt x="6405" y="5313"/>
                    <a:pt x="8007" y="4779"/>
                    <a:pt x="9641" y="4612"/>
                  </a:cubicBezTo>
                  <a:cubicBezTo>
                    <a:pt x="10007" y="4575"/>
                    <a:pt x="10338" y="4559"/>
                    <a:pt x="10637" y="4559"/>
                  </a:cubicBezTo>
                  <a:cubicBezTo>
                    <a:pt x="12764" y="4559"/>
                    <a:pt x="13277" y="5380"/>
                    <a:pt x="13277" y="5380"/>
                  </a:cubicBezTo>
                  <a:cubicBezTo>
                    <a:pt x="13244" y="5280"/>
                    <a:pt x="12943" y="2111"/>
                    <a:pt x="11743" y="1010"/>
                  </a:cubicBezTo>
                  <a:cubicBezTo>
                    <a:pt x="11069" y="374"/>
                    <a:pt x="9841" y="0"/>
                    <a:pt x="8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7"/>
            <p:cNvSpPr/>
            <p:nvPr/>
          </p:nvSpPr>
          <p:spPr>
            <a:xfrm>
              <a:off x="2807175" y="2400500"/>
              <a:ext cx="351950" cy="517050"/>
            </a:xfrm>
            <a:custGeom>
              <a:avLst/>
              <a:gdLst/>
              <a:ahLst/>
              <a:cxnLst/>
              <a:rect l="l" t="t" r="r" b="b"/>
              <a:pathLst>
                <a:path w="14078" h="20682" extrusionOk="0">
                  <a:moveTo>
                    <a:pt x="13810" y="0"/>
                  </a:moveTo>
                  <a:lnTo>
                    <a:pt x="1768" y="4237"/>
                  </a:lnTo>
                  <a:lnTo>
                    <a:pt x="1" y="20382"/>
                  </a:lnTo>
                  <a:lnTo>
                    <a:pt x="267" y="20682"/>
                  </a:lnTo>
                  <a:lnTo>
                    <a:pt x="11709" y="16412"/>
                  </a:lnTo>
                  <a:lnTo>
                    <a:pt x="14077" y="267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7"/>
            <p:cNvSpPr/>
            <p:nvPr/>
          </p:nvSpPr>
          <p:spPr>
            <a:xfrm>
              <a:off x="2807175" y="2506400"/>
              <a:ext cx="50900" cy="411150"/>
            </a:xfrm>
            <a:custGeom>
              <a:avLst/>
              <a:gdLst/>
              <a:ahLst/>
              <a:cxnLst/>
              <a:rect l="l" t="t" r="r" b="b"/>
              <a:pathLst>
                <a:path w="2036" h="16446" extrusionOk="0">
                  <a:moveTo>
                    <a:pt x="1768" y="1"/>
                  </a:moveTo>
                  <a:lnTo>
                    <a:pt x="1" y="16146"/>
                  </a:lnTo>
                  <a:lnTo>
                    <a:pt x="267" y="16446"/>
                  </a:lnTo>
                  <a:lnTo>
                    <a:pt x="2035" y="30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7"/>
            <p:cNvSpPr/>
            <p:nvPr/>
          </p:nvSpPr>
          <p:spPr>
            <a:xfrm>
              <a:off x="2928100" y="2465450"/>
              <a:ext cx="143200" cy="66000"/>
            </a:xfrm>
            <a:custGeom>
              <a:avLst/>
              <a:gdLst/>
              <a:ahLst/>
              <a:cxnLst/>
              <a:rect l="l" t="t" r="r" b="b"/>
              <a:pathLst>
                <a:path w="5728" h="2640" extrusionOk="0">
                  <a:moveTo>
                    <a:pt x="5517" y="0"/>
                  </a:moveTo>
                  <a:cubicBezTo>
                    <a:pt x="5254" y="0"/>
                    <a:pt x="4745" y="155"/>
                    <a:pt x="4137" y="438"/>
                  </a:cubicBezTo>
                  <a:lnTo>
                    <a:pt x="1968" y="1138"/>
                  </a:lnTo>
                  <a:cubicBezTo>
                    <a:pt x="1034" y="1572"/>
                    <a:pt x="167" y="1872"/>
                    <a:pt x="100" y="2139"/>
                  </a:cubicBezTo>
                  <a:lnTo>
                    <a:pt x="0" y="2639"/>
                  </a:lnTo>
                  <a:lnTo>
                    <a:pt x="5604" y="605"/>
                  </a:lnTo>
                  <a:lnTo>
                    <a:pt x="5704" y="138"/>
                  </a:lnTo>
                  <a:cubicBezTo>
                    <a:pt x="5728" y="45"/>
                    <a:pt x="5658" y="0"/>
                    <a:pt x="5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7"/>
            <p:cNvSpPr/>
            <p:nvPr/>
          </p:nvSpPr>
          <p:spPr>
            <a:xfrm>
              <a:off x="2931425" y="2421500"/>
              <a:ext cx="155550" cy="65750"/>
            </a:xfrm>
            <a:custGeom>
              <a:avLst/>
              <a:gdLst/>
              <a:ahLst/>
              <a:cxnLst/>
              <a:rect l="l" t="t" r="r" b="b"/>
              <a:pathLst>
                <a:path w="6222" h="2630" extrusionOk="0">
                  <a:moveTo>
                    <a:pt x="4435" y="0"/>
                  </a:moveTo>
                  <a:cubicBezTo>
                    <a:pt x="4233" y="0"/>
                    <a:pt x="3945" y="44"/>
                    <a:pt x="3537" y="161"/>
                  </a:cubicBezTo>
                  <a:cubicBezTo>
                    <a:pt x="1702" y="628"/>
                    <a:pt x="1669" y="1529"/>
                    <a:pt x="1669" y="1529"/>
                  </a:cubicBezTo>
                  <a:cubicBezTo>
                    <a:pt x="1402" y="1662"/>
                    <a:pt x="1102" y="1762"/>
                    <a:pt x="801" y="1862"/>
                  </a:cubicBezTo>
                  <a:cubicBezTo>
                    <a:pt x="201" y="2062"/>
                    <a:pt x="134" y="2162"/>
                    <a:pt x="101" y="2329"/>
                  </a:cubicBezTo>
                  <a:lnTo>
                    <a:pt x="1" y="2629"/>
                  </a:lnTo>
                  <a:lnTo>
                    <a:pt x="6138" y="495"/>
                  </a:lnTo>
                  <a:cubicBezTo>
                    <a:pt x="6138" y="495"/>
                    <a:pt x="6172" y="394"/>
                    <a:pt x="6205" y="194"/>
                  </a:cubicBezTo>
                  <a:cubicBezTo>
                    <a:pt x="6222" y="111"/>
                    <a:pt x="6163" y="78"/>
                    <a:pt x="6051" y="78"/>
                  </a:cubicBezTo>
                  <a:cubicBezTo>
                    <a:pt x="5938" y="78"/>
                    <a:pt x="5772" y="111"/>
                    <a:pt x="5571" y="161"/>
                  </a:cubicBezTo>
                  <a:lnTo>
                    <a:pt x="4871" y="394"/>
                  </a:lnTo>
                  <a:cubicBezTo>
                    <a:pt x="4871" y="394"/>
                    <a:pt x="5040" y="0"/>
                    <a:pt x="4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7"/>
            <p:cNvSpPr/>
            <p:nvPr/>
          </p:nvSpPr>
          <p:spPr>
            <a:xfrm>
              <a:off x="2947275" y="2434675"/>
              <a:ext cx="127625" cy="82600"/>
            </a:xfrm>
            <a:custGeom>
              <a:avLst/>
              <a:gdLst/>
              <a:ahLst/>
              <a:cxnLst/>
              <a:rect l="l" t="t" r="r" b="b"/>
              <a:pathLst>
                <a:path w="5105" h="3304" extrusionOk="0">
                  <a:moveTo>
                    <a:pt x="5104" y="1"/>
                  </a:moveTo>
                  <a:lnTo>
                    <a:pt x="134" y="1836"/>
                  </a:lnTo>
                  <a:lnTo>
                    <a:pt x="1" y="2403"/>
                  </a:lnTo>
                  <a:cubicBezTo>
                    <a:pt x="278" y="2281"/>
                    <a:pt x="528" y="2223"/>
                    <a:pt x="700" y="2223"/>
                  </a:cubicBezTo>
                  <a:cubicBezTo>
                    <a:pt x="859" y="2223"/>
                    <a:pt x="951" y="2273"/>
                    <a:pt x="935" y="2369"/>
                  </a:cubicBezTo>
                  <a:cubicBezTo>
                    <a:pt x="901" y="2603"/>
                    <a:pt x="701" y="3303"/>
                    <a:pt x="701" y="3303"/>
                  </a:cubicBezTo>
                  <a:lnTo>
                    <a:pt x="3903" y="2036"/>
                  </a:lnTo>
                  <a:cubicBezTo>
                    <a:pt x="3937" y="1836"/>
                    <a:pt x="3970" y="1602"/>
                    <a:pt x="4037" y="1402"/>
                  </a:cubicBezTo>
                  <a:cubicBezTo>
                    <a:pt x="4103" y="968"/>
                    <a:pt x="4337" y="868"/>
                    <a:pt x="4904" y="601"/>
                  </a:cubicBezTo>
                  <a:lnTo>
                    <a:pt x="5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7"/>
            <p:cNvSpPr/>
            <p:nvPr/>
          </p:nvSpPr>
          <p:spPr>
            <a:xfrm>
              <a:off x="2932275" y="2465450"/>
              <a:ext cx="143200" cy="66000"/>
            </a:xfrm>
            <a:custGeom>
              <a:avLst/>
              <a:gdLst/>
              <a:ahLst/>
              <a:cxnLst/>
              <a:rect l="l" t="t" r="r" b="b"/>
              <a:pathLst>
                <a:path w="5728" h="2640" extrusionOk="0">
                  <a:moveTo>
                    <a:pt x="5517" y="0"/>
                  </a:moveTo>
                  <a:cubicBezTo>
                    <a:pt x="5254" y="0"/>
                    <a:pt x="4745" y="155"/>
                    <a:pt x="4136" y="438"/>
                  </a:cubicBezTo>
                  <a:lnTo>
                    <a:pt x="1968" y="1138"/>
                  </a:lnTo>
                  <a:cubicBezTo>
                    <a:pt x="1034" y="1572"/>
                    <a:pt x="167" y="1872"/>
                    <a:pt x="100" y="2139"/>
                  </a:cubicBezTo>
                  <a:lnTo>
                    <a:pt x="0" y="2639"/>
                  </a:lnTo>
                  <a:lnTo>
                    <a:pt x="0" y="2639"/>
                  </a:lnTo>
                  <a:lnTo>
                    <a:pt x="5604" y="638"/>
                  </a:lnTo>
                  <a:lnTo>
                    <a:pt x="5704" y="138"/>
                  </a:lnTo>
                  <a:cubicBezTo>
                    <a:pt x="5727" y="45"/>
                    <a:pt x="5657" y="0"/>
                    <a:pt x="5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7"/>
            <p:cNvSpPr/>
            <p:nvPr/>
          </p:nvSpPr>
          <p:spPr>
            <a:xfrm>
              <a:off x="2420225" y="2203675"/>
              <a:ext cx="576275" cy="598825"/>
            </a:xfrm>
            <a:custGeom>
              <a:avLst/>
              <a:gdLst/>
              <a:ahLst/>
              <a:cxnLst/>
              <a:rect l="l" t="t" r="r" b="b"/>
              <a:pathLst>
                <a:path w="23051" h="23953" extrusionOk="0">
                  <a:moveTo>
                    <a:pt x="9941" y="1"/>
                  </a:moveTo>
                  <a:cubicBezTo>
                    <a:pt x="7239" y="1"/>
                    <a:pt x="5772" y="668"/>
                    <a:pt x="4604" y="3804"/>
                  </a:cubicBezTo>
                  <a:cubicBezTo>
                    <a:pt x="3770" y="5939"/>
                    <a:pt x="268" y="16112"/>
                    <a:pt x="134" y="17647"/>
                  </a:cubicBezTo>
                  <a:cubicBezTo>
                    <a:pt x="1" y="19181"/>
                    <a:pt x="701" y="19815"/>
                    <a:pt x="2236" y="20482"/>
                  </a:cubicBezTo>
                  <a:cubicBezTo>
                    <a:pt x="3737" y="21149"/>
                    <a:pt x="7306" y="22017"/>
                    <a:pt x="10575" y="22884"/>
                  </a:cubicBezTo>
                  <a:cubicBezTo>
                    <a:pt x="12176" y="23351"/>
                    <a:pt x="13811" y="23685"/>
                    <a:pt x="15479" y="23851"/>
                  </a:cubicBezTo>
                  <a:cubicBezTo>
                    <a:pt x="16327" y="23917"/>
                    <a:pt x="17072" y="23953"/>
                    <a:pt x="17728" y="23953"/>
                  </a:cubicBezTo>
                  <a:cubicBezTo>
                    <a:pt x="20065" y="23953"/>
                    <a:pt x="21265" y="23504"/>
                    <a:pt x="21916" y="22384"/>
                  </a:cubicBezTo>
                  <a:cubicBezTo>
                    <a:pt x="23051" y="20406"/>
                    <a:pt x="22511" y="19417"/>
                    <a:pt x="21006" y="19417"/>
                  </a:cubicBezTo>
                  <a:cubicBezTo>
                    <a:pt x="20785" y="19417"/>
                    <a:pt x="20543" y="19439"/>
                    <a:pt x="20282" y="19482"/>
                  </a:cubicBezTo>
                  <a:cubicBezTo>
                    <a:pt x="19777" y="19562"/>
                    <a:pt x="19260" y="19606"/>
                    <a:pt x="18738" y="19606"/>
                  </a:cubicBezTo>
                  <a:cubicBezTo>
                    <a:pt x="18398" y="19606"/>
                    <a:pt x="18056" y="19588"/>
                    <a:pt x="17713" y="19548"/>
                  </a:cubicBezTo>
                  <a:cubicBezTo>
                    <a:pt x="18080" y="19381"/>
                    <a:pt x="18481" y="19148"/>
                    <a:pt x="18814" y="18881"/>
                  </a:cubicBezTo>
                  <a:cubicBezTo>
                    <a:pt x="19181" y="18581"/>
                    <a:pt x="19281" y="18081"/>
                    <a:pt x="19048" y="17680"/>
                  </a:cubicBezTo>
                  <a:cubicBezTo>
                    <a:pt x="19022" y="17648"/>
                    <a:pt x="18988" y="17635"/>
                    <a:pt x="18945" y="17635"/>
                  </a:cubicBezTo>
                  <a:cubicBezTo>
                    <a:pt x="18760" y="17635"/>
                    <a:pt x="18401" y="17879"/>
                    <a:pt x="17780" y="18014"/>
                  </a:cubicBezTo>
                  <a:cubicBezTo>
                    <a:pt x="16813" y="18247"/>
                    <a:pt x="16179" y="18081"/>
                    <a:pt x="15212" y="18581"/>
                  </a:cubicBezTo>
                  <a:cubicBezTo>
                    <a:pt x="14848" y="18749"/>
                    <a:pt x="14485" y="18823"/>
                    <a:pt x="14122" y="18823"/>
                  </a:cubicBezTo>
                  <a:cubicBezTo>
                    <a:pt x="14051" y="18823"/>
                    <a:pt x="13981" y="18820"/>
                    <a:pt x="13911" y="18814"/>
                  </a:cubicBezTo>
                  <a:cubicBezTo>
                    <a:pt x="13177" y="18814"/>
                    <a:pt x="12176" y="18514"/>
                    <a:pt x="10241" y="17947"/>
                  </a:cubicBezTo>
                  <a:cubicBezTo>
                    <a:pt x="8907" y="17480"/>
                    <a:pt x="7573" y="16980"/>
                    <a:pt x="6305" y="16346"/>
                  </a:cubicBezTo>
                  <a:lnTo>
                    <a:pt x="9207" y="9341"/>
                  </a:lnTo>
                  <a:lnTo>
                    <a:pt x="9207" y="9341"/>
                  </a:lnTo>
                  <a:cubicBezTo>
                    <a:pt x="9183" y="9390"/>
                    <a:pt x="9169" y="9414"/>
                    <a:pt x="9165" y="9414"/>
                  </a:cubicBezTo>
                  <a:cubicBezTo>
                    <a:pt x="9091" y="9414"/>
                    <a:pt x="12090" y="1865"/>
                    <a:pt x="9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7"/>
            <p:cNvSpPr/>
            <p:nvPr/>
          </p:nvSpPr>
          <p:spPr>
            <a:xfrm>
              <a:off x="2459425" y="2201300"/>
              <a:ext cx="249375" cy="350150"/>
            </a:xfrm>
            <a:custGeom>
              <a:avLst/>
              <a:gdLst/>
              <a:ahLst/>
              <a:cxnLst/>
              <a:rect l="l" t="t" r="r" b="b"/>
              <a:pathLst>
                <a:path w="9975" h="14006" extrusionOk="0">
                  <a:moveTo>
                    <a:pt x="8166" y="0"/>
                  </a:moveTo>
                  <a:cubicBezTo>
                    <a:pt x="6462" y="0"/>
                    <a:pt x="4375" y="424"/>
                    <a:pt x="3103" y="3365"/>
                  </a:cubicBezTo>
                  <a:cubicBezTo>
                    <a:pt x="1568" y="6867"/>
                    <a:pt x="1" y="11938"/>
                    <a:pt x="1" y="11938"/>
                  </a:cubicBezTo>
                  <a:cubicBezTo>
                    <a:pt x="1735" y="13205"/>
                    <a:pt x="3837" y="13939"/>
                    <a:pt x="5972" y="14006"/>
                  </a:cubicBezTo>
                  <a:lnTo>
                    <a:pt x="8640" y="7001"/>
                  </a:lnTo>
                  <a:cubicBezTo>
                    <a:pt x="8673" y="7001"/>
                    <a:pt x="9974" y="2097"/>
                    <a:pt x="9040" y="29"/>
                  </a:cubicBezTo>
                  <a:cubicBezTo>
                    <a:pt x="8766" y="14"/>
                    <a:pt x="8472" y="0"/>
                    <a:pt x="8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7"/>
            <p:cNvSpPr/>
            <p:nvPr/>
          </p:nvSpPr>
          <p:spPr>
            <a:xfrm>
              <a:off x="2459425" y="2201300"/>
              <a:ext cx="249375" cy="350150"/>
            </a:xfrm>
            <a:custGeom>
              <a:avLst/>
              <a:gdLst/>
              <a:ahLst/>
              <a:cxnLst/>
              <a:rect l="l" t="t" r="r" b="b"/>
              <a:pathLst>
                <a:path w="9975" h="14006" extrusionOk="0">
                  <a:moveTo>
                    <a:pt x="8166" y="0"/>
                  </a:moveTo>
                  <a:cubicBezTo>
                    <a:pt x="6462" y="0"/>
                    <a:pt x="4375" y="424"/>
                    <a:pt x="3103" y="3365"/>
                  </a:cubicBezTo>
                  <a:cubicBezTo>
                    <a:pt x="1568" y="6867"/>
                    <a:pt x="1" y="11938"/>
                    <a:pt x="1" y="11938"/>
                  </a:cubicBezTo>
                  <a:cubicBezTo>
                    <a:pt x="1735" y="13205"/>
                    <a:pt x="3837" y="13939"/>
                    <a:pt x="5972" y="14006"/>
                  </a:cubicBezTo>
                  <a:lnTo>
                    <a:pt x="8640" y="7001"/>
                  </a:lnTo>
                  <a:cubicBezTo>
                    <a:pt x="8673" y="7001"/>
                    <a:pt x="9974" y="2097"/>
                    <a:pt x="9040" y="29"/>
                  </a:cubicBezTo>
                  <a:cubicBezTo>
                    <a:pt x="8766" y="14"/>
                    <a:pt x="8472" y="0"/>
                    <a:pt x="8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7"/>
            <p:cNvSpPr/>
            <p:nvPr/>
          </p:nvSpPr>
          <p:spPr>
            <a:xfrm>
              <a:off x="2051625" y="1444800"/>
              <a:ext cx="415325" cy="458700"/>
            </a:xfrm>
            <a:custGeom>
              <a:avLst/>
              <a:gdLst/>
              <a:ahLst/>
              <a:cxnLst/>
              <a:rect l="l" t="t" r="r" b="b"/>
              <a:pathLst>
                <a:path w="16613" h="18348" extrusionOk="0">
                  <a:moveTo>
                    <a:pt x="1" y="1"/>
                  </a:moveTo>
                  <a:lnTo>
                    <a:pt x="1769" y="9241"/>
                  </a:lnTo>
                  <a:cubicBezTo>
                    <a:pt x="1769" y="9241"/>
                    <a:pt x="5371" y="14912"/>
                    <a:pt x="5738" y="15479"/>
                  </a:cubicBezTo>
                  <a:cubicBezTo>
                    <a:pt x="6105" y="16112"/>
                    <a:pt x="6739" y="16546"/>
                    <a:pt x="7473" y="16679"/>
                  </a:cubicBezTo>
                  <a:cubicBezTo>
                    <a:pt x="10275" y="17247"/>
                    <a:pt x="15779" y="18347"/>
                    <a:pt x="15779" y="18347"/>
                  </a:cubicBezTo>
                  <a:lnTo>
                    <a:pt x="16613" y="14545"/>
                  </a:lnTo>
                  <a:lnTo>
                    <a:pt x="10142" y="12043"/>
                  </a:lnTo>
                  <a:cubicBezTo>
                    <a:pt x="10142" y="12043"/>
                    <a:pt x="5572" y="4804"/>
                    <a:pt x="4204" y="2870"/>
                  </a:cubicBezTo>
                  <a:cubicBezTo>
                    <a:pt x="2870" y="968"/>
                    <a:pt x="2236" y="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7"/>
            <p:cNvSpPr/>
            <p:nvPr/>
          </p:nvSpPr>
          <p:spPr>
            <a:xfrm>
              <a:off x="1904875" y="1443175"/>
              <a:ext cx="314400" cy="1104125"/>
            </a:xfrm>
            <a:custGeom>
              <a:avLst/>
              <a:gdLst/>
              <a:ahLst/>
              <a:cxnLst/>
              <a:rect l="l" t="t" r="r" b="b"/>
              <a:pathLst>
                <a:path w="12576" h="44165" extrusionOk="0">
                  <a:moveTo>
                    <a:pt x="5146" y="0"/>
                  </a:moveTo>
                  <a:cubicBezTo>
                    <a:pt x="4851" y="0"/>
                    <a:pt x="4527" y="42"/>
                    <a:pt x="4170" y="133"/>
                  </a:cubicBezTo>
                  <a:lnTo>
                    <a:pt x="0" y="43397"/>
                  </a:lnTo>
                  <a:cubicBezTo>
                    <a:pt x="234" y="43395"/>
                    <a:pt x="469" y="43394"/>
                    <a:pt x="703" y="43394"/>
                  </a:cubicBezTo>
                  <a:cubicBezTo>
                    <a:pt x="4671" y="43394"/>
                    <a:pt x="8638" y="43660"/>
                    <a:pt x="12576" y="44164"/>
                  </a:cubicBezTo>
                  <a:cubicBezTo>
                    <a:pt x="12576" y="44164"/>
                    <a:pt x="12376" y="38694"/>
                    <a:pt x="11909" y="31622"/>
                  </a:cubicBezTo>
                  <a:cubicBezTo>
                    <a:pt x="11608" y="26952"/>
                    <a:pt x="9874" y="20981"/>
                    <a:pt x="9807" y="16011"/>
                  </a:cubicBezTo>
                  <a:cubicBezTo>
                    <a:pt x="9740" y="8338"/>
                    <a:pt x="9040" y="4135"/>
                    <a:pt x="7939" y="2067"/>
                  </a:cubicBezTo>
                  <a:cubicBezTo>
                    <a:pt x="7330" y="988"/>
                    <a:pt x="6583" y="0"/>
                    <a:pt x="51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7"/>
            <p:cNvSpPr/>
            <p:nvPr/>
          </p:nvSpPr>
          <p:spPr>
            <a:xfrm>
              <a:off x="1673025" y="3237750"/>
              <a:ext cx="144300" cy="356975"/>
            </a:xfrm>
            <a:custGeom>
              <a:avLst/>
              <a:gdLst/>
              <a:ahLst/>
              <a:cxnLst/>
              <a:rect l="l" t="t" r="r" b="b"/>
              <a:pathLst>
                <a:path w="5772" h="14279" extrusionOk="0">
                  <a:moveTo>
                    <a:pt x="1235" y="1"/>
                  </a:moveTo>
                  <a:cubicBezTo>
                    <a:pt x="568" y="34"/>
                    <a:pt x="1068" y="2636"/>
                    <a:pt x="968" y="4304"/>
                  </a:cubicBezTo>
                  <a:cubicBezTo>
                    <a:pt x="835" y="6139"/>
                    <a:pt x="301" y="7440"/>
                    <a:pt x="168" y="8941"/>
                  </a:cubicBezTo>
                  <a:cubicBezTo>
                    <a:pt x="1" y="10208"/>
                    <a:pt x="234" y="11542"/>
                    <a:pt x="868" y="12677"/>
                  </a:cubicBezTo>
                  <a:cubicBezTo>
                    <a:pt x="1208" y="13401"/>
                    <a:pt x="2422" y="14279"/>
                    <a:pt x="3429" y="14279"/>
                  </a:cubicBezTo>
                  <a:cubicBezTo>
                    <a:pt x="3906" y="14279"/>
                    <a:pt x="4336" y="14081"/>
                    <a:pt x="4604" y="13577"/>
                  </a:cubicBezTo>
                  <a:cubicBezTo>
                    <a:pt x="5371" y="12009"/>
                    <a:pt x="5672" y="10275"/>
                    <a:pt x="5438" y="8574"/>
                  </a:cubicBezTo>
                  <a:cubicBezTo>
                    <a:pt x="5271" y="6839"/>
                    <a:pt x="5138" y="5572"/>
                    <a:pt x="5038" y="4271"/>
                  </a:cubicBezTo>
                  <a:cubicBezTo>
                    <a:pt x="4971" y="3103"/>
                    <a:pt x="5772" y="334"/>
                    <a:pt x="4904" y="201"/>
                  </a:cubicBezTo>
                  <a:lnTo>
                    <a:pt x="4904" y="668"/>
                  </a:lnTo>
                  <a:cubicBezTo>
                    <a:pt x="4735" y="1026"/>
                    <a:pt x="3715" y="1352"/>
                    <a:pt x="2787" y="1352"/>
                  </a:cubicBezTo>
                  <a:cubicBezTo>
                    <a:pt x="2071" y="1352"/>
                    <a:pt x="1409" y="1158"/>
                    <a:pt x="1235" y="635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7"/>
            <p:cNvSpPr/>
            <p:nvPr/>
          </p:nvSpPr>
          <p:spPr>
            <a:xfrm>
              <a:off x="2068325" y="3251925"/>
              <a:ext cx="61725" cy="110125"/>
            </a:xfrm>
            <a:custGeom>
              <a:avLst/>
              <a:gdLst/>
              <a:ahLst/>
              <a:cxnLst/>
              <a:rect l="l" t="t" r="r" b="b"/>
              <a:pathLst>
                <a:path w="2469" h="440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835"/>
                    <a:pt x="300" y="3137"/>
                    <a:pt x="300" y="3137"/>
                  </a:cubicBezTo>
                  <a:cubicBezTo>
                    <a:pt x="300" y="3137"/>
                    <a:pt x="667" y="3904"/>
                    <a:pt x="2002" y="4404"/>
                  </a:cubicBezTo>
                  <a:lnTo>
                    <a:pt x="2469" y="11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7"/>
            <p:cNvSpPr/>
            <p:nvPr/>
          </p:nvSpPr>
          <p:spPr>
            <a:xfrm>
              <a:off x="2118350" y="3271950"/>
              <a:ext cx="85925" cy="90100"/>
            </a:xfrm>
            <a:custGeom>
              <a:avLst/>
              <a:gdLst/>
              <a:ahLst/>
              <a:cxnLst/>
              <a:rect l="l" t="t" r="r" b="b"/>
              <a:pathLst>
                <a:path w="3437" h="3604" extrusionOk="0">
                  <a:moveTo>
                    <a:pt x="3436" y="1"/>
                  </a:moveTo>
                  <a:lnTo>
                    <a:pt x="267" y="1735"/>
                  </a:lnTo>
                  <a:lnTo>
                    <a:pt x="1" y="3603"/>
                  </a:lnTo>
                  <a:lnTo>
                    <a:pt x="2803" y="2569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7"/>
            <p:cNvSpPr/>
            <p:nvPr/>
          </p:nvSpPr>
          <p:spPr>
            <a:xfrm>
              <a:off x="2067475" y="3158450"/>
              <a:ext cx="302125" cy="285250"/>
            </a:xfrm>
            <a:custGeom>
              <a:avLst/>
              <a:gdLst/>
              <a:ahLst/>
              <a:cxnLst/>
              <a:rect l="l" t="t" r="r" b="b"/>
              <a:pathLst>
                <a:path w="12085" h="11410" extrusionOk="0">
                  <a:moveTo>
                    <a:pt x="743" y="0"/>
                  </a:moveTo>
                  <a:cubicBezTo>
                    <a:pt x="522" y="0"/>
                    <a:pt x="360" y="831"/>
                    <a:pt x="168" y="1538"/>
                  </a:cubicBezTo>
                  <a:cubicBezTo>
                    <a:pt x="1" y="2239"/>
                    <a:pt x="1" y="3006"/>
                    <a:pt x="234" y="3707"/>
                  </a:cubicBezTo>
                  <a:cubicBezTo>
                    <a:pt x="501" y="4507"/>
                    <a:pt x="1635" y="5274"/>
                    <a:pt x="2136" y="5942"/>
                  </a:cubicBezTo>
                  <a:cubicBezTo>
                    <a:pt x="2636" y="6642"/>
                    <a:pt x="2869" y="8343"/>
                    <a:pt x="3470" y="9277"/>
                  </a:cubicBezTo>
                  <a:cubicBezTo>
                    <a:pt x="4070" y="10211"/>
                    <a:pt x="6239" y="11045"/>
                    <a:pt x="7640" y="11312"/>
                  </a:cubicBezTo>
                  <a:cubicBezTo>
                    <a:pt x="8023" y="11379"/>
                    <a:pt x="8386" y="11410"/>
                    <a:pt x="8725" y="11410"/>
                  </a:cubicBezTo>
                  <a:cubicBezTo>
                    <a:pt x="10916" y="11410"/>
                    <a:pt x="12084" y="10131"/>
                    <a:pt x="11275" y="9177"/>
                  </a:cubicBezTo>
                  <a:cubicBezTo>
                    <a:pt x="10575" y="8377"/>
                    <a:pt x="8440" y="7343"/>
                    <a:pt x="7339" y="5408"/>
                  </a:cubicBezTo>
                  <a:cubicBezTo>
                    <a:pt x="6105" y="3340"/>
                    <a:pt x="5138" y="237"/>
                    <a:pt x="4737" y="37"/>
                  </a:cubicBezTo>
                  <a:lnTo>
                    <a:pt x="4737" y="638"/>
                  </a:lnTo>
                  <a:cubicBezTo>
                    <a:pt x="4495" y="1213"/>
                    <a:pt x="3922" y="1376"/>
                    <a:pt x="3319" y="1376"/>
                  </a:cubicBezTo>
                  <a:cubicBezTo>
                    <a:pt x="3259" y="1376"/>
                    <a:pt x="3197" y="1375"/>
                    <a:pt x="3136" y="1372"/>
                  </a:cubicBezTo>
                  <a:cubicBezTo>
                    <a:pt x="1702" y="1338"/>
                    <a:pt x="1001" y="938"/>
                    <a:pt x="801" y="538"/>
                  </a:cubicBezTo>
                  <a:lnTo>
                    <a:pt x="768" y="4"/>
                  </a:lnTo>
                  <a:cubicBezTo>
                    <a:pt x="759" y="2"/>
                    <a:pt x="751" y="0"/>
                    <a:pt x="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7"/>
            <p:cNvSpPr/>
            <p:nvPr/>
          </p:nvSpPr>
          <p:spPr>
            <a:xfrm>
              <a:off x="1663850" y="1903475"/>
              <a:ext cx="555425" cy="1464175"/>
            </a:xfrm>
            <a:custGeom>
              <a:avLst/>
              <a:gdLst/>
              <a:ahLst/>
              <a:cxnLst/>
              <a:rect l="l" t="t" r="r" b="b"/>
              <a:pathLst>
                <a:path w="22217" h="58567" extrusionOk="0">
                  <a:moveTo>
                    <a:pt x="5805" y="0"/>
                  </a:moveTo>
                  <a:cubicBezTo>
                    <a:pt x="4804" y="1435"/>
                    <a:pt x="3937" y="2969"/>
                    <a:pt x="3237" y="4570"/>
                  </a:cubicBezTo>
                  <a:cubicBezTo>
                    <a:pt x="2303" y="6772"/>
                    <a:pt x="1936" y="10041"/>
                    <a:pt x="1936" y="14944"/>
                  </a:cubicBezTo>
                  <a:cubicBezTo>
                    <a:pt x="1936" y="19815"/>
                    <a:pt x="1735" y="32690"/>
                    <a:pt x="1735" y="32690"/>
                  </a:cubicBezTo>
                  <a:cubicBezTo>
                    <a:pt x="1268" y="34325"/>
                    <a:pt x="868" y="35993"/>
                    <a:pt x="601" y="37661"/>
                  </a:cubicBezTo>
                  <a:cubicBezTo>
                    <a:pt x="268" y="40096"/>
                    <a:pt x="1" y="48935"/>
                    <a:pt x="1" y="57775"/>
                  </a:cubicBezTo>
                  <a:cubicBezTo>
                    <a:pt x="880" y="58251"/>
                    <a:pt x="2020" y="58566"/>
                    <a:pt x="3190" y="58566"/>
                  </a:cubicBezTo>
                  <a:cubicBezTo>
                    <a:pt x="4151" y="58566"/>
                    <a:pt x="5132" y="58353"/>
                    <a:pt x="6005" y="57842"/>
                  </a:cubicBezTo>
                  <a:cubicBezTo>
                    <a:pt x="6005" y="57842"/>
                    <a:pt x="9741" y="35993"/>
                    <a:pt x="10008" y="33991"/>
                  </a:cubicBezTo>
                  <a:cubicBezTo>
                    <a:pt x="10242" y="31957"/>
                    <a:pt x="11643" y="18914"/>
                    <a:pt x="11643" y="18914"/>
                  </a:cubicBezTo>
                  <a:lnTo>
                    <a:pt x="13711" y="32624"/>
                  </a:lnTo>
                  <a:cubicBezTo>
                    <a:pt x="13377" y="34792"/>
                    <a:pt x="13310" y="37027"/>
                    <a:pt x="13477" y="39195"/>
                  </a:cubicBezTo>
                  <a:cubicBezTo>
                    <a:pt x="13744" y="42731"/>
                    <a:pt x="14878" y="52938"/>
                    <a:pt x="14878" y="52938"/>
                  </a:cubicBezTo>
                  <a:cubicBezTo>
                    <a:pt x="16534" y="53543"/>
                    <a:pt x="17953" y="53735"/>
                    <a:pt x="19090" y="53735"/>
                  </a:cubicBezTo>
                  <a:cubicBezTo>
                    <a:pt x="21091" y="53735"/>
                    <a:pt x="22217" y="53138"/>
                    <a:pt x="22217" y="53138"/>
                  </a:cubicBezTo>
                  <a:cubicBezTo>
                    <a:pt x="22217" y="53138"/>
                    <a:pt x="21650" y="44165"/>
                    <a:pt x="21583" y="40096"/>
                  </a:cubicBezTo>
                  <a:cubicBezTo>
                    <a:pt x="21516" y="34692"/>
                    <a:pt x="21450" y="31590"/>
                    <a:pt x="21349" y="28921"/>
                  </a:cubicBezTo>
                  <a:cubicBezTo>
                    <a:pt x="21216" y="25752"/>
                    <a:pt x="21116" y="22550"/>
                    <a:pt x="20649" y="15511"/>
                  </a:cubicBezTo>
                  <a:cubicBezTo>
                    <a:pt x="20115" y="6772"/>
                    <a:pt x="18447" y="968"/>
                    <a:pt x="18447" y="968"/>
                  </a:cubicBezTo>
                  <a:cubicBezTo>
                    <a:pt x="18447" y="968"/>
                    <a:pt x="17814" y="2402"/>
                    <a:pt x="12176" y="2402"/>
                  </a:cubicBezTo>
                  <a:cubicBezTo>
                    <a:pt x="6506" y="2402"/>
                    <a:pt x="5805" y="0"/>
                    <a:pt x="5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7"/>
            <p:cNvSpPr/>
            <p:nvPr/>
          </p:nvSpPr>
          <p:spPr>
            <a:xfrm>
              <a:off x="1954900" y="2116950"/>
              <a:ext cx="135950" cy="552100"/>
            </a:xfrm>
            <a:custGeom>
              <a:avLst/>
              <a:gdLst/>
              <a:ahLst/>
              <a:cxnLst/>
              <a:rect l="l" t="t" r="r" b="b"/>
              <a:pathLst>
                <a:path w="5438" h="22084" extrusionOk="0">
                  <a:moveTo>
                    <a:pt x="5438" y="1"/>
                  </a:moveTo>
                  <a:lnTo>
                    <a:pt x="5438" y="1"/>
                  </a:lnTo>
                  <a:cubicBezTo>
                    <a:pt x="4304" y="1168"/>
                    <a:pt x="2769" y="1902"/>
                    <a:pt x="1135" y="2069"/>
                  </a:cubicBezTo>
                  <a:lnTo>
                    <a:pt x="1" y="10375"/>
                  </a:lnTo>
                  <a:lnTo>
                    <a:pt x="1768" y="22083"/>
                  </a:lnTo>
                  <a:lnTo>
                    <a:pt x="668" y="10408"/>
                  </a:lnTo>
                  <a:lnTo>
                    <a:pt x="2169" y="3136"/>
                  </a:lnTo>
                  <a:cubicBezTo>
                    <a:pt x="4804" y="2002"/>
                    <a:pt x="5438" y="1"/>
                    <a:pt x="5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7"/>
            <p:cNvSpPr/>
            <p:nvPr/>
          </p:nvSpPr>
          <p:spPr>
            <a:xfrm>
              <a:off x="1735575" y="1460650"/>
              <a:ext cx="445350" cy="640750"/>
            </a:xfrm>
            <a:custGeom>
              <a:avLst/>
              <a:gdLst/>
              <a:ahLst/>
              <a:cxnLst/>
              <a:rect l="l" t="t" r="r" b="b"/>
              <a:pathLst>
                <a:path w="17814" h="25630" extrusionOk="0">
                  <a:moveTo>
                    <a:pt x="6138" y="1"/>
                  </a:moveTo>
                  <a:lnTo>
                    <a:pt x="3470" y="301"/>
                  </a:lnTo>
                  <a:cubicBezTo>
                    <a:pt x="1702" y="701"/>
                    <a:pt x="901" y="1502"/>
                    <a:pt x="734" y="3070"/>
                  </a:cubicBezTo>
                  <a:cubicBezTo>
                    <a:pt x="401" y="4771"/>
                    <a:pt x="434" y="6505"/>
                    <a:pt x="801" y="8173"/>
                  </a:cubicBezTo>
                  <a:cubicBezTo>
                    <a:pt x="1368" y="10375"/>
                    <a:pt x="2869" y="15812"/>
                    <a:pt x="2869" y="15812"/>
                  </a:cubicBezTo>
                  <a:cubicBezTo>
                    <a:pt x="2869" y="15812"/>
                    <a:pt x="935" y="20649"/>
                    <a:pt x="1" y="23117"/>
                  </a:cubicBezTo>
                  <a:cubicBezTo>
                    <a:pt x="2786" y="24930"/>
                    <a:pt x="5858" y="25629"/>
                    <a:pt x="8645" y="25629"/>
                  </a:cubicBezTo>
                  <a:cubicBezTo>
                    <a:pt x="12164" y="25629"/>
                    <a:pt x="15227" y="24514"/>
                    <a:pt x="16679" y="23117"/>
                  </a:cubicBezTo>
                  <a:cubicBezTo>
                    <a:pt x="16479" y="20782"/>
                    <a:pt x="15645" y="18581"/>
                    <a:pt x="15445" y="16479"/>
                  </a:cubicBezTo>
                  <a:cubicBezTo>
                    <a:pt x="15445" y="16479"/>
                    <a:pt x="15578" y="13210"/>
                    <a:pt x="15845" y="11809"/>
                  </a:cubicBezTo>
                  <a:cubicBezTo>
                    <a:pt x="17813" y="9608"/>
                    <a:pt x="17580" y="7539"/>
                    <a:pt x="16679" y="5872"/>
                  </a:cubicBezTo>
                  <a:cubicBezTo>
                    <a:pt x="15011" y="2769"/>
                    <a:pt x="12543" y="67"/>
                    <a:pt x="11742" y="67"/>
                  </a:cubicBezTo>
                  <a:lnTo>
                    <a:pt x="6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7"/>
            <p:cNvSpPr/>
            <p:nvPr/>
          </p:nvSpPr>
          <p:spPr>
            <a:xfrm>
              <a:off x="1735575" y="1460650"/>
              <a:ext cx="445350" cy="640750"/>
            </a:xfrm>
            <a:custGeom>
              <a:avLst/>
              <a:gdLst/>
              <a:ahLst/>
              <a:cxnLst/>
              <a:rect l="l" t="t" r="r" b="b"/>
              <a:pathLst>
                <a:path w="17814" h="25630" extrusionOk="0">
                  <a:moveTo>
                    <a:pt x="6138" y="1"/>
                  </a:moveTo>
                  <a:lnTo>
                    <a:pt x="3470" y="301"/>
                  </a:lnTo>
                  <a:cubicBezTo>
                    <a:pt x="1702" y="701"/>
                    <a:pt x="901" y="1502"/>
                    <a:pt x="734" y="3070"/>
                  </a:cubicBezTo>
                  <a:cubicBezTo>
                    <a:pt x="401" y="4771"/>
                    <a:pt x="434" y="6505"/>
                    <a:pt x="801" y="8173"/>
                  </a:cubicBezTo>
                  <a:cubicBezTo>
                    <a:pt x="1368" y="10375"/>
                    <a:pt x="2869" y="15812"/>
                    <a:pt x="2869" y="15812"/>
                  </a:cubicBezTo>
                  <a:cubicBezTo>
                    <a:pt x="2869" y="15812"/>
                    <a:pt x="935" y="20649"/>
                    <a:pt x="1" y="23117"/>
                  </a:cubicBezTo>
                  <a:cubicBezTo>
                    <a:pt x="2786" y="24930"/>
                    <a:pt x="5858" y="25629"/>
                    <a:pt x="8645" y="25629"/>
                  </a:cubicBezTo>
                  <a:cubicBezTo>
                    <a:pt x="12164" y="25629"/>
                    <a:pt x="15227" y="24514"/>
                    <a:pt x="16679" y="23117"/>
                  </a:cubicBezTo>
                  <a:cubicBezTo>
                    <a:pt x="16479" y="20782"/>
                    <a:pt x="15645" y="18581"/>
                    <a:pt x="15445" y="16479"/>
                  </a:cubicBezTo>
                  <a:cubicBezTo>
                    <a:pt x="15445" y="16479"/>
                    <a:pt x="15578" y="13210"/>
                    <a:pt x="15845" y="11809"/>
                  </a:cubicBezTo>
                  <a:cubicBezTo>
                    <a:pt x="17813" y="9608"/>
                    <a:pt x="17580" y="7539"/>
                    <a:pt x="16679" y="5872"/>
                  </a:cubicBezTo>
                  <a:cubicBezTo>
                    <a:pt x="15011" y="2769"/>
                    <a:pt x="12543" y="67"/>
                    <a:pt x="11742" y="67"/>
                  </a:cubicBezTo>
                  <a:lnTo>
                    <a:pt x="6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7"/>
            <p:cNvSpPr/>
            <p:nvPr/>
          </p:nvSpPr>
          <p:spPr>
            <a:xfrm>
              <a:off x="1660525" y="1460600"/>
              <a:ext cx="304400" cy="1126125"/>
            </a:xfrm>
            <a:custGeom>
              <a:avLst/>
              <a:gdLst/>
              <a:ahLst/>
              <a:cxnLst/>
              <a:rect l="l" t="t" r="r" b="b"/>
              <a:pathLst>
                <a:path w="12176" h="45045" extrusionOk="0">
                  <a:moveTo>
                    <a:pt x="8678" y="0"/>
                  </a:moveTo>
                  <a:cubicBezTo>
                    <a:pt x="7881" y="0"/>
                    <a:pt x="5643" y="44"/>
                    <a:pt x="4103" y="503"/>
                  </a:cubicBezTo>
                  <a:cubicBezTo>
                    <a:pt x="2135" y="1103"/>
                    <a:pt x="1969" y="3238"/>
                    <a:pt x="1969" y="3238"/>
                  </a:cubicBezTo>
                  <a:lnTo>
                    <a:pt x="5004" y="15781"/>
                  </a:lnTo>
                  <a:cubicBezTo>
                    <a:pt x="5004" y="15781"/>
                    <a:pt x="2469" y="20417"/>
                    <a:pt x="1902" y="25087"/>
                  </a:cubicBezTo>
                  <a:cubicBezTo>
                    <a:pt x="1268" y="30091"/>
                    <a:pt x="0" y="42933"/>
                    <a:pt x="0" y="42933"/>
                  </a:cubicBezTo>
                  <a:cubicBezTo>
                    <a:pt x="1468" y="43901"/>
                    <a:pt x="2269" y="44301"/>
                    <a:pt x="4837" y="44801"/>
                  </a:cubicBezTo>
                  <a:cubicBezTo>
                    <a:pt x="5800" y="44969"/>
                    <a:pt x="6790" y="45044"/>
                    <a:pt x="7773" y="45044"/>
                  </a:cubicBezTo>
                  <a:cubicBezTo>
                    <a:pt x="8356" y="45044"/>
                    <a:pt x="8936" y="45018"/>
                    <a:pt x="9507" y="44968"/>
                  </a:cubicBezTo>
                  <a:cubicBezTo>
                    <a:pt x="9507" y="44968"/>
                    <a:pt x="10008" y="37596"/>
                    <a:pt x="10208" y="32493"/>
                  </a:cubicBezTo>
                  <a:cubicBezTo>
                    <a:pt x="10475" y="25488"/>
                    <a:pt x="12176" y="13612"/>
                    <a:pt x="11675" y="9710"/>
                  </a:cubicBezTo>
                  <a:cubicBezTo>
                    <a:pt x="11175" y="5773"/>
                    <a:pt x="8974" y="3"/>
                    <a:pt x="8974" y="3"/>
                  </a:cubicBezTo>
                  <a:cubicBezTo>
                    <a:pt x="8974" y="3"/>
                    <a:pt x="8866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1979" name="Google Shape;1979;p77"/>
            <p:cNvSpPr/>
            <p:nvPr/>
          </p:nvSpPr>
          <p:spPr>
            <a:xfrm>
              <a:off x="1713050" y="1524875"/>
              <a:ext cx="113450" cy="531225"/>
            </a:xfrm>
            <a:custGeom>
              <a:avLst/>
              <a:gdLst/>
              <a:ahLst/>
              <a:cxnLst/>
              <a:rect l="l" t="t" r="r" b="b"/>
              <a:pathLst>
                <a:path w="4538" h="21249" extrusionOk="0">
                  <a:moveTo>
                    <a:pt x="4271" y="0"/>
                  </a:moveTo>
                  <a:lnTo>
                    <a:pt x="968" y="4804"/>
                  </a:lnTo>
                  <a:lnTo>
                    <a:pt x="2903" y="13210"/>
                  </a:lnTo>
                  <a:cubicBezTo>
                    <a:pt x="1569" y="15745"/>
                    <a:pt x="601" y="18447"/>
                    <a:pt x="1" y="21249"/>
                  </a:cubicBezTo>
                  <a:cubicBezTo>
                    <a:pt x="1969" y="15611"/>
                    <a:pt x="4171" y="13943"/>
                    <a:pt x="4171" y="13943"/>
                  </a:cubicBezTo>
                  <a:lnTo>
                    <a:pt x="3003" y="9173"/>
                  </a:lnTo>
                  <a:cubicBezTo>
                    <a:pt x="3003" y="9173"/>
                    <a:pt x="3403" y="7672"/>
                    <a:pt x="3970" y="5137"/>
                  </a:cubicBezTo>
                  <a:cubicBezTo>
                    <a:pt x="4538" y="2569"/>
                    <a:pt x="4471" y="1101"/>
                    <a:pt x="4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7"/>
            <p:cNvSpPr/>
            <p:nvPr/>
          </p:nvSpPr>
          <p:spPr>
            <a:xfrm>
              <a:off x="1833150" y="1414375"/>
              <a:ext cx="128450" cy="471600"/>
            </a:xfrm>
            <a:custGeom>
              <a:avLst/>
              <a:gdLst/>
              <a:ahLst/>
              <a:cxnLst/>
              <a:rect l="l" t="t" r="r" b="b"/>
              <a:pathLst>
                <a:path w="5138" h="18864" extrusionOk="0">
                  <a:moveTo>
                    <a:pt x="1844" y="1"/>
                  </a:moveTo>
                  <a:cubicBezTo>
                    <a:pt x="1574" y="1"/>
                    <a:pt x="1331" y="153"/>
                    <a:pt x="1135" y="517"/>
                  </a:cubicBezTo>
                  <a:cubicBezTo>
                    <a:pt x="868" y="951"/>
                    <a:pt x="301" y="1918"/>
                    <a:pt x="301" y="1918"/>
                  </a:cubicBezTo>
                  <a:cubicBezTo>
                    <a:pt x="301" y="1918"/>
                    <a:pt x="0" y="5021"/>
                    <a:pt x="301" y="5788"/>
                  </a:cubicBezTo>
                  <a:cubicBezTo>
                    <a:pt x="534" y="6455"/>
                    <a:pt x="3403" y="8957"/>
                    <a:pt x="3403" y="8957"/>
                  </a:cubicBezTo>
                  <a:cubicBezTo>
                    <a:pt x="3403" y="8957"/>
                    <a:pt x="2636" y="11759"/>
                    <a:pt x="2602" y="12693"/>
                  </a:cubicBezTo>
                  <a:cubicBezTo>
                    <a:pt x="2602" y="13593"/>
                    <a:pt x="4370" y="17096"/>
                    <a:pt x="4570" y="18864"/>
                  </a:cubicBezTo>
                  <a:cubicBezTo>
                    <a:pt x="4570" y="18864"/>
                    <a:pt x="5137" y="13260"/>
                    <a:pt x="4871" y="11258"/>
                  </a:cubicBezTo>
                  <a:cubicBezTo>
                    <a:pt x="4370" y="7989"/>
                    <a:pt x="3403" y="4820"/>
                    <a:pt x="2002" y="1818"/>
                  </a:cubicBezTo>
                  <a:lnTo>
                    <a:pt x="2002" y="17"/>
                  </a:lnTo>
                  <a:cubicBezTo>
                    <a:pt x="1948" y="6"/>
                    <a:pt x="1896" y="1"/>
                    <a:pt x="1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7"/>
            <p:cNvSpPr/>
            <p:nvPr/>
          </p:nvSpPr>
          <p:spPr>
            <a:xfrm>
              <a:off x="1569625" y="2165325"/>
              <a:ext cx="162650" cy="246750"/>
            </a:xfrm>
            <a:custGeom>
              <a:avLst/>
              <a:gdLst/>
              <a:ahLst/>
              <a:cxnLst/>
              <a:rect l="l" t="t" r="r" b="b"/>
              <a:pathLst>
                <a:path w="6506" h="9870" extrusionOk="0">
                  <a:moveTo>
                    <a:pt x="3970" y="1"/>
                  </a:moveTo>
                  <a:lnTo>
                    <a:pt x="201" y="67"/>
                  </a:lnTo>
                  <a:cubicBezTo>
                    <a:pt x="167" y="1301"/>
                    <a:pt x="1" y="3136"/>
                    <a:pt x="234" y="4470"/>
                  </a:cubicBezTo>
                  <a:cubicBezTo>
                    <a:pt x="834" y="7839"/>
                    <a:pt x="1535" y="9307"/>
                    <a:pt x="2936" y="9674"/>
                  </a:cubicBezTo>
                  <a:cubicBezTo>
                    <a:pt x="3412" y="9807"/>
                    <a:pt x="3816" y="9870"/>
                    <a:pt x="4150" y="9870"/>
                  </a:cubicBezTo>
                  <a:cubicBezTo>
                    <a:pt x="5410" y="9870"/>
                    <a:pt x="5684" y="8984"/>
                    <a:pt x="5104" y="7639"/>
                  </a:cubicBezTo>
                  <a:cubicBezTo>
                    <a:pt x="4771" y="6939"/>
                    <a:pt x="4570" y="6205"/>
                    <a:pt x="4470" y="5438"/>
                  </a:cubicBezTo>
                  <a:lnTo>
                    <a:pt x="4470" y="5438"/>
                  </a:lnTo>
                  <a:cubicBezTo>
                    <a:pt x="4704" y="5738"/>
                    <a:pt x="5004" y="6005"/>
                    <a:pt x="5304" y="6238"/>
                  </a:cubicBezTo>
                  <a:cubicBezTo>
                    <a:pt x="5456" y="6360"/>
                    <a:pt x="5636" y="6419"/>
                    <a:pt x="5815" y="6419"/>
                  </a:cubicBezTo>
                  <a:cubicBezTo>
                    <a:pt x="6029" y="6419"/>
                    <a:pt x="6242" y="6335"/>
                    <a:pt x="6405" y="6172"/>
                  </a:cubicBezTo>
                  <a:cubicBezTo>
                    <a:pt x="6505" y="6038"/>
                    <a:pt x="6105" y="5805"/>
                    <a:pt x="5805" y="5171"/>
                  </a:cubicBezTo>
                  <a:cubicBezTo>
                    <a:pt x="5371" y="4370"/>
                    <a:pt x="5371" y="3770"/>
                    <a:pt x="4704" y="3036"/>
                  </a:cubicBezTo>
                  <a:cubicBezTo>
                    <a:pt x="4437" y="2736"/>
                    <a:pt x="4237" y="2369"/>
                    <a:pt x="4137" y="1969"/>
                  </a:cubicBezTo>
                  <a:cubicBezTo>
                    <a:pt x="4003" y="1335"/>
                    <a:pt x="3937" y="668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7"/>
            <p:cNvSpPr/>
            <p:nvPr/>
          </p:nvSpPr>
          <p:spPr>
            <a:xfrm>
              <a:off x="1560450" y="1464700"/>
              <a:ext cx="265225" cy="739850"/>
            </a:xfrm>
            <a:custGeom>
              <a:avLst/>
              <a:gdLst/>
              <a:ahLst/>
              <a:cxnLst/>
              <a:rect l="l" t="t" r="r" b="b"/>
              <a:pathLst>
                <a:path w="10609" h="29594" extrusionOk="0">
                  <a:moveTo>
                    <a:pt x="9610" y="1"/>
                  </a:moveTo>
                  <a:cubicBezTo>
                    <a:pt x="8970" y="1"/>
                    <a:pt x="7139" y="89"/>
                    <a:pt x="5972" y="1040"/>
                  </a:cubicBezTo>
                  <a:cubicBezTo>
                    <a:pt x="4537" y="2207"/>
                    <a:pt x="3670" y="5476"/>
                    <a:pt x="2602" y="8745"/>
                  </a:cubicBezTo>
                  <a:cubicBezTo>
                    <a:pt x="1568" y="12014"/>
                    <a:pt x="634" y="15183"/>
                    <a:pt x="267" y="17518"/>
                  </a:cubicBezTo>
                  <a:cubicBezTo>
                    <a:pt x="1" y="19419"/>
                    <a:pt x="368" y="29560"/>
                    <a:pt x="368" y="29560"/>
                  </a:cubicBezTo>
                  <a:cubicBezTo>
                    <a:pt x="619" y="29582"/>
                    <a:pt x="871" y="29593"/>
                    <a:pt x="1123" y="29593"/>
                  </a:cubicBezTo>
                  <a:cubicBezTo>
                    <a:pt x="2369" y="29593"/>
                    <a:pt x="3599" y="29320"/>
                    <a:pt x="4737" y="28793"/>
                  </a:cubicBezTo>
                  <a:lnTo>
                    <a:pt x="5738" y="17952"/>
                  </a:lnTo>
                  <a:lnTo>
                    <a:pt x="9841" y="6844"/>
                  </a:lnTo>
                  <a:cubicBezTo>
                    <a:pt x="10608" y="4642"/>
                    <a:pt x="10608" y="2240"/>
                    <a:pt x="9841" y="5"/>
                  </a:cubicBezTo>
                  <a:cubicBezTo>
                    <a:pt x="9841" y="5"/>
                    <a:pt x="9757" y="1"/>
                    <a:pt x="9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7"/>
            <p:cNvSpPr/>
            <p:nvPr/>
          </p:nvSpPr>
          <p:spPr>
            <a:xfrm>
              <a:off x="1854825" y="1442300"/>
              <a:ext cx="30050" cy="196000"/>
            </a:xfrm>
            <a:custGeom>
              <a:avLst/>
              <a:gdLst/>
              <a:ahLst/>
              <a:cxnLst/>
              <a:rect l="l" t="t" r="r" b="b"/>
              <a:pathLst>
                <a:path w="1202" h="7840" extrusionOk="0">
                  <a:moveTo>
                    <a:pt x="1101" y="1"/>
                  </a:moveTo>
                  <a:cubicBezTo>
                    <a:pt x="1" y="234"/>
                    <a:pt x="101" y="3170"/>
                    <a:pt x="334" y="6405"/>
                  </a:cubicBezTo>
                  <a:cubicBezTo>
                    <a:pt x="368" y="7073"/>
                    <a:pt x="368" y="7606"/>
                    <a:pt x="368" y="7840"/>
                  </a:cubicBezTo>
                  <a:lnTo>
                    <a:pt x="868" y="7840"/>
                  </a:lnTo>
                  <a:cubicBezTo>
                    <a:pt x="868" y="7573"/>
                    <a:pt x="835" y="7039"/>
                    <a:pt x="801" y="6372"/>
                  </a:cubicBezTo>
                  <a:cubicBezTo>
                    <a:pt x="668" y="4804"/>
                    <a:pt x="401" y="635"/>
                    <a:pt x="1202" y="468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7"/>
            <p:cNvSpPr/>
            <p:nvPr/>
          </p:nvSpPr>
          <p:spPr>
            <a:xfrm>
              <a:off x="1810625" y="1633275"/>
              <a:ext cx="125950" cy="275225"/>
            </a:xfrm>
            <a:custGeom>
              <a:avLst/>
              <a:gdLst/>
              <a:ahLst/>
              <a:cxnLst/>
              <a:rect l="l" t="t" r="r" b="b"/>
              <a:pathLst>
                <a:path w="5038" h="11009" extrusionOk="0">
                  <a:moveTo>
                    <a:pt x="2402" y="301"/>
                  </a:moveTo>
                  <a:cubicBezTo>
                    <a:pt x="2869" y="301"/>
                    <a:pt x="3837" y="1735"/>
                    <a:pt x="4337" y="2969"/>
                  </a:cubicBezTo>
                  <a:cubicBezTo>
                    <a:pt x="4771" y="3937"/>
                    <a:pt x="4070" y="8607"/>
                    <a:pt x="3637" y="9274"/>
                  </a:cubicBezTo>
                  <a:cubicBezTo>
                    <a:pt x="3437" y="9607"/>
                    <a:pt x="3136" y="9908"/>
                    <a:pt x="2803" y="10141"/>
                  </a:cubicBezTo>
                  <a:cubicBezTo>
                    <a:pt x="2469" y="9908"/>
                    <a:pt x="2169" y="9641"/>
                    <a:pt x="1902" y="9341"/>
                  </a:cubicBezTo>
                  <a:cubicBezTo>
                    <a:pt x="1435" y="8707"/>
                    <a:pt x="334" y="4104"/>
                    <a:pt x="668" y="3103"/>
                  </a:cubicBezTo>
                  <a:cubicBezTo>
                    <a:pt x="1068" y="1835"/>
                    <a:pt x="1902" y="301"/>
                    <a:pt x="2402" y="301"/>
                  </a:cubicBezTo>
                  <a:close/>
                  <a:moveTo>
                    <a:pt x="2369" y="1"/>
                  </a:moveTo>
                  <a:cubicBezTo>
                    <a:pt x="1569" y="34"/>
                    <a:pt x="635" y="2069"/>
                    <a:pt x="368" y="3003"/>
                  </a:cubicBezTo>
                  <a:cubicBezTo>
                    <a:pt x="1" y="4104"/>
                    <a:pt x="1135" y="8874"/>
                    <a:pt x="1635" y="9541"/>
                  </a:cubicBezTo>
                  <a:cubicBezTo>
                    <a:pt x="1902" y="9841"/>
                    <a:pt x="2202" y="10108"/>
                    <a:pt x="2503" y="10308"/>
                  </a:cubicBezTo>
                  <a:cubicBezTo>
                    <a:pt x="2202" y="10541"/>
                    <a:pt x="1835" y="10675"/>
                    <a:pt x="1468" y="10708"/>
                  </a:cubicBezTo>
                  <a:lnTo>
                    <a:pt x="1468" y="11008"/>
                  </a:lnTo>
                  <a:lnTo>
                    <a:pt x="1502" y="11008"/>
                  </a:lnTo>
                  <a:cubicBezTo>
                    <a:pt x="1969" y="10975"/>
                    <a:pt x="2402" y="10808"/>
                    <a:pt x="2803" y="10508"/>
                  </a:cubicBezTo>
                  <a:cubicBezTo>
                    <a:pt x="3203" y="10775"/>
                    <a:pt x="3703" y="10908"/>
                    <a:pt x="4204" y="10908"/>
                  </a:cubicBezTo>
                  <a:lnTo>
                    <a:pt x="4137" y="10608"/>
                  </a:lnTo>
                  <a:cubicBezTo>
                    <a:pt x="3770" y="10608"/>
                    <a:pt x="3403" y="10508"/>
                    <a:pt x="3070" y="10308"/>
                  </a:cubicBezTo>
                  <a:cubicBezTo>
                    <a:pt x="3370" y="10041"/>
                    <a:pt x="3670" y="9774"/>
                    <a:pt x="3870" y="9441"/>
                  </a:cubicBezTo>
                  <a:cubicBezTo>
                    <a:pt x="4337" y="8740"/>
                    <a:pt x="5038" y="3903"/>
                    <a:pt x="4604" y="2836"/>
                  </a:cubicBezTo>
                  <a:cubicBezTo>
                    <a:pt x="4237" y="1935"/>
                    <a:pt x="3170" y="1"/>
                    <a:pt x="2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7"/>
            <p:cNvSpPr/>
            <p:nvPr/>
          </p:nvSpPr>
          <p:spPr>
            <a:xfrm>
              <a:off x="1903200" y="1890125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467" y="1"/>
                  </a:moveTo>
                  <a:cubicBezTo>
                    <a:pt x="201" y="1"/>
                    <a:pt x="0" y="234"/>
                    <a:pt x="34" y="501"/>
                  </a:cubicBezTo>
                  <a:cubicBezTo>
                    <a:pt x="34" y="734"/>
                    <a:pt x="234" y="901"/>
                    <a:pt x="467" y="901"/>
                  </a:cubicBezTo>
                  <a:cubicBezTo>
                    <a:pt x="734" y="901"/>
                    <a:pt x="934" y="701"/>
                    <a:pt x="968" y="434"/>
                  </a:cubicBezTo>
                  <a:cubicBezTo>
                    <a:pt x="934" y="201"/>
                    <a:pt x="734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7"/>
            <p:cNvSpPr/>
            <p:nvPr/>
          </p:nvSpPr>
          <p:spPr>
            <a:xfrm>
              <a:off x="1835650" y="1894200"/>
              <a:ext cx="24200" cy="23575"/>
            </a:xfrm>
            <a:custGeom>
              <a:avLst/>
              <a:gdLst/>
              <a:ahLst/>
              <a:cxnLst/>
              <a:rect l="l" t="t" r="r" b="b"/>
              <a:pathLst>
                <a:path w="968" h="943" extrusionOk="0">
                  <a:moveTo>
                    <a:pt x="443" y="1"/>
                  </a:moveTo>
                  <a:cubicBezTo>
                    <a:pt x="201" y="1"/>
                    <a:pt x="0" y="191"/>
                    <a:pt x="0" y="438"/>
                  </a:cubicBezTo>
                  <a:cubicBezTo>
                    <a:pt x="0" y="471"/>
                    <a:pt x="0" y="505"/>
                    <a:pt x="0" y="505"/>
                  </a:cubicBezTo>
                  <a:cubicBezTo>
                    <a:pt x="31" y="752"/>
                    <a:pt x="234" y="942"/>
                    <a:pt x="476" y="942"/>
                  </a:cubicBezTo>
                  <a:cubicBezTo>
                    <a:pt x="495" y="942"/>
                    <a:pt x="515" y="941"/>
                    <a:pt x="534" y="938"/>
                  </a:cubicBezTo>
                  <a:cubicBezTo>
                    <a:pt x="768" y="905"/>
                    <a:pt x="968" y="672"/>
                    <a:pt x="934" y="405"/>
                  </a:cubicBezTo>
                  <a:cubicBezTo>
                    <a:pt x="901" y="171"/>
                    <a:pt x="701" y="4"/>
                    <a:pt x="501" y="4"/>
                  </a:cubicBezTo>
                  <a:cubicBezTo>
                    <a:pt x="481" y="2"/>
                    <a:pt x="462" y="1"/>
                    <a:pt x="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7"/>
            <p:cNvSpPr/>
            <p:nvPr/>
          </p:nvSpPr>
          <p:spPr>
            <a:xfrm>
              <a:off x="1814800" y="1630775"/>
              <a:ext cx="118450" cy="130125"/>
            </a:xfrm>
            <a:custGeom>
              <a:avLst/>
              <a:gdLst/>
              <a:ahLst/>
              <a:cxnLst/>
              <a:rect l="l" t="t" r="r" b="b"/>
              <a:pathLst>
                <a:path w="4738" h="5205" extrusionOk="0">
                  <a:moveTo>
                    <a:pt x="2190" y="0"/>
                  </a:moveTo>
                  <a:cubicBezTo>
                    <a:pt x="2183" y="0"/>
                    <a:pt x="2176" y="0"/>
                    <a:pt x="2169" y="1"/>
                  </a:cubicBezTo>
                  <a:cubicBezTo>
                    <a:pt x="1235" y="34"/>
                    <a:pt x="301" y="2436"/>
                    <a:pt x="101" y="3069"/>
                  </a:cubicBezTo>
                  <a:cubicBezTo>
                    <a:pt x="1" y="3737"/>
                    <a:pt x="1" y="4437"/>
                    <a:pt x="134" y="5104"/>
                  </a:cubicBezTo>
                  <a:cubicBezTo>
                    <a:pt x="167" y="5138"/>
                    <a:pt x="201" y="5204"/>
                    <a:pt x="267" y="5204"/>
                  </a:cubicBezTo>
                  <a:lnTo>
                    <a:pt x="534" y="5138"/>
                  </a:lnTo>
                  <a:cubicBezTo>
                    <a:pt x="601" y="5138"/>
                    <a:pt x="634" y="5071"/>
                    <a:pt x="634" y="5037"/>
                  </a:cubicBezTo>
                  <a:cubicBezTo>
                    <a:pt x="501" y="4437"/>
                    <a:pt x="468" y="3837"/>
                    <a:pt x="568" y="3203"/>
                  </a:cubicBezTo>
                  <a:cubicBezTo>
                    <a:pt x="935" y="2035"/>
                    <a:pt x="1802" y="501"/>
                    <a:pt x="2235" y="501"/>
                  </a:cubicBezTo>
                  <a:cubicBezTo>
                    <a:pt x="2240" y="501"/>
                    <a:pt x="2245" y="500"/>
                    <a:pt x="2249" y="500"/>
                  </a:cubicBezTo>
                  <a:cubicBezTo>
                    <a:pt x="2659" y="500"/>
                    <a:pt x="3642" y="1915"/>
                    <a:pt x="4103" y="3069"/>
                  </a:cubicBezTo>
                  <a:cubicBezTo>
                    <a:pt x="4237" y="3670"/>
                    <a:pt x="4237" y="4270"/>
                    <a:pt x="4170" y="4871"/>
                  </a:cubicBezTo>
                  <a:cubicBezTo>
                    <a:pt x="4170" y="4937"/>
                    <a:pt x="4204" y="4971"/>
                    <a:pt x="4270" y="5004"/>
                  </a:cubicBezTo>
                  <a:lnTo>
                    <a:pt x="4537" y="5004"/>
                  </a:lnTo>
                  <a:cubicBezTo>
                    <a:pt x="4604" y="5004"/>
                    <a:pt x="4637" y="4971"/>
                    <a:pt x="4637" y="4904"/>
                  </a:cubicBezTo>
                  <a:cubicBezTo>
                    <a:pt x="4737" y="4237"/>
                    <a:pt x="4671" y="3536"/>
                    <a:pt x="4504" y="2869"/>
                  </a:cubicBezTo>
                  <a:cubicBezTo>
                    <a:pt x="4272" y="2273"/>
                    <a:pt x="3152" y="0"/>
                    <a:pt x="2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7"/>
            <p:cNvSpPr/>
            <p:nvPr/>
          </p:nvSpPr>
          <p:spPr>
            <a:xfrm>
              <a:off x="2178400" y="1660800"/>
              <a:ext cx="393625" cy="474525"/>
            </a:xfrm>
            <a:custGeom>
              <a:avLst/>
              <a:gdLst/>
              <a:ahLst/>
              <a:cxnLst/>
              <a:rect l="l" t="t" r="r" b="b"/>
              <a:pathLst>
                <a:path w="15745" h="18981" extrusionOk="0">
                  <a:moveTo>
                    <a:pt x="15445" y="0"/>
                  </a:moveTo>
                  <a:lnTo>
                    <a:pt x="3336" y="4270"/>
                  </a:lnTo>
                  <a:lnTo>
                    <a:pt x="0" y="18680"/>
                  </a:lnTo>
                  <a:lnTo>
                    <a:pt x="267" y="18981"/>
                  </a:lnTo>
                  <a:lnTo>
                    <a:pt x="11809" y="14678"/>
                  </a:lnTo>
                  <a:lnTo>
                    <a:pt x="15745" y="267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7"/>
            <p:cNvSpPr/>
            <p:nvPr/>
          </p:nvSpPr>
          <p:spPr>
            <a:xfrm>
              <a:off x="2178400" y="1767550"/>
              <a:ext cx="90075" cy="367775"/>
            </a:xfrm>
            <a:custGeom>
              <a:avLst/>
              <a:gdLst/>
              <a:ahLst/>
              <a:cxnLst/>
              <a:rect l="l" t="t" r="r" b="b"/>
              <a:pathLst>
                <a:path w="3603" h="14711" extrusionOk="0">
                  <a:moveTo>
                    <a:pt x="3336" y="0"/>
                  </a:moveTo>
                  <a:lnTo>
                    <a:pt x="0" y="14410"/>
                  </a:lnTo>
                  <a:lnTo>
                    <a:pt x="267" y="14711"/>
                  </a:lnTo>
                  <a:lnTo>
                    <a:pt x="3603" y="300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7"/>
            <p:cNvSpPr/>
            <p:nvPr/>
          </p:nvSpPr>
          <p:spPr>
            <a:xfrm>
              <a:off x="2428575" y="1953500"/>
              <a:ext cx="65075" cy="21150"/>
            </a:xfrm>
            <a:custGeom>
              <a:avLst/>
              <a:gdLst/>
              <a:ahLst/>
              <a:cxnLst/>
              <a:rect l="l" t="t" r="r" b="b"/>
              <a:pathLst>
                <a:path w="2603" h="846" extrusionOk="0">
                  <a:moveTo>
                    <a:pt x="2602" y="1"/>
                  </a:moveTo>
                  <a:lnTo>
                    <a:pt x="0" y="34"/>
                  </a:lnTo>
                  <a:cubicBezTo>
                    <a:pt x="93" y="282"/>
                    <a:pt x="904" y="845"/>
                    <a:pt x="2087" y="845"/>
                  </a:cubicBezTo>
                  <a:cubicBezTo>
                    <a:pt x="2178" y="845"/>
                    <a:pt x="2273" y="842"/>
                    <a:pt x="2369" y="835"/>
                  </a:cubicBez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7"/>
            <p:cNvSpPr/>
            <p:nvPr/>
          </p:nvSpPr>
          <p:spPr>
            <a:xfrm>
              <a:off x="2339350" y="1725975"/>
              <a:ext cx="144000" cy="65775"/>
            </a:xfrm>
            <a:custGeom>
              <a:avLst/>
              <a:gdLst/>
              <a:ahLst/>
              <a:cxnLst/>
              <a:rect l="l" t="t" r="r" b="b"/>
              <a:pathLst>
                <a:path w="5760" h="2631" extrusionOk="0">
                  <a:moveTo>
                    <a:pt x="5566" y="0"/>
                  </a:moveTo>
                  <a:cubicBezTo>
                    <a:pt x="5301" y="0"/>
                    <a:pt x="4764" y="171"/>
                    <a:pt x="4136" y="462"/>
                  </a:cubicBezTo>
                  <a:lnTo>
                    <a:pt x="1968" y="1129"/>
                  </a:lnTo>
                  <a:cubicBezTo>
                    <a:pt x="1034" y="1563"/>
                    <a:pt x="167" y="1897"/>
                    <a:pt x="100" y="2163"/>
                  </a:cubicBezTo>
                  <a:lnTo>
                    <a:pt x="0" y="2630"/>
                  </a:lnTo>
                  <a:lnTo>
                    <a:pt x="0" y="2630"/>
                  </a:lnTo>
                  <a:lnTo>
                    <a:pt x="5638" y="629"/>
                  </a:lnTo>
                  <a:cubicBezTo>
                    <a:pt x="5638" y="629"/>
                    <a:pt x="5671" y="396"/>
                    <a:pt x="5738" y="129"/>
                  </a:cubicBezTo>
                  <a:cubicBezTo>
                    <a:pt x="5760" y="41"/>
                    <a:pt x="5695" y="0"/>
                    <a:pt x="5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7"/>
            <p:cNvSpPr/>
            <p:nvPr/>
          </p:nvSpPr>
          <p:spPr>
            <a:xfrm>
              <a:off x="2342675" y="1681800"/>
              <a:ext cx="156400" cy="66575"/>
            </a:xfrm>
            <a:custGeom>
              <a:avLst/>
              <a:gdLst/>
              <a:ahLst/>
              <a:cxnLst/>
              <a:rect l="l" t="t" r="r" b="b"/>
              <a:pathLst>
                <a:path w="6256" h="2663" extrusionOk="0">
                  <a:moveTo>
                    <a:pt x="4440" y="1"/>
                  </a:moveTo>
                  <a:cubicBezTo>
                    <a:pt x="4235" y="1"/>
                    <a:pt x="3945" y="44"/>
                    <a:pt x="3536" y="161"/>
                  </a:cubicBezTo>
                  <a:cubicBezTo>
                    <a:pt x="1735" y="661"/>
                    <a:pt x="1668" y="1562"/>
                    <a:pt x="1668" y="1562"/>
                  </a:cubicBezTo>
                  <a:cubicBezTo>
                    <a:pt x="1402" y="1696"/>
                    <a:pt x="1101" y="1796"/>
                    <a:pt x="801" y="1862"/>
                  </a:cubicBezTo>
                  <a:cubicBezTo>
                    <a:pt x="201" y="2062"/>
                    <a:pt x="134" y="2196"/>
                    <a:pt x="101" y="2363"/>
                  </a:cubicBezTo>
                  <a:lnTo>
                    <a:pt x="1" y="2663"/>
                  </a:lnTo>
                  <a:lnTo>
                    <a:pt x="6172" y="495"/>
                  </a:lnTo>
                  <a:cubicBezTo>
                    <a:pt x="6172" y="495"/>
                    <a:pt x="6205" y="361"/>
                    <a:pt x="6238" y="194"/>
                  </a:cubicBezTo>
                  <a:cubicBezTo>
                    <a:pt x="6255" y="111"/>
                    <a:pt x="6188" y="78"/>
                    <a:pt x="6072" y="78"/>
                  </a:cubicBezTo>
                  <a:cubicBezTo>
                    <a:pt x="5955" y="78"/>
                    <a:pt x="5788" y="111"/>
                    <a:pt x="5605" y="161"/>
                  </a:cubicBezTo>
                  <a:lnTo>
                    <a:pt x="4904" y="395"/>
                  </a:lnTo>
                  <a:cubicBezTo>
                    <a:pt x="4904" y="395"/>
                    <a:pt x="5054" y="1"/>
                    <a:pt x="4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7"/>
            <p:cNvSpPr/>
            <p:nvPr/>
          </p:nvSpPr>
          <p:spPr>
            <a:xfrm>
              <a:off x="2358525" y="1695000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5137" y="0"/>
                  </a:moveTo>
                  <a:lnTo>
                    <a:pt x="134" y="1835"/>
                  </a:lnTo>
                  <a:lnTo>
                    <a:pt x="0" y="2435"/>
                  </a:lnTo>
                  <a:cubicBezTo>
                    <a:pt x="293" y="2297"/>
                    <a:pt x="542" y="2231"/>
                    <a:pt x="709" y="2231"/>
                  </a:cubicBezTo>
                  <a:cubicBezTo>
                    <a:pt x="865" y="2231"/>
                    <a:pt x="950" y="2289"/>
                    <a:pt x="934" y="2402"/>
                  </a:cubicBezTo>
                  <a:cubicBezTo>
                    <a:pt x="901" y="2635"/>
                    <a:pt x="701" y="3336"/>
                    <a:pt x="701" y="3336"/>
                  </a:cubicBezTo>
                  <a:lnTo>
                    <a:pt x="3937" y="2068"/>
                  </a:lnTo>
                  <a:cubicBezTo>
                    <a:pt x="3937" y="2068"/>
                    <a:pt x="3970" y="1801"/>
                    <a:pt x="4037" y="1401"/>
                  </a:cubicBezTo>
                  <a:cubicBezTo>
                    <a:pt x="4103" y="1001"/>
                    <a:pt x="4370" y="867"/>
                    <a:pt x="4937" y="600"/>
                  </a:cubicBezTo>
                  <a:lnTo>
                    <a:pt x="5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7"/>
            <p:cNvSpPr/>
            <p:nvPr/>
          </p:nvSpPr>
          <p:spPr>
            <a:xfrm>
              <a:off x="2343500" y="1726575"/>
              <a:ext cx="144050" cy="65175"/>
            </a:xfrm>
            <a:custGeom>
              <a:avLst/>
              <a:gdLst/>
              <a:ahLst/>
              <a:cxnLst/>
              <a:rect l="l" t="t" r="r" b="b"/>
              <a:pathLst>
                <a:path w="5762" h="2607" extrusionOk="0">
                  <a:moveTo>
                    <a:pt x="5543" y="1"/>
                  </a:moveTo>
                  <a:cubicBezTo>
                    <a:pt x="5273" y="1"/>
                    <a:pt x="4757" y="156"/>
                    <a:pt x="4171" y="438"/>
                  </a:cubicBezTo>
                  <a:lnTo>
                    <a:pt x="1969" y="1105"/>
                  </a:lnTo>
                  <a:cubicBezTo>
                    <a:pt x="1035" y="1539"/>
                    <a:pt x="168" y="1873"/>
                    <a:pt x="101" y="2139"/>
                  </a:cubicBezTo>
                  <a:lnTo>
                    <a:pt x="1" y="2606"/>
                  </a:lnTo>
                  <a:lnTo>
                    <a:pt x="1" y="2606"/>
                  </a:lnTo>
                  <a:lnTo>
                    <a:pt x="5638" y="605"/>
                  </a:lnTo>
                  <a:cubicBezTo>
                    <a:pt x="5638" y="605"/>
                    <a:pt x="5672" y="405"/>
                    <a:pt x="5738" y="138"/>
                  </a:cubicBezTo>
                  <a:cubicBezTo>
                    <a:pt x="5762" y="45"/>
                    <a:pt x="5688" y="1"/>
                    <a:pt x="5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7"/>
            <p:cNvSpPr/>
            <p:nvPr/>
          </p:nvSpPr>
          <p:spPr>
            <a:xfrm>
              <a:off x="2394375" y="1784100"/>
              <a:ext cx="169825" cy="181400"/>
            </a:xfrm>
            <a:custGeom>
              <a:avLst/>
              <a:gdLst/>
              <a:ahLst/>
              <a:cxnLst/>
              <a:rect l="l" t="t" r="r" b="b"/>
              <a:pathLst>
                <a:path w="6793" h="7256" extrusionOk="0">
                  <a:moveTo>
                    <a:pt x="6260" y="0"/>
                  </a:moveTo>
                  <a:cubicBezTo>
                    <a:pt x="6097" y="0"/>
                    <a:pt x="5910" y="89"/>
                    <a:pt x="5738" y="272"/>
                  </a:cubicBezTo>
                  <a:cubicBezTo>
                    <a:pt x="5738" y="272"/>
                    <a:pt x="5338" y="1873"/>
                    <a:pt x="5204" y="2274"/>
                  </a:cubicBezTo>
                  <a:cubicBezTo>
                    <a:pt x="5071" y="2674"/>
                    <a:pt x="3103" y="3574"/>
                    <a:pt x="2102" y="3708"/>
                  </a:cubicBezTo>
                  <a:cubicBezTo>
                    <a:pt x="201" y="3941"/>
                    <a:pt x="1" y="4342"/>
                    <a:pt x="434" y="5709"/>
                  </a:cubicBezTo>
                  <a:cubicBezTo>
                    <a:pt x="804" y="6760"/>
                    <a:pt x="1754" y="7255"/>
                    <a:pt x="3078" y="7255"/>
                  </a:cubicBezTo>
                  <a:cubicBezTo>
                    <a:pt x="3309" y="7255"/>
                    <a:pt x="3551" y="7240"/>
                    <a:pt x="3803" y="7210"/>
                  </a:cubicBezTo>
                  <a:cubicBezTo>
                    <a:pt x="4904" y="7010"/>
                    <a:pt x="5805" y="6210"/>
                    <a:pt x="6172" y="5142"/>
                  </a:cubicBezTo>
                  <a:cubicBezTo>
                    <a:pt x="6739" y="3574"/>
                    <a:pt x="6439" y="1873"/>
                    <a:pt x="6639" y="939"/>
                  </a:cubicBezTo>
                  <a:cubicBezTo>
                    <a:pt x="6792" y="326"/>
                    <a:pt x="6571" y="0"/>
                    <a:pt x="6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7"/>
            <p:cNvSpPr/>
            <p:nvPr/>
          </p:nvSpPr>
          <p:spPr>
            <a:xfrm>
              <a:off x="1768925" y="1025350"/>
              <a:ext cx="372800" cy="478700"/>
            </a:xfrm>
            <a:custGeom>
              <a:avLst/>
              <a:gdLst/>
              <a:ahLst/>
              <a:cxnLst/>
              <a:rect l="l" t="t" r="r" b="b"/>
              <a:pathLst>
                <a:path w="14912" h="19148" extrusionOk="0">
                  <a:moveTo>
                    <a:pt x="7106" y="0"/>
                  </a:moveTo>
                  <a:cubicBezTo>
                    <a:pt x="3170" y="0"/>
                    <a:pt x="1" y="3203"/>
                    <a:pt x="1" y="7139"/>
                  </a:cubicBezTo>
                  <a:lnTo>
                    <a:pt x="1" y="19147"/>
                  </a:lnTo>
                  <a:lnTo>
                    <a:pt x="10208" y="19147"/>
                  </a:lnTo>
                  <a:cubicBezTo>
                    <a:pt x="12810" y="19147"/>
                    <a:pt x="14912" y="17012"/>
                    <a:pt x="14912" y="14444"/>
                  </a:cubicBezTo>
                  <a:lnTo>
                    <a:pt x="14912" y="7139"/>
                  </a:lnTo>
                  <a:cubicBezTo>
                    <a:pt x="14912" y="3203"/>
                    <a:pt x="11743" y="0"/>
                    <a:pt x="7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7"/>
            <p:cNvSpPr/>
            <p:nvPr/>
          </p:nvSpPr>
          <p:spPr>
            <a:xfrm>
              <a:off x="1768925" y="1025350"/>
              <a:ext cx="372800" cy="478700"/>
            </a:xfrm>
            <a:custGeom>
              <a:avLst/>
              <a:gdLst/>
              <a:ahLst/>
              <a:cxnLst/>
              <a:rect l="l" t="t" r="r" b="b"/>
              <a:pathLst>
                <a:path w="14912" h="19148" extrusionOk="0">
                  <a:moveTo>
                    <a:pt x="7106" y="0"/>
                  </a:moveTo>
                  <a:cubicBezTo>
                    <a:pt x="3170" y="0"/>
                    <a:pt x="1" y="3203"/>
                    <a:pt x="1" y="7139"/>
                  </a:cubicBezTo>
                  <a:lnTo>
                    <a:pt x="1" y="19147"/>
                  </a:lnTo>
                  <a:lnTo>
                    <a:pt x="10208" y="19147"/>
                  </a:lnTo>
                  <a:cubicBezTo>
                    <a:pt x="12810" y="19147"/>
                    <a:pt x="14912" y="17012"/>
                    <a:pt x="14912" y="14444"/>
                  </a:cubicBezTo>
                  <a:lnTo>
                    <a:pt x="14912" y="7139"/>
                  </a:lnTo>
                  <a:cubicBezTo>
                    <a:pt x="14912" y="3203"/>
                    <a:pt x="11743" y="0"/>
                    <a:pt x="7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7"/>
            <p:cNvSpPr/>
            <p:nvPr/>
          </p:nvSpPr>
          <p:spPr>
            <a:xfrm>
              <a:off x="1835650" y="1441475"/>
              <a:ext cx="110925" cy="241875"/>
            </a:xfrm>
            <a:custGeom>
              <a:avLst/>
              <a:gdLst/>
              <a:ahLst/>
              <a:cxnLst/>
              <a:rect l="l" t="t" r="r" b="b"/>
              <a:pathLst>
                <a:path w="4437" h="9675" extrusionOk="0">
                  <a:moveTo>
                    <a:pt x="0" y="0"/>
                  </a:moveTo>
                  <a:lnTo>
                    <a:pt x="0" y="9674"/>
                  </a:lnTo>
                  <a:lnTo>
                    <a:pt x="201" y="9674"/>
                  </a:lnTo>
                  <a:cubicBezTo>
                    <a:pt x="2536" y="9674"/>
                    <a:pt x="4437" y="7773"/>
                    <a:pt x="4437" y="5404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7"/>
            <p:cNvSpPr/>
            <p:nvPr/>
          </p:nvSpPr>
          <p:spPr>
            <a:xfrm>
              <a:off x="1835650" y="1441475"/>
              <a:ext cx="110925" cy="241875"/>
            </a:xfrm>
            <a:custGeom>
              <a:avLst/>
              <a:gdLst/>
              <a:ahLst/>
              <a:cxnLst/>
              <a:rect l="l" t="t" r="r" b="b"/>
              <a:pathLst>
                <a:path w="4437" h="9675" extrusionOk="0">
                  <a:moveTo>
                    <a:pt x="0" y="0"/>
                  </a:moveTo>
                  <a:lnTo>
                    <a:pt x="0" y="9674"/>
                  </a:lnTo>
                  <a:lnTo>
                    <a:pt x="201" y="9674"/>
                  </a:lnTo>
                  <a:cubicBezTo>
                    <a:pt x="2536" y="9674"/>
                    <a:pt x="4437" y="7773"/>
                    <a:pt x="4437" y="5404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7"/>
            <p:cNvSpPr/>
            <p:nvPr/>
          </p:nvSpPr>
          <p:spPr>
            <a:xfrm>
              <a:off x="1864825" y="1109675"/>
              <a:ext cx="249375" cy="406900"/>
            </a:xfrm>
            <a:custGeom>
              <a:avLst/>
              <a:gdLst/>
              <a:ahLst/>
              <a:cxnLst/>
              <a:rect l="l" t="t" r="r" b="b"/>
              <a:pathLst>
                <a:path w="9975" h="16276" extrusionOk="0">
                  <a:moveTo>
                    <a:pt x="6121" y="0"/>
                  </a:moveTo>
                  <a:cubicBezTo>
                    <a:pt x="4867" y="0"/>
                    <a:pt x="3614" y="329"/>
                    <a:pt x="2503" y="964"/>
                  </a:cubicBezTo>
                  <a:cubicBezTo>
                    <a:pt x="1" y="2365"/>
                    <a:pt x="1" y="5867"/>
                    <a:pt x="1" y="5867"/>
                  </a:cubicBezTo>
                  <a:lnTo>
                    <a:pt x="1" y="14573"/>
                  </a:lnTo>
                  <a:cubicBezTo>
                    <a:pt x="468" y="15474"/>
                    <a:pt x="1402" y="16074"/>
                    <a:pt x="2403" y="16175"/>
                  </a:cubicBezTo>
                  <a:cubicBezTo>
                    <a:pt x="2966" y="16246"/>
                    <a:pt x="3451" y="16276"/>
                    <a:pt x="3860" y="16276"/>
                  </a:cubicBezTo>
                  <a:cubicBezTo>
                    <a:pt x="5171" y="16276"/>
                    <a:pt x="5715" y="15970"/>
                    <a:pt x="5638" y="15741"/>
                  </a:cubicBezTo>
                  <a:cubicBezTo>
                    <a:pt x="5538" y="15207"/>
                    <a:pt x="5271" y="14740"/>
                    <a:pt x="4871" y="14373"/>
                  </a:cubicBezTo>
                  <a:lnTo>
                    <a:pt x="4871" y="11638"/>
                  </a:lnTo>
                  <a:cubicBezTo>
                    <a:pt x="5580" y="11759"/>
                    <a:pt x="6312" y="11869"/>
                    <a:pt x="6921" y="11869"/>
                  </a:cubicBezTo>
                  <a:cubicBezTo>
                    <a:pt x="7315" y="11869"/>
                    <a:pt x="7657" y="11823"/>
                    <a:pt x="7907" y="11705"/>
                  </a:cubicBezTo>
                  <a:cubicBezTo>
                    <a:pt x="8540" y="11438"/>
                    <a:pt x="9775" y="10470"/>
                    <a:pt x="9875" y="6601"/>
                  </a:cubicBezTo>
                  <a:cubicBezTo>
                    <a:pt x="9975" y="1998"/>
                    <a:pt x="9641" y="1197"/>
                    <a:pt x="8640" y="463"/>
                  </a:cubicBezTo>
                  <a:cubicBezTo>
                    <a:pt x="7830" y="153"/>
                    <a:pt x="6975" y="0"/>
                    <a:pt x="6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7"/>
            <p:cNvSpPr/>
            <p:nvPr/>
          </p:nvSpPr>
          <p:spPr>
            <a:xfrm>
              <a:off x="1864825" y="1077825"/>
              <a:ext cx="243550" cy="178550"/>
            </a:xfrm>
            <a:custGeom>
              <a:avLst/>
              <a:gdLst/>
              <a:ahLst/>
              <a:cxnLst/>
              <a:rect l="l" t="t" r="r" b="b"/>
              <a:pathLst>
                <a:path w="9742" h="7142" extrusionOk="0">
                  <a:moveTo>
                    <a:pt x="5781" y="1"/>
                  </a:moveTo>
                  <a:cubicBezTo>
                    <a:pt x="5734" y="1"/>
                    <a:pt x="5686" y="1"/>
                    <a:pt x="5638" y="3"/>
                  </a:cubicBezTo>
                  <a:cubicBezTo>
                    <a:pt x="601" y="136"/>
                    <a:pt x="1" y="4006"/>
                    <a:pt x="1" y="7141"/>
                  </a:cubicBezTo>
                  <a:cubicBezTo>
                    <a:pt x="1" y="7141"/>
                    <a:pt x="2303" y="3038"/>
                    <a:pt x="5638" y="2538"/>
                  </a:cubicBezTo>
                  <a:cubicBezTo>
                    <a:pt x="6078" y="2473"/>
                    <a:pt x="6472" y="2444"/>
                    <a:pt x="6826" y="2444"/>
                  </a:cubicBezTo>
                  <a:cubicBezTo>
                    <a:pt x="9186" y="2444"/>
                    <a:pt x="9741" y="3705"/>
                    <a:pt x="9741" y="3705"/>
                  </a:cubicBezTo>
                  <a:cubicBezTo>
                    <a:pt x="9741" y="3705"/>
                    <a:pt x="9351" y="1"/>
                    <a:pt x="5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7"/>
            <p:cNvSpPr/>
            <p:nvPr/>
          </p:nvSpPr>
          <p:spPr>
            <a:xfrm>
              <a:off x="1864825" y="1077825"/>
              <a:ext cx="243550" cy="178550"/>
            </a:xfrm>
            <a:custGeom>
              <a:avLst/>
              <a:gdLst/>
              <a:ahLst/>
              <a:cxnLst/>
              <a:rect l="l" t="t" r="r" b="b"/>
              <a:pathLst>
                <a:path w="9742" h="7142" extrusionOk="0">
                  <a:moveTo>
                    <a:pt x="5781" y="1"/>
                  </a:moveTo>
                  <a:cubicBezTo>
                    <a:pt x="5734" y="1"/>
                    <a:pt x="5686" y="1"/>
                    <a:pt x="5638" y="3"/>
                  </a:cubicBezTo>
                  <a:cubicBezTo>
                    <a:pt x="601" y="136"/>
                    <a:pt x="1" y="4006"/>
                    <a:pt x="1" y="7141"/>
                  </a:cubicBezTo>
                  <a:cubicBezTo>
                    <a:pt x="1" y="7141"/>
                    <a:pt x="2303" y="3038"/>
                    <a:pt x="5638" y="2538"/>
                  </a:cubicBezTo>
                  <a:cubicBezTo>
                    <a:pt x="6078" y="2473"/>
                    <a:pt x="6472" y="2444"/>
                    <a:pt x="6826" y="2444"/>
                  </a:cubicBezTo>
                  <a:cubicBezTo>
                    <a:pt x="9186" y="2444"/>
                    <a:pt x="9741" y="3705"/>
                    <a:pt x="9741" y="3705"/>
                  </a:cubicBezTo>
                  <a:cubicBezTo>
                    <a:pt x="9741" y="3705"/>
                    <a:pt x="9351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7"/>
            <p:cNvSpPr/>
            <p:nvPr/>
          </p:nvSpPr>
          <p:spPr>
            <a:xfrm>
              <a:off x="1962400" y="1237150"/>
              <a:ext cx="25050" cy="25125"/>
            </a:xfrm>
            <a:custGeom>
              <a:avLst/>
              <a:gdLst/>
              <a:ahLst/>
              <a:cxnLst/>
              <a:rect l="l" t="t" r="r" b="b"/>
              <a:pathLst>
                <a:path w="1002" h="1005" extrusionOk="0">
                  <a:moveTo>
                    <a:pt x="468" y="1"/>
                  </a:moveTo>
                  <a:cubicBezTo>
                    <a:pt x="201" y="34"/>
                    <a:pt x="1" y="268"/>
                    <a:pt x="34" y="535"/>
                  </a:cubicBezTo>
                  <a:cubicBezTo>
                    <a:pt x="34" y="784"/>
                    <a:pt x="239" y="1005"/>
                    <a:pt x="483" y="1005"/>
                  </a:cubicBezTo>
                  <a:cubicBezTo>
                    <a:pt x="500" y="1005"/>
                    <a:pt x="517" y="1004"/>
                    <a:pt x="534" y="1002"/>
                  </a:cubicBezTo>
                  <a:cubicBezTo>
                    <a:pt x="801" y="1002"/>
                    <a:pt x="1001" y="768"/>
                    <a:pt x="1001" y="501"/>
                  </a:cubicBezTo>
                  <a:cubicBezTo>
                    <a:pt x="968" y="234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7"/>
            <p:cNvSpPr/>
            <p:nvPr/>
          </p:nvSpPr>
          <p:spPr>
            <a:xfrm>
              <a:off x="1973250" y="1323900"/>
              <a:ext cx="49225" cy="31675"/>
            </a:xfrm>
            <a:custGeom>
              <a:avLst/>
              <a:gdLst/>
              <a:ahLst/>
              <a:cxnLst/>
              <a:rect l="l" t="t" r="r" b="b"/>
              <a:pathLst>
                <a:path w="1969" h="1267" extrusionOk="0">
                  <a:moveTo>
                    <a:pt x="167" y="0"/>
                  </a:moveTo>
                  <a:lnTo>
                    <a:pt x="167" y="0"/>
                  </a:lnTo>
                  <a:cubicBezTo>
                    <a:pt x="0" y="500"/>
                    <a:pt x="301" y="1068"/>
                    <a:pt x="801" y="1234"/>
                  </a:cubicBezTo>
                  <a:lnTo>
                    <a:pt x="834" y="1234"/>
                  </a:lnTo>
                  <a:cubicBezTo>
                    <a:pt x="909" y="1256"/>
                    <a:pt x="986" y="1266"/>
                    <a:pt x="1063" y="1266"/>
                  </a:cubicBezTo>
                  <a:cubicBezTo>
                    <a:pt x="1463" y="1266"/>
                    <a:pt x="1856" y="987"/>
                    <a:pt x="1968" y="56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7"/>
            <p:cNvSpPr/>
            <p:nvPr/>
          </p:nvSpPr>
          <p:spPr>
            <a:xfrm>
              <a:off x="2068325" y="1189250"/>
              <a:ext cx="29200" cy="24575"/>
            </a:xfrm>
            <a:custGeom>
              <a:avLst/>
              <a:gdLst/>
              <a:ahLst/>
              <a:cxnLst/>
              <a:rect l="l" t="t" r="r" b="b"/>
              <a:pathLst>
                <a:path w="1168" h="983" extrusionOk="0">
                  <a:moveTo>
                    <a:pt x="487" y="1"/>
                  </a:moveTo>
                  <a:cubicBezTo>
                    <a:pt x="297" y="1"/>
                    <a:pt x="111" y="105"/>
                    <a:pt x="0" y="282"/>
                  </a:cubicBezTo>
                  <a:lnTo>
                    <a:pt x="967" y="983"/>
                  </a:lnTo>
                  <a:cubicBezTo>
                    <a:pt x="1168" y="683"/>
                    <a:pt x="1101" y="316"/>
                    <a:pt x="834" y="116"/>
                  </a:cubicBezTo>
                  <a:cubicBezTo>
                    <a:pt x="801" y="116"/>
                    <a:pt x="801" y="82"/>
                    <a:pt x="767" y="82"/>
                  </a:cubicBezTo>
                  <a:cubicBezTo>
                    <a:pt x="678" y="27"/>
                    <a:pt x="58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7"/>
            <p:cNvSpPr/>
            <p:nvPr/>
          </p:nvSpPr>
          <p:spPr>
            <a:xfrm>
              <a:off x="1946550" y="1187950"/>
              <a:ext cx="30050" cy="24225"/>
            </a:xfrm>
            <a:custGeom>
              <a:avLst/>
              <a:gdLst/>
              <a:ahLst/>
              <a:cxnLst/>
              <a:rect l="l" t="t" r="r" b="b"/>
              <a:pathLst>
                <a:path w="1202" h="969" extrusionOk="0">
                  <a:moveTo>
                    <a:pt x="690" y="1"/>
                  </a:moveTo>
                  <a:cubicBezTo>
                    <a:pt x="590" y="1"/>
                    <a:pt x="490" y="23"/>
                    <a:pt x="401" y="68"/>
                  </a:cubicBezTo>
                  <a:cubicBezTo>
                    <a:pt x="401" y="101"/>
                    <a:pt x="368" y="101"/>
                    <a:pt x="368" y="101"/>
                  </a:cubicBezTo>
                  <a:cubicBezTo>
                    <a:pt x="101" y="301"/>
                    <a:pt x="1" y="701"/>
                    <a:pt x="201" y="968"/>
                  </a:cubicBezTo>
                  <a:lnTo>
                    <a:pt x="1202" y="268"/>
                  </a:lnTo>
                  <a:cubicBezTo>
                    <a:pt x="1091" y="90"/>
                    <a:pt x="890" y="1"/>
                    <a:pt x="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7"/>
            <p:cNvSpPr/>
            <p:nvPr/>
          </p:nvSpPr>
          <p:spPr>
            <a:xfrm>
              <a:off x="2062475" y="1234650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468" y="1"/>
                  </a:moveTo>
                  <a:cubicBezTo>
                    <a:pt x="201" y="34"/>
                    <a:pt x="1" y="234"/>
                    <a:pt x="1" y="501"/>
                  </a:cubicBezTo>
                  <a:cubicBezTo>
                    <a:pt x="1" y="768"/>
                    <a:pt x="234" y="1002"/>
                    <a:pt x="501" y="1002"/>
                  </a:cubicBezTo>
                  <a:cubicBezTo>
                    <a:pt x="768" y="1002"/>
                    <a:pt x="1001" y="768"/>
                    <a:pt x="1001" y="501"/>
                  </a:cubicBezTo>
                  <a:cubicBezTo>
                    <a:pt x="968" y="234"/>
                    <a:pt x="734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7"/>
            <p:cNvSpPr/>
            <p:nvPr/>
          </p:nvSpPr>
          <p:spPr>
            <a:xfrm>
              <a:off x="2027450" y="1241325"/>
              <a:ext cx="40900" cy="74250"/>
            </a:xfrm>
            <a:custGeom>
              <a:avLst/>
              <a:gdLst/>
              <a:ahLst/>
              <a:cxnLst/>
              <a:rect l="l" t="t" r="r" b="b"/>
              <a:pathLst>
                <a:path w="1636" h="2970" extrusionOk="0">
                  <a:moveTo>
                    <a:pt x="1" y="1"/>
                  </a:moveTo>
                  <a:lnTo>
                    <a:pt x="67" y="2970"/>
                  </a:lnTo>
                  <a:lnTo>
                    <a:pt x="1635" y="24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7"/>
            <p:cNvSpPr/>
            <p:nvPr/>
          </p:nvSpPr>
          <p:spPr>
            <a:xfrm>
              <a:off x="1880675" y="1352250"/>
              <a:ext cx="105950" cy="67575"/>
            </a:xfrm>
            <a:custGeom>
              <a:avLst/>
              <a:gdLst/>
              <a:ahLst/>
              <a:cxnLst/>
              <a:rect l="l" t="t" r="r" b="b"/>
              <a:pathLst>
                <a:path w="4238" h="2703" extrusionOk="0">
                  <a:moveTo>
                    <a:pt x="1" y="0"/>
                  </a:moveTo>
                  <a:cubicBezTo>
                    <a:pt x="168" y="501"/>
                    <a:pt x="501" y="968"/>
                    <a:pt x="901" y="1301"/>
                  </a:cubicBezTo>
                  <a:cubicBezTo>
                    <a:pt x="1669" y="1935"/>
                    <a:pt x="4237" y="2702"/>
                    <a:pt x="4237" y="2702"/>
                  </a:cubicBezTo>
                  <a:lnTo>
                    <a:pt x="4237" y="1902"/>
                  </a:lnTo>
                  <a:cubicBezTo>
                    <a:pt x="2970" y="1735"/>
                    <a:pt x="401" y="10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7"/>
            <p:cNvSpPr/>
            <p:nvPr/>
          </p:nvSpPr>
          <p:spPr>
            <a:xfrm>
              <a:off x="1768100" y="1365575"/>
              <a:ext cx="329425" cy="168500"/>
            </a:xfrm>
            <a:custGeom>
              <a:avLst/>
              <a:gdLst/>
              <a:ahLst/>
              <a:cxnLst/>
              <a:rect l="l" t="t" r="r" b="b"/>
              <a:pathLst>
                <a:path w="13177" h="6740" extrusionOk="0">
                  <a:moveTo>
                    <a:pt x="3837" y="1"/>
                  </a:moveTo>
                  <a:lnTo>
                    <a:pt x="2269" y="1902"/>
                  </a:lnTo>
                  <a:lnTo>
                    <a:pt x="1" y="1902"/>
                  </a:lnTo>
                  <a:lnTo>
                    <a:pt x="1" y="4904"/>
                  </a:lnTo>
                  <a:cubicBezTo>
                    <a:pt x="1" y="5905"/>
                    <a:pt x="834" y="6739"/>
                    <a:pt x="1869" y="6739"/>
                  </a:cubicBezTo>
                  <a:lnTo>
                    <a:pt x="8673" y="6739"/>
                  </a:lnTo>
                  <a:cubicBezTo>
                    <a:pt x="11175" y="6739"/>
                    <a:pt x="13177" y="4704"/>
                    <a:pt x="13177" y="2236"/>
                  </a:cubicBezTo>
                  <a:lnTo>
                    <a:pt x="13177" y="1902"/>
                  </a:lnTo>
                  <a:lnTo>
                    <a:pt x="10308" y="1902"/>
                  </a:lnTo>
                  <a:lnTo>
                    <a:pt x="8740" y="1369"/>
                  </a:lnTo>
                  <a:cubicBezTo>
                    <a:pt x="8740" y="1669"/>
                    <a:pt x="8507" y="1902"/>
                    <a:pt x="8206" y="1902"/>
                  </a:cubicBezTo>
                  <a:lnTo>
                    <a:pt x="5738" y="1902"/>
                  </a:lnTo>
                  <a:cubicBezTo>
                    <a:pt x="4704" y="1902"/>
                    <a:pt x="3837" y="1035"/>
                    <a:pt x="3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7"/>
            <p:cNvSpPr/>
            <p:nvPr/>
          </p:nvSpPr>
          <p:spPr>
            <a:xfrm>
              <a:off x="1768100" y="1365575"/>
              <a:ext cx="329425" cy="168500"/>
            </a:xfrm>
            <a:custGeom>
              <a:avLst/>
              <a:gdLst/>
              <a:ahLst/>
              <a:cxnLst/>
              <a:rect l="l" t="t" r="r" b="b"/>
              <a:pathLst>
                <a:path w="13177" h="6740" extrusionOk="0">
                  <a:moveTo>
                    <a:pt x="3837" y="1"/>
                  </a:moveTo>
                  <a:lnTo>
                    <a:pt x="2269" y="1902"/>
                  </a:lnTo>
                  <a:lnTo>
                    <a:pt x="1" y="1902"/>
                  </a:lnTo>
                  <a:lnTo>
                    <a:pt x="1" y="4904"/>
                  </a:lnTo>
                  <a:cubicBezTo>
                    <a:pt x="1" y="5905"/>
                    <a:pt x="834" y="6739"/>
                    <a:pt x="1869" y="6739"/>
                  </a:cubicBezTo>
                  <a:lnTo>
                    <a:pt x="8673" y="6739"/>
                  </a:lnTo>
                  <a:cubicBezTo>
                    <a:pt x="11175" y="6739"/>
                    <a:pt x="13177" y="4704"/>
                    <a:pt x="13177" y="2236"/>
                  </a:cubicBezTo>
                  <a:lnTo>
                    <a:pt x="13177" y="1902"/>
                  </a:lnTo>
                  <a:lnTo>
                    <a:pt x="10308" y="1902"/>
                  </a:lnTo>
                  <a:lnTo>
                    <a:pt x="8740" y="1369"/>
                  </a:lnTo>
                  <a:cubicBezTo>
                    <a:pt x="8740" y="1669"/>
                    <a:pt x="8507" y="1902"/>
                    <a:pt x="8206" y="1902"/>
                  </a:cubicBezTo>
                  <a:lnTo>
                    <a:pt x="5738" y="1902"/>
                  </a:lnTo>
                  <a:cubicBezTo>
                    <a:pt x="4704" y="1902"/>
                    <a:pt x="3837" y="1035"/>
                    <a:pt x="3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FD7C5E8-235E-A023-2490-7DDC060C75F0}"/>
              </a:ext>
            </a:extLst>
          </p:cNvPr>
          <p:cNvGrpSpPr/>
          <p:nvPr/>
        </p:nvGrpSpPr>
        <p:grpSpPr>
          <a:xfrm>
            <a:off x="511805" y="1835487"/>
            <a:ext cx="3338651" cy="2715248"/>
            <a:chOff x="718405" y="875340"/>
            <a:chExt cx="3644433" cy="3392799"/>
          </a:xfrm>
        </p:grpSpPr>
        <p:grpSp>
          <p:nvGrpSpPr>
            <p:cNvPr id="3" name="Google Shape;590;p59">
              <a:extLst>
                <a:ext uri="{FF2B5EF4-FFF2-40B4-BE49-F238E27FC236}">
                  <a16:creationId xmlns:a16="http://schemas.microsoft.com/office/drawing/2014/main" id="{761663FC-205A-2274-4DEA-3C39A4ED41FF}"/>
                </a:ext>
              </a:extLst>
            </p:cNvPr>
            <p:cNvGrpSpPr/>
            <p:nvPr/>
          </p:nvGrpSpPr>
          <p:grpSpPr>
            <a:xfrm>
              <a:off x="718405" y="875340"/>
              <a:ext cx="3644433" cy="3392799"/>
              <a:chOff x="-3142275" y="-3574825"/>
              <a:chExt cx="13789000" cy="12836925"/>
            </a:xfrm>
          </p:grpSpPr>
          <p:sp>
            <p:nvSpPr>
              <p:cNvPr id="13" name="Google Shape;591;p59">
                <a:extLst>
                  <a:ext uri="{FF2B5EF4-FFF2-40B4-BE49-F238E27FC236}">
                    <a16:creationId xmlns:a16="http://schemas.microsoft.com/office/drawing/2014/main" id="{18C9A989-89E2-5132-217F-4C5E5608ADBB}"/>
                  </a:ext>
                </a:extLst>
              </p:cNvPr>
              <p:cNvSpPr/>
              <p:nvPr/>
            </p:nvSpPr>
            <p:spPr>
              <a:xfrm>
                <a:off x="-3142275" y="2204675"/>
                <a:ext cx="13789000" cy="7057425"/>
              </a:xfrm>
              <a:custGeom>
                <a:avLst/>
                <a:gdLst/>
                <a:ahLst/>
                <a:cxnLst/>
                <a:rect l="l" t="t" r="r" b="b"/>
                <a:pathLst>
                  <a:path w="551560" h="282297" extrusionOk="0">
                    <a:moveTo>
                      <a:pt x="268616" y="0"/>
                    </a:moveTo>
                    <a:lnTo>
                      <a:pt x="254566" y="370"/>
                    </a:lnTo>
                    <a:lnTo>
                      <a:pt x="240609" y="1109"/>
                    </a:lnTo>
                    <a:lnTo>
                      <a:pt x="227021" y="2126"/>
                    </a:lnTo>
                    <a:lnTo>
                      <a:pt x="213433" y="3605"/>
                    </a:lnTo>
                    <a:lnTo>
                      <a:pt x="200307" y="5269"/>
                    </a:lnTo>
                    <a:lnTo>
                      <a:pt x="187366" y="7395"/>
                    </a:lnTo>
                    <a:lnTo>
                      <a:pt x="174610" y="9706"/>
                    </a:lnTo>
                    <a:lnTo>
                      <a:pt x="162316" y="12479"/>
                    </a:lnTo>
                    <a:lnTo>
                      <a:pt x="150207" y="15437"/>
                    </a:lnTo>
                    <a:lnTo>
                      <a:pt x="138468" y="18672"/>
                    </a:lnTo>
                    <a:lnTo>
                      <a:pt x="127099" y="22185"/>
                    </a:lnTo>
                    <a:lnTo>
                      <a:pt x="116099" y="26067"/>
                    </a:lnTo>
                    <a:lnTo>
                      <a:pt x="105469" y="30041"/>
                    </a:lnTo>
                    <a:lnTo>
                      <a:pt x="95208" y="34386"/>
                    </a:lnTo>
                    <a:lnTo>
                      <a:pt x="85503" y="38915"/>
                    </a:lnTo>
                    <a:lnTo>
                      <a:pt x="76074" y="43722"/>
                    </a:lnTo>
                    <a:lnTo>
                      <a:pt x="67201" y="48806"/>
                    </a:lnTo>
                    <a:lnTo>
                      <a:pt x="58789" y="53982"/>
                    </a:lnTo>
                    <a:lnTo>
                      <a:pt x="50840" y="59343"/>
                    </a:lnTo>
                    <a:lnTo>
                      <a:pt x="43352" y="65074"/>
                    </a:lnTo>
                    <a:lnTo>
                      <a:pt x="36512" y="70898"/>
                    </a:lnTo>
                    <a:lnTo>
                      <a:pt x="30134" y="76814"/>
                    </a:lnTo>
                    <a:lnTo>
                      <a:pt x="24311" y="83007"/>
                    </a:lnTo>
                    <a:lnTo>
                      <a:pt x="19042" y="89385"/>
                    </a:lnTo>
                    <a:lnTo>
                      <a:pt x="14420" y="95855"/>
                    </a:lnTo>
                    <a:lnTo>
                      <a:pt x="10353" y="102510"/>
                    </a:lnTo>
                    <a:lnTo>
                      <a:pt x="7026" y="109258"/>
                    </a:lnTo>
                    <a:lnTo>
                      <a:pt x="4253" y="116191"/>
                    </a:lnTo>
                    <a:lnTo>
                      <a:pt x="2127" y="123123"/>
                    </a:lnTo>
                    <a:lnTo>
                      <a:pt x="740" y="130333"/>
                    </a:lnTo>
                    <a:lnTo>
                      <a:pt x="93" y="137543"/>
                    </a:lnTo>
                    <a:lnTo>
                      <a:pt x="0" y="141148"/>
                    </a:lnTo>
                    <a:lnTo>
                      <a:pt x="93" y="144753"/>
                    </a:lnTo>
                    <a:lnTo>
                      <a:pt x="740" y="151963"/>
                    </a:lnTo>
                    <a:lnTo>
                      <a:pt x="2127" y="159173"/>
                    </a:lnTo>
                    <a:lnTo>
                      <a:pt x="4253" y="166106"/>
                    </a:lnTo>
                    <a:lnTo>
                      <a:pt x="7026" y="173038"/>
                    </a:lnTo>
                    <a:lnTo>
                      <a:pt x="10353" y="179786"/>
                    </a:lnTo>
                    <a:lnTo>
                      <a:pt x="14420" y="186441"/>
                    </a:lnTo>
                    <a:lnTo>
                      <a:pt x="19042" y="192912"/>
                    </a:lnTo>
                    <a:lnTo>
                      <a:pt x="24311" y="199290"/>
                    </a:lnTo>
                    <a:lnTo>
                      <a:pt x="30134" y="205483"/>
                    </a:lnTo>
                    <a:lnTo>
                      <a:pt x="36512" y="211399"/>
                    </a:lnTo>
                    <a:lnTo>
                      <a:pt x="43352" y="217222"/>
                    </a:lnTo>
                    <a:lnTo>
                      <a:pt x="50840" y="222953"/>
                    </a:lnTo>
                    <a:lnTo>
                      <a:pt x="58789" y="228314"/>
                    </a:lnTo>
                    <a:lnTo>
                      <a:pt x="67201" y="233491"/>
                    </a:lnTo>
                    <a:lnTo>
                      <a:pt x="76074" y="238575"/>
                    </a:lnTo>
                    <a:lnTo>
                      <a:pt x="85503" y="243381"/>
                    </a:lnTo>
                    <a:lnTo>
                      <a:pt x="95208" y="247911"/>
                    </a:lnTo>
                    <a:lnTo>
                      <a:pt x="105469" y="252255"/>
                    </a:lnTo>
                    <a:lnTo>
                      <a:pt x="116099" y="256230"/>
                    </a:lnTo>
                    <a:lnTo>
                      <a:pt x="127099" y="260112"/>
                    </a:lnTo>
                    <a:lnTo>
                      <a:pt x="138468" y="263625"/>
                    </a:lnTo>
                    <a:lnTo>
                      <a:pt x="150207" y="266860"/>
                    </a:lnTo>
                    <a:lnTo>
                      <a:pt x="162316" y="269818"/>
                    </a:lnTo>
                    <a:lnTo>
                      <a:pt x="174610" y="272498"/>
                    </a:lnTo>
                    <a:lnTo>
                      <a:pt x="187366" y="274902"/>
                    </a:lnTo>
                    <a:lnTo>
                      <a:pt x="200307" y="277028"/>
                    </a:lnTo>
                    <a:lnTo>
                      <a:pt x="213433" y="278691"/>
                    </a:lnTo>
                    <a:lnTo>
                      <a:pt x="227021" y="280078"/>
                    </a:lnTo>
                    <a:lnTo>
                      <a:pt x="240609" y="281187"/>
                    </a:lnTo>
                    <a:lnTo>
                      <a:pt x="254566" y="281927"/>
                    </a:lnTo>
                    <a:lnTo>
                      <a:pt x="268616" y="282296"/>
                    </a:lnTo>
                    <a:lnTo>
                      <a:pt x="282944" y="282296"/>
                    </a:lnTo>
                    <a:lnTo>
                      <a:pt x="296994" y="281927"/>
                    </a:lnTo>
                    <a:lnTo>
                      <a:pt x="310952" y="281187"/>
                    </a:lnTo>
                    <a:lnTo>
                      <a:pt x="324540" y="280078"/>
                    </a:lnTo>
                    <a:lnTo>
                      <a:pt x="338035" y="278691"/>
                    </a:lnTo>
                    <a:lnTo>
                      <a:pt x="351253" y="277028"/>
                    </a:lnTo>
                    <a:lnTo>
                      <a:pt x="364287" y="274902"/>
                    </a:lnTo>
                    <a:lnTo>
                      <a:pt x="376950" y="272498"/>
                    </a:lnTo>
                    <a:lnTo>
                      <a:pt x="389244" y="269818"/>
                    </a:lnTo>
                    <a:lnTo>
                      <a:pt x="401353" y="266860"/>
                    </a:lnTo>
                    <a:lnTo>
                      <a:pt x="413092" y="263625"/>
                    </a:lnTo>
                    <a:lnTo>
                      <a:pt x="424462" y="260112"/>
                    </a:lnTo>
                    <a:lnTo>
                      <a:pt x="435461" y="256230"/>
                    </a:lnTo>
                    <a:lnTo>
                      <a:pt x="446092" y="252255"/>
                    </a:lnTo>
                    <a:lnTo>
                      <a:pt x="456259" y="247911"/>
                    </a:lnTo>
                    <a:lnTo>
                      <a:pt x="466057" y="243381"/>
                    </a:lnTo>
                    <a:lnTo>
                      <a:pt x="475486" y="238575"/>
                    </a:lnTo>
                    <a:lnTo>
                      <a:pt x="484360" y="233491"/>
                    </a:lnTo>
                    <a:lnTo>
                      <a:pt x="492771" y="228314"/>
                    </a:lnTo>
                    <a:lnTo>
                      <a:pt x="500721" y="222953"/>
                    </a:lnTo>
                    <a:lnTo>
                      <a:pt x="508115" y="217222"/>
                    </a:lnTo>
                    <a:lnTo>
                      <a:pt x="515048" y="211399"/>
                    </a:lnTo>
                    <a:lnTo>
                      <a:pt x="521426" y="205483"/>
                    </a:lnTo>
                    <a:lnTo>
                      <a:pt x="527249" y="199290"/>
                    </a:lnTo>
                    <a:lnTo>
                      <a:pt x="532426" y="192912"/>
                    </a:lnTo>
                    <a:lnTo>
                      <a:pt x="537048" y="186441"/>
                    </a:lnTo>
                    <a:lnTo>
                      <a:pt x="541115" y="179786"/>
                    </a:lnTo>
                    <a:lnTo>
                      <a:pt x="544535" y="173038"/>
                    </a:lnTo>
                    <a:lnTo>
                      <a:pt x="547308" y="166106"/>
                    </a:lnTo>
                    <a:lnTo>
                      <a:pt x="549341" y="159173"/>
                    </a:lnTo>
                    <a:lnTo>
                      <a:pt x="550820" y="151963"/>
                    </a:lnTo>
                    <a:lnTo>
                      <a:pt x="551467" y="144753"/>
                    </a:lnTo>
                    <a:lnTo>
                      <a:pt x="551560" y="141148"/>
                    </a:lnTo>
                    <a:lnTo>
                      <a:pt x="551467" y="137543"/>
                    </a:lnTo>
                    <a:lnTo>
                      <a:pt x="550820" y="130333"/>
                    </a:lnTo>
                    <a:lnTo>
                      <a:pt x="549341" y="123123"/>
                    </a:lnTo>
                    <a:lnTo>
                      <a:pt x="547308" y="116191"/>
                    </a:lnTo>
                    <a:lnTo>
                      <a:pt x="544535" y="109258"/>
                    </a:lnTo>
                    <a:lnTo>
                      <a:pt x="541115" y="102510"/>
                    </a:lnTo>
                    <a:lnTo>
                      <a:pt x="537048" y="95855"/>
                    </a:lnTo>
                    <a:lnTo>
                      <a:pt x="532426" y="89385"/>
                    </a:lnTo>
                    <a:lnTo>
                      <a:pt x="527249" y="83007"/>
                    </a:lnTo>
                    <a:lnTo>
                      <a:pt x="521426" y="76814"/>
                    </a:lnTo>
                    <a:lnTo>
                      <a:pt x="515048" y="70898"/>
                    </a:lnTo>
                    <a:lnTo>
                      <a:pt x="508115" y="65074"/>
                    </a:lnTo>
                    <a:lnTo>
                      <a:pt x="500721" y="59343"/>
                    </a:lnTo>
                    <a:lnTo>
                      <a:pt x="492771" y="53982"/>
                    </a:lnTo>
                    <a:lnTo>
                      <a:pt x="484360" y="48806"/>
                    </a:lnTo>
                    <a:lnTo>
                      <a:pt x="475486" y="43722"/>
                    </a:lnTo>
                    <a:lnTo>
                      <a:pt x="466057" y="38915"/>
                    </a:lnTo>
                    <a:lnTo>
                      <a:pt x="456259" y="34386"/>
                    </a:lnTo>
                    <a:lnTo>
                      <a:pt x="446092" y="30041"/>
                    </a:lnTo>
                    <a:lnTo>
                      <a:pt x="435461" y="26067"/>
                    </a:lnTo>
                    <a:lnTo>
                      <a:pt x="424462" y="22185"/>
                    </a:lnTo>
                    <a:lnTo>
                      <a:pt x="413092" y="18672"/>
                    </a:lnTo>
                    <a:lnTo>
                      <a:pt x="401353" y="15437"/>
                    </a:lnTo>
                    <a:lnTo>
                      <a:pt x="389244" y="12479"/>
                    </a:lnTo>
                    <a:lnTo>
                      <a:pt x="376950" y="9706"/>
                    </a:lnTo>
                    <a:lnTo>
                      <a:pt x="364287" y="7395"/>
                    </a:lnTo>
                    <a:lnTo>
                      <a:pt x="351253" y="5269"/>
                    </a:lnTo>
                    <a:lnTo>
                      <a:pt x="338035" y="3605"/>
                    </a:lnTo>
                    <a:lnTo>
                      <a:pt x="324540" y="2126"/>
                    </a:lnTo>
                    <a:lnTo>
                      <a:pt x="310952" y="1109"/>
                    </a:lnTo>
                    <a:lnTo>
                      <a:pt x="296994" y="370"/>
                    </a:lnTo>
                    <a:lnTo>
                      <a:pt x="2829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2;p59">
                <a:extLst>
                  <a:ext uri="{FF2B5EF4-FFF2-40B4-BE49-F238E27FC236}">
                    <a16:creationId xmlns:a16="http://schemas.microsoft.com/office/drawing/2014/main" id="{AD96BB32-D3B9-3EF1-03A6-29C792C85FC3}"/>
                  </a:ext>
                </a:extLst>
              </p:cNvPr>
              <p:cNvSpPr/>
              <p:nvPr/>
            </p:nvSpPr>
            <p:spPr>
              <a:xfrm>
                <a:off x="5805425" y="5691775"/>
                <a:ext cx="3757500" cy="2320150"/>
              </a:xfrm>
              <a:custGeom>
                <a:avLst/>
                <a:gdLst/>
                <a:ahLst/>
                <a:cxnLst/>
                <a:rect l="l" t="t" r="r" b="b"/>
                <a:pathLst>
                  <a:path w="150300" h="92806" extrusionOk="0">
                    <a:moveTo>
                      <a:pt x="71268" y="0"/>
                    </a:moveTo>
                    <a:lnTo>
                      <a:pt x="63596" y="555"/>
                    </a:lnTo>
                    <a:lnTo>
                      <a:pt x="56293" y="1387"/>
                    </a:lnTo>
                    <a:lnTo>
                      <a:pt x="49268" y="2774"/>
                    </a:lnTo>
                    <a:lnTo>
                      <a:pt x="42521" y="4530"/>
                    </a:lnTo>
                    <a:lnTo>
                      <a:pt x="36050" y="6656"/>
                    </a:lnTo>
                    <a:lnTo>
                      <a:pt x="30134" y="9152"/>
                    </a:lnTo>
                    <a:lnTo>
                      <a:pt x="24588" y="12017"/>
                    </a:lnTo>
                    <a:lnTo>
                      <a:pt x="19412" y="15160"/>
                    </a:lnTo>
                    <a:lnTo>
                      <a:pt x="14883" y="18580"/>
                    </a:lnTo>
                    <a:lnTo>
                      <a:pt x="10815" y="22277"/>
                    </a:lnTo>
                    <a:lnTo>
                      <a:pt x="7303" y="26252"/>
                    </a:lnTo>
                    <a:lnTo>
                      <a:pt x="4437" y="30412"/>
                    </a:lnTo>
                    <a:lnTo>
                      <a:pt x="2311" y="34756"/>
                    </a:lnTo>
                    <a:lnTo>
                      <a:pt x="832" y="39378"/>
                    </a:lnTo>
                    <a:lnTo>
                      <a:pt x="1" y="43999"/>
                    </a:lnTo>
                    <a:lnTo>
                      <a:pt x="1" y="46403"/>
                    </a:lnTo>
                    <a:lnTo>
                      <a:pt x="1" y="48806"/>
                    </a:lnTo>
                    <a:lnTo>
                      <a:pt x="832" y="53520"/>
                    </a:lnTo>
                    <a:lnTo>
                      <a:pt x="2311" y="57957"/>
                    </a:lnTo>
                    <a:lnTo>
                      <a:pt x="4437" y="62394"/>
                    </a:lnTo>
                    <a:lnTo>
                      <a:pt x="7303" y="66554"/>
                    </a:lnTo>
                    <a:lnTo>
                      <a:pt x="10815" y="70436"/>
                    </a:lnTo>
                    <a:lnTo>
                      <a:pt x="14883" y="74133"/>
                    </a:lnTo>
                    <a:lnTo>
                      <a:pt x="19412" y="77646"/>
                    </a:lnTo>
                    <a:lnTo>
                      <a:pt x="24588" y="80696"/>
                    </a:lnTo>
                    <a:lnTo>
                      <a:pt x="30134" y="83562"/>
                    </a:lnTo>
                    <a:lnTo>
                      <a:pt x="36050" y="86057"/>
                    </a:lnTo>
                    <a:lnTo>
                      <a:pt x="42521" y="88183"/>
                    </a:lnTo>
                    <a:lnTo>
                      <a:pt x="49268" y="90032"/>
                    </a:lnTo>
                    <a:lnTo>
                      <a:pt x="56293" y="91326"/>
                    </a:lnTo>
                    <a:lnTo>
                      <a:pt x="63596" y="92343"/>
                    </a:lnTo>
                    <a:lnTo>
                      <a:pt x="71268" y="92805"/>
                    </a:lnTo>
                    <a:lnTo>
                      <a:pt x="79032" y="92805"/>
                    </a:lnTo>
                    <a:lnTo>
                      <a:pt x="86520" y="92343"/>
                    </a:lnTo>
                    <a:lnTo>
                      <a:pt x="93914" y="91326"/>
                    </a:lnTo>
                    <a:lnTo>
                      <a:pt x="100940" y="90032"/>
                    </a:lnTo>
                    <a:lnTo>
                      <a:pt x="107687" y="88183"/>
                    </a:lnTo>
                    <a:lnTo>
                      <a:pt x="114065" y="86057"/>
                    </a:lnTo>
                    <a:lnTo>
                      <a:pt x="120074" y="83562"/>
                    </a:lnTo>
                    <a:lnTo>
                      <a:pt x="125620" y="80696"/>
                    </a:lnTo>
                    <a:lnTo>
                      <a:pt x="130704" y="77646"/>
                    </a:lnTo>
                    <a:lnTo>
                      <a:pt x="135325" y="74133"/>
                    </a:lnTo>
                    <a:lnTo>
                      <a:pt x="139392" y="70436"/>
                    </a:lnTo>
                    <a:lnTo>
                      <a:pt x="142813" y="66554"/>
                    </a:lnTo>
                    <a:lnTo>
                      <a:pt x="145678" y="62394"/>
                    </a:lnTo>
                    <a:lnTo>
                      <a:pt x="147896" y="57957"/>
                    </a:lnTo>
                    <a:lnTo>
                      <a:pt x="149375" y="53520"/>
                    </a:lnTo>
                    <a:lnTo>
                      <a:pt x="150207" y="48806"/>
                    </a:lnTo>
                    <a:lnTo>
                      <a:pt x="150300" y="46403"/>
                    </a:lnTo>
                    <a:lnTo>
                      <a:pt x="150207" y="43999"/>
                    </a:lnTo>
                    <a:lnTo>
                      <a:pt x="149375" y="39378"/>
                    </a:lnTo>
                    <a:lnTo>
                      <a:pt x="147896" y="34756"/>
                    </a:lnTo>
                    <a:lnTo>
                      <a:pt x="145678" y="30412"/>
                    </a:lnTo>
                    <a:lnTo>
                      <a:pt x="142813" y="26252"/>
                    </a:lnTo>
                    <a:lnTo>
                      <a:pt x="139392" y="22277"/>
                    </a:lnTo>
                    <a:lnTo>
                      <a:pt x="135325" y="18580"/>
                    </a:lnTo>
                    <a:lnTo>
                      <a:pt x="130704" y="15160"/>
                    </a:lnTo>
                    <a:lnTo>
                      <a:pt x="125620" y="12017"/>
                    </a:lnTo>
                    <a:lnTo>
                      <a:pt x="120074" y="9152"/>
                    </a:lnTo>
                    <a:lnTo>
                      <a:pt x="114065" y="6656"/>
                    </a:lnTo>
                    <a:lnTo>
                      <a:pt x="107687" y="4530"/>
                    </a:lnTo>
                    <a:lnTo>
                      <a:pt x="100940" y="2774"/>
                    </a:lnTo>
                    <a:lnTo>
                      <a:pt x="93914" y="1387"/>
                    </a:lnTo>
                    <a:lnTo>
                      <a:pt x="86520" y="555"/>
                    </a:lnTo>
                    <a:lnTo>
                      <a:pt x="79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3;p59">
                <a:extLst>
                  <a:ext uri="{FF2B5EF4-FFF2-40B4-BE49-F238E27FC236}">
                    <a16:creationId xmlns:a16="http://schemas.microsoft.com/office/drawing/2014/main" id="{F045B56A-BFD4-811A-4565-767D794F544B}"/>
                  </a:ext>
                </a:extLst>
              </p:cNvPr>
              <p:cNvSpPr/>
              <p:nvPr/>
            </p:nvSpPr>
            <p:spPr>
              <a:xfrm>
                <a:off x="-2127800" y="4062600"/>
                <a:ext cx="5379725" cy="3098925"/>
              </a:xfrm>
              <a:custGeom>
                <a:avLst/>
                <a:gdLst/>
                <a:ahLst/>
                <a:cxnLst/>
                <a:rect l="l" t="t" r="r" b="b"/>
                <a:pathLst>
                  <a:path w="215189" h="123957" extrusionOk="0">
                    <a:moveTo>
                      <a:pt x="162039" y="1"/>
                    </a:moveTo>
                    <a:lnTo>
                      <a:pt x="160745" y="555"/>
                    </a:lnTo>
                    <a:lnTo>
                      <a:pt x="1110" y="92621"/>
                    </a:lnTo>
                    <a:lnTo>
                      <a:pt x="555" y="92898"/>
                    </a:lnTo>
                    <a:lnTo>
                      <a:pt x="0" y="94007"/>
                    </a:lnTo>
                    <a:lnTo>
                      <a:pt x="185" y="94562"/>
                    </a:lnTo>
                    <a:lnTo>
                      <a:pt x="278" y="94932"/>
                    </a:lnTo>
                    <a:lnTo>
                      <a:pt x="832" y="95486"/>
                    </a:lnTo>
                    <a:lnTo>
                      <a:pt x="1110" y="95671"/>
                    </a:lnTo>
                    <a:lnTo>
                      <a:pt x="49268" y="123401"/>
                    </a:lnTo>
                    <a:lnTo>
                      <a:pt x="50470" y="123956"/>
                    </a:lnTo>
                    <a:lnTo>
                      <a:pt x="53243" y="123956"/>
                    </a:lnTo>
                    <a:lnTo>
                      <a:pt x="54445" y="123401"/>
                    </a:lnTo>
                    <a:lnTo>
                      <a:pt x="68680" y="115175"/>
                    </a:lnTo>
                    <a:lnTo>
                      <a:pt x="199752" y="39655"/>
                    </a:lnTo>
                    <a:lnTo>
                      <a:pt x="214080" y="31244"/>
                    </a:lnTo>
                    <a:lnTo>
                      <a:pt x="214634" y="31059"/>
                    </a:lnTo>
                    <a:lnTo>
                      <a:pt x="215189" y="29950"/>
                    </a:lnTo>
                    <a:lnTo>
                      <a:pt x="215097" y="29303"/>
                    </a:lnTo>
                    <a:lnTo>
                      <a:pt x="215004" y="28933"/>
                    </a:lnTo>
                    <a:lnTo>
                      <a:pt x="214449" y="28378"/>
                    </a:lnTo>
                    <a:lnTo>
                      <a:pt x="214080" y="28286"/>
                    </a:lnTo>
                    <a:lnTo>
                      <a:pt x="165921" y="555"/>
                    </a:lnTo>
                    <a:lnTo>
                      <a:pt x="1646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4;p59">
                <a:extLst>
                  <a:ext uri="{FF2B5EF4-FFF2-40B4-BE49-F238E27FC236}">
                    <a16:creationId xmlns:a16="http://schemas.microsoft.com/office/drawing/2014/main" id="{872A3AFE-F5C3-DC66-50E5-D9CA36BDDEB1}"/>
                  </a:ext>
                </a:extLst>
              </p:cNvPr>
              <p:cNvSpPr/>
              <p:nvPr/>
            </p:nvSpPr>
            <p:spPr>
              <a:xfrm>
                <a:off x="8449075" y="3427125"/>
                <a:ext cx="1649975" cy="299260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119704" extrusionOk="0">
                    <a:moveTo>
                      <a:pt x="49638" y="0"/>
                    </a:moveTo>
                    <a:lnTo>
                      <a:pt x="45663" y="555"/>
                    </a:lnTo>
                    <a:lnTo>
                      <a:pt x="41781" y="1849"/>
                    </a:lnTo>
                    <a:lnTo>
                      <a:pt x="37898" y="3882"/>
                    </a:lnTo>
                    <a:lnTo>
                      <a:pt x="34294" y="6563"/>
                    </a:lnTo>
                    <a:lnTo>
                      <a:pt x="30689" y="9891"/>
                    </a:lnTo>
                    <a:lnTo>
                      <a:pt x="27176" y="13588"/>
                    </a:lnTo>
                    <a:lnTo>
                      <a:pt x="23848" y="17840"/>
                    </a:lnTo>
                    <a:lnTo>
                      <a:pt x="20706" y="22369"/>
                    </a:lnTo>
                    <a:lnTo>
                      <a:pt x="17933" y="27361"/>
                    </a:lnTo>
                    <a:lnTo>
                      <a:pt x="13958" y="35125"/>
                    </a:lnTo>
                    <a:lnTo>
                      <a:pt x="9798" y="45940"/>
                    </a:lnTo>
                    <a:lnTo>
                      <a:pt x="8227" y="51302"/>
                    </a:lnTo>
                    <a:lnTo>
                      <a:pt x="6840" y="56663"/>
                    </a:lnTo>
                    <a:lnTo>
                      <a:pt x="4622" y="67663"/>
                    </a:lnTo>
                    <a:lnTo>
                      <a:pt x="2958" y="78755"/>
                    </a:lnTo>
                    <a:lnTo>
                      <a:pt x="1756" y="89200"/>
                    </a:lnTo>
                    <a:lnTo>
                      <a:pt x="93" y="111199"/>
                    </a:lnTo>
                    <a:lnTo>
                      <a:pt x="0" y="115821"/>
                    </a:lnTo>
                    <a:lnTo>
                      <a:pt x="7395" y="119703"/>
                    </a:lnTo>
                    <a:lnTo>
                      <a:pt x="9059" y="115544"/>
                    </a:lnTo>
                    <a:lnTo>
                      <a:pt x="19042" y="91234"/>
                    </a:lnTo>
                    <a:lnTo>
                      <a:pt x="27453" y="71822"/>
                    </a:lnTo>
                    <a:lnTo>
                      <a:pt x="31798" y="62671"/>
                    </a:lnTo>
                    <a:lnTo>
                      <a:pt x="32907" y="60453"/>
                    </a:lnTo>
                    <a:lnTo>
                      <a:pt x="35588" y="56016"/>
                    </a:lnTo>
                    <a:lnTo>
                      <a:pt x="40394" y="49360"/>
                    </a:lnTo>
                    <a:lnTo>
                      <a:pt x="51302" y="36327"/>
                    </a:lnTo>
                    <a:lnTo>
                      <a:pt x="59436" y="26252"/>
                    </a:lnTo>
                    <a:lnTo>
                      <a:pt x="62024" y="22462"/>
                    </a:lnTo>
                    <a:lnTo>
                      <a:pt x="64150" y="18765"/>
                    </a:lnTo>
                    <a:lnTo>
                      <a:pt x="65537" y="15344"/>
                    </a:lnTo>
                    <a:lnTo>
                      <a:pt x="65999" y="12109"/>
                    </a:lnTo>
                    <a:lnTo>
                      <a:pt x="65629" y="9059"/>
                    </a:lnTo>
                    <a:lnTo>
                      <a:pt x="64150" y="6286"/>
                    </a:lnTo>
                    <a:lnTo>
                      <a:pt x="61469" y="3790"/>
                    </a:lnTo>
                    <a:lnTo>
                      <a:pt x="59621" y="2588"/>
                    </a:lnTo>
                    <a:lnTo>
                      <a:pt x="57587" y="1572"/>
                    </a:lnTo>
                    <a:lnTo>
                      <a:pt x="53705" y="278"/>
                    </a:lnTo>
                    <a:lnTo>
                      <a:pt x="49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5;p59">
                <a:extLst>
                  <a:ext uri="{FF2B5EF4-FFF2-40B4-BE49-F238E27FC236}">
                    <a16:creationId xmlns:a16="http://schemas.microsoft.com/office/drawing/2014/main" id="{B5297E86-285D-C555-1979-F741C1F11C54}"/>
                  </a:ext>
                </a:extLst>
              </p:cNvPr>
              <p:cNvSpPr/>
              <p:nvPr/>
            </p:nvSpPr>
            <p:spPr>
              <a:xfrm>
                <a:off x="8449075" y="3427125"/>
                <a:ext cx="1649975" cy="299260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119704" extrusionOk="0">
                    <a:moveTo>
                      <a:pt x="49638" y="0"/>
                    </a:moveTo>
                    <a:lnTo>
                      <a:pt x="45663" y="555"/>
                    </a:lnTo>
                    <a:lnTo>
                      <a:pt x="41781" y="1849"/>
                    </a:lnTo>
                    <a:lnTo>
                      <a:pt x="37898" y="3882"/>
                    </a:lnTo>
                    <a:lnTo>
                      <a:pt x="34294" y="6563"/>
                    </a:lnTo>
                    <a:lnTo>
                      <a:pt x="30689" y="9891"/>
                    </a:lnTo>
                    <a:lnTo>
                      <a:pt x="27176" y="13588"/>
                    </a:lnTo>
                    <a:lnTo>
                      <a:pt x="23848" y="17840"/>
                    </a:lnTo>
                    <a:lnTo>
                      <a:pt x="20706" y="22369"/>
                    </a:lnTo>
                    <a:lnTo>
                      <a:pt x="17933" y="27361"/>
                    </a:lnTo>
                    <a:lnTo>
                      <a:pt x="13958" y="35125"/>
                    </a:lnTo>
                    <a:lnTo>
                      <a:pt x="9798" y="45940"/>
                    </a:lnTo>
                    <a:lnTo>
                      <a:pt x="8227" y="51302"/>
                    </a:lnTo>
                    <a:lnTo>
                      <a:pt x="6840" y="56663"/>
                    </a:lnTo>
                    <a:lnTo>
                      <a:pt x="4622" y="67663"/>
                    </a:lnTo>
                    <a:lnTo>
                      <a:pt x="2958" y="78755"/>
                    </a:lnTo>
                    <a:lnTo>
                      <a:pt x="1756" y="89200"/>
                    </a:lnTo>
                    <a:lnTo>
                      <a:pt x="93" y="111199"/>
                    </a:lnTo>
                    <a:lnTo>
                      <a:pt x="0" y="115821"/>
                    </a:lnTo>
                    <a:lnTo>
                      <a:pt x="7395" y="119703"/>
                    </a:lnTo>
                    <a:lnTo>
                      <a:pt x="9059" y="115544"/>
                    </a:lnTo>
                    <a:lnTo>
                      <a:pt x="19042" y="91234"/>
                    </a:lnTo>
                    <a:lnTo>
                      <a:pt x="27453" y="71822"/>
                    </a:lnTo>
                    <a:lnTo>
                      <a:pt x="31798" y="62671"/>
                    </a:lnTo>
                    <a:lnTo>
                      <a:pt x="32907" y="60453"/>
                    </a:lnTo>
                    <a:lnTo>
                      <a:pt x="35588" y="56016"/>
                    </a:lnTo>
                    <a:lnTo>
                      <a:pt x="40394" y="49360"/>
                    </a:lnTo>
                    <a:lnTo>
                      <a:pt x="51302" y="36327"/>
                    </a:lnTo>
                    <a:lnTo>
                      <a:pt x="59436" y="26252"/>
                    </a:lnTo>
                    <a:lnTo>
                      <a:pt x="62024" y="22462"/>
                    </a:lnTo>
                    <a:lnTo>
                      <a:pt x="64150" y="18765"/>
                    </a:lnTo>
                    <a:lnTo>
                      <a:pt x="65537" y="15344"/>
                    </a:lnTo>
                    <a:lnTo>
                      <a:pt x="65999" y="12109"/>
                    </a:lnTo>
                    <a:lnTo>
                      <a:pt x="65629" y="9059"/>
                    </a:lnTo>
                    <a:lnTo>
                      <a:pt x="64150" y="6286"/>
                    </a:lnTo>
                    <a:lnTo>
                      <a:pt x="61469" y="3790"/>
                    </a:lnTo>
                    <a:lnTo>
                      <a:pt x="59621" y="2588"/>
                    </a:lnTo>
                    <a:lnTo>
                      <a:pt x="57587" y="1572"/>
                    </a:lnTo>
                    <a:lnTo>
                      <a:pt x="53705" y="278"/>
                    </a:lnTo>
                    <a:lnTo>
                      <a:pt x="49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6;p59">
                <a:extLst>
                  <a:ext uri="{FF2B5EF4-FFF2-40B4-BE49-F238E27FC236}">
                    <a16:creationId xmlns:a16="http://schemas.microsoft.com/office/drawing/2014/main" id="{AC185BEF-9281-9E2F-1196-7EDB6253EB20}"/>
                  </a:ext>
                </a:extLst>
              </p:cNvPr>
              <p:cNvSpPr/>
              <p:nvPr/>
            </p:nvSpPr>
            <p:spPr>
              <a:xfrm>
                <a:off x="8592350" y="3605050"/>
                <a:ext cx="1199350" cy="2599750"/>
              </a:xfrm>
              <a:custGeom>
                <a:avLst/>
                <a:gdLst/>
                <a:ahLst/>
                <a:cxnLst/>
                <a:rect l="l" t="t" r="r" b="b"/>
                <a:pathLst>
                  <a:path w="47974" h="103990" extrusionOk="0">
                    <a:moveTo>
                      <a:pt x="46865" y="1"/>
                    </a:moveTo>
                    <a:lnTo>
                      <a:pt x="44923" y="1295"/>
                    </a:lnTo>
                    <a:lnTo>
                      <a:pt x="40949" y="4160"/>
                    </a:lnTo>
                    <a:lnTo>
                      <a:pt x="36974" y="7488"/>
                    </a:lnTo>
                    <a:lnTo>
                      <a:pt x="32999" y="11370"/>
                    </a:lnTo>
                    <a:lnTo>
                      <a:pt x="29025" y="15715"/>
                    </a:lnTo>
                    <a:lnTo>
                      <a:pt x="25235" y="20614"/>
                    </a:lnTo>
                    <a:lnTo>
                      <a:pt x="21537" y="26067"/>
                    </a:lnTo>
                    <a:lnTo>
                      <a:pt x="18025" y="31891"/>
                    </a:lnTo>
                    <a:lnTo>
                      <a:pt x="14605" y="38361"/>
                    </a:lnTo>
                    <a:lnTo>
                      <a:pt x="11462" y="45386"/>
                    </a:lnTo>
                    <a:lnTo>
                      <a:pt x="8689" y="52873"/>
                    </a:lnTo>
                    <a:lnTo>
                      <a:pt x="6193" y="60823"/>
                    </a:lnTo>
                    <a:lnTo>
                      <a:pt x="4067" y="69327"/>
                    </a:lnTo>
                    <a:lnTo>
                      <a:pt x="2311" y="78386"/>
                    </a:lnTo>
                    <a:lnTo>
                      <a:pt x="1017" y="87906"/>
                    </a:lnTo>
                    <a:lnTo>
                      <a:pt x="185" y="97982"/>
                    </a:lnTo>
                    <a:lnTo>
                      <a:pt x="0" y="103158"/>
                    </a:lnTo>
                    <a:lnTo>
                      <a:pt x="0" y="103528"/>
                    </a:lnTo>
                    <a:lnTo>
                      <a:pt x="370" y="103990"/>
                    </a:lnTo>
                    <a:lnTo>
                      <a:pt x="1017" y="103990"/>
                    </a:lnTo>
                    <a:lnTo>
                      <a:pt x="1387" y="103528"/>
                    </a:lnTo>
                    <a:lnTo>
                      <a:pt x="1479" y="103251"/>
                    </a:lnTo>
                    <a:lnTo>
                      <a:pt x="1664" y="98074"/>
                    </a:lnTo>
                    <a:lnTo>
                      <a:pt x="2496" y="88091"/>
                    </a:lnTo>
                    <a:lnTo>
                      <a:pt x="3790" y="78663"/>
                    </a:lnTo>
                    <a:lnTo>
                      <a:pt x="5454" y="69789"/>
                    </a:lnTo>
                    <a:lnTo>
                      <a:pt x="7580" y="61285"/>
                    </a:lnTo>
                    <a:lnTo>
                      <a:pt x="10076" y="53428"/>
                    </a:lnTo>
                    <a:lnTo>
                      <a:pt x="12849" y="46033"/>
                    </a:lnTo>
                    <a:lnTo>
                      <a:pt x="15899" y="39193"/>
                    </a:lnTo>
                    <a:lnTo>
                      <a:pt x="19134" y="32815"/>
                    </a:lnTo>
                    <a:lnTo>
                      <a:pt x="22739" y="26899"/>
                    </a:lnTo>
                    <a:lnTo>
                      <a:pt x="26344" y="21630"/>
                    </a:lnTo>
                    <a:lnTo>
                      <a:pt x="30134" y="16731"/>
                    </a:lnTo>
                    <a:lnTo>
                      <a:pt x="34016" y="12479"/>
                    </a:lnTo>
                    <a:lnTo>
                      <a:pt x="37898" y="8597"/>
                    </a:lnTo>
                    <a:lnTo>
                      <a:pt x="41873" y="5270"/>
                    </a:lnTo>
                    <a:lnTo>
                      <a:pt x="45755" y="2496"/>
                    </a:lnTo>
                    <a:lnTo>
                      <a:pt x="47604" y="1387"/>
                    </a:lnTo>
                    <a:lnTo>
                      <a:pt x="47881" y="1110"/>
                    </a:lnTo>
                    <a:lnTo>
                      <a:pt x="47974" y="555"/>
                    </a:lnTo>
                    <a:lnTo>
                      <a:pt x="47881" y="278"/>
                    </a:lnTo>
                    <a:lnTo>
                      <a:pt x="47697" y="93"/>
                    </a:lnTo>
                    <a:lnTo>
                      <a:pt x="471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7;p59">
                <a:extLst>
                  <a:ext uri="{FF2B5EF4-FFF2-40B4-BE49-F238E27FC236}">
                    <a16:creationId xmlns:a16="http://schemas.microsoft.com/office/drawing/2014/main" id="{20097985-5494-0F5F-7F72-9A613A84D9B1}"/>
                  </a:ext>
                </a:extLst>
              </p:cNvPr>
              <p:cNvSpPr/>
              <p:nvPr/>
            </p:nvSpPr>
            <p:spPr>
              <a:xfrm>
                <a:off x="8553050" y="4545575"/>
                <a:ext cx="1714700" cy="1918050"/>
              </a:xfrm>
              <a:custGeom>
                <a:avLst/>
                <a:gdLst/>
                <a:ahLst/>
                <a:cxnLst/>
                <a:rect l="l" t="t" r="r" b="b"/>
                <a:pathLst>
                  <a:path w="68588" h="76722" extrusionOk="0">
                    <a:moveTo>
                      <a:pt x="55739" y="1"/>
                    </a:moveTo>
                    <a:lnTo>
                      <a:pt x="52966" y="370"/>
                    </a:lnTo>
                    <a:lnTo>
                      <a:pt x="48437" y="1572"/>
                    </a:lnTo>
                    <a:lnTo>
                      <a:pt x="42059" y="4715"/>
                    </a:lnTo>
                    <a:lnTo>
                      <a:pt x="35311" y="9059"/>
                    </a:lnTo>
                    <a:lnTo>
                      <a:pt x="28656" y="14698"/>
                    </a:lnTo>
                    <a:lnTo>
                      <a:pt x="22370" y="21168"/>
                    </a:lnTo>
                    <a:lnTo>
                      <a:pt x="16824" y="28378"/>
                    </a:lnTo>
                    <a:lnTo>
                      <a:pt x="14421" y="32261"/>
                    </a:lnTo>
                    <a:lnTo>
                      <a:pt x="12017" y="36513"/>
                    </a:lnTo>
                    <a:lnTo>
                      <a:pt x="7950" y="44647"/>
                    </a:lnTo>
                    <a:lnTo>
                      <a:pt x="4992" y="52042"/>
                    </a:lnTo>
                    <a:lnTo>
                      <a:pt x="2866" y="58604"/>
                    </a:lnTo>
                    <a:lnTo>
                      <a:pt x="833" y="66646"/>
                    </a:lnTo>
                    <a:lnTo>
                      <a:pt x="1" y="72747"/>
                    </a:lnTo>
                    <a:lnTo>
                      <a:pt x="1" y="73302"/>
                    </a:lnTo>
                    <a:lnTo>
                      <a:pt x="6564" y="76722"/>
                    </a:lnTo>
                    <a:lnTo>
                      <a:pt x="7950" y="73487"/>
                    </a:lnTo>
                    <a:lnTo>
                      <a:pt x="11000" y="67478"/>
                    </a:lnTo>
                    <a:lnTo>
                      <a:pt x="14513" y="61932"/>
                    </a:lnTo>
                    <a:lnTo>
                      <a:pt x="18303" y="56848"/>
                    </a:lnTo>
                    <a:lnTo>
                      <a:pt x="22370" y="52134"/>
                    </a:lnTo>
                    <a:lnTo>
                      <a:pt x="26622" y="47790"/>
                    </a:lnTo>
                    <a:lnTo>
                      <a:pt x="33185" y="42059"/>
                    </a:lnTo>
                    <a:lnTo>
                      <a:pt x="41781" y="35588"/>
                    </a:lnTo>
                    <a:lnTo>
                      <a:pt x="49916" y="30504"/>
                    </a:lnTo>
                    <a:lnTo>
                      <a:pt x="56848" y="26345"/>
                    </a:lnTo>
                    <a:lnTo>
                      <a:pt x="62025" y="23109"/>
                    </a:lnTo>
                    <a:lnTo>
                      <a:pt x="63688" y="21908"/>
                    </a:lnTo>
                    <a:lnTo>
                      <a:pt x="65075" y="20614"/>
                    </a:lnTo>
                    <a:lnTo>
                      <a:pt x="67016" y="17933"/>
                    </a:lnTo>
                    <a:lnTo>
                      <a:pt x="68218" y="15068"/>
                    </a:lnTo>
                    <a:lnTo>
                      <a:pt x="68587" y="12202"/>
                    </a:lnTo>
                    <a:lnTo>
                      <a:pt x="68218" y="9337"/>
                    </a:lnTo>
                    <a:lnTo>
                      <a:pt x="67108" y="6656"/>
                    </a:lnTo>
                    <a:lnTo>
                      <a:pt x="65352" y="4160"/>
                    </a:lnTo>
                    <a:lnTo>
                      <a:pt x="62949" y="2034"/>
                    </a:lnTo>
                    <a:lnTo>
                      <a:pt x="61470" y="1202"/>
                    </a:lnTo>
                    <a:lnTo>
                      <a:pt x="60546" y="648"/>
                    </a:lnTo>
                    <a:lnTo>
                      <a:pt x="58235" y="93"/>
                    </a:lnTo>
                    <a:lnTo>
                      <a:pt x="557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8;p59">
                <a:extLst>
                  <a:ext uri="{FF2B5EF4-FFF2-40B4-BE49-F238E27FC236}">
                    <a16:creationId xmlns:a16="http://schemas.microsoft.com/office/drawing/2014/main" id="{05E4132C-1E2A-34B4-9B1C-D035715FFC00}"/>
                  </a:ext>
                </a:extLst>
              </p:cNvPr>
              <p:cNvSpPr/>
              <p:nvPr/>
            </p:nvSpPr>
            <p:spPr>
              <a:xfrm>
                <a:off x="8636250" y="4707350"/>
                <a:ext cx="1411975" cy="1615325"/>
              </a:xfrm>
              <a:custGeom>
                <a:avLst/>
                <a:gdLst/>
                <a:ahLst/>
                <a:cxnLst/>
                <a:rect l="l" t="t" r="r" b="b"/>
                <a:pathLst>
                  <a:path w="56479" h="64613" extrusionOk="0">
                    <a:moveTo>
                      <a:pt x="55461" y="0"/>
                    </a:moveTo>
                    <a:lnTo>
                      <a:pt x="55184" y="185"/>
                    </a:lnTo>
                    <a:lnTo>
                      <a:pt x="53982" y="832"/>
                    </a:lnTo>
                    <a:lnTo>
                      <a:pt x="52873" y="1387"/>
                    </a:lnTo>
                    <a:lnTo>
                      <a:pt x="49823" y="3143"/>
                    </a:lnTo>
                    <a:lnTo>
                      <a:pt x="46865" y="4992"/>
                    </a:lnTo>
                    <a:lnTo>
                      <a:pt x="42613" y="7950"/>
                    </a:lnTo>
                    <a:lnTo>
                      <a:pt x="38453" y="11000"/>
                    </a:lnTo>
                    <a:lnTo>
                      <a:pt x="33369" y="14975"/>
                    </a:lnTo>
                    <a:lnTo>
                      <a:pt x="28563" y="19227"/>
                    </a:lnTo>
                    <a:lnTo>
                      <a:pt x="25882" y="21722"/>
                    </a:lnTo>
                    <a:lnTo>
                      <a:pt x="20798" y="26991"/>
                    </a:lnTo>
                    <a:lnTo>
                      <a:pt x="18487" y="29764"/>
                    </a:lnTo>
                    <a:lnTo>
                      <a:pt x="15899" y="32722"/>
                    </a:lnTo>
                    <a:lnTo>
                      <a:pt x="11277" y="39100"/>
                    </a:lnTo>
                    <a:lnTo>
                      <a:pt x="9151" y="42520"/>
                    </a:lnTo>
                    <a:lnTo>
                      <a:pt x="7118" y="46125"/>
                    </a:lnTo>
                    <a:lnTo>
                      <a:pt x="3420" y="53612"/>
                    </a:lnTo>
                    <a:lnTo>
                      <a:pt x="1849" y="57495"/>
                    </a:lnTo>
                    <a:lnTo>
                      <a:pt x="1387" y="59066"/>
                    </a:lnTo>
                    <a:lnTo>
                      <a:pt x="832" y="60545"/>
                    </a:lnTo>
                    <a:lnTo>
                      <a:pt x="185" y="62116"/>
                    </a:lnTo>
                    <a:lnTo>
                      <a:pt x="0" y="63780"/>
                    </a:lnTo>
                    <a:lnTo>
                      <a:pt x="185" y="64242"/>
                    </a:lnTo>
                    <a:lnTo>
                      <a:pt x="555" y="64612"/>
                    </a:lnTo>
                    <a:lnTo>
                      <a:pt x="647" y="64612"/>
                    </a:lnTo>
                    <a:lnTo>
                      <a:pt x="1017" y="64520"/>
                    </a:lnTo>
                    <a:lnTo>
                      <a:pt x="1664" y="63780"/>
                    </a:lnTo>
                    <a:lnTo>
                      <a:pt x="2219" y="62024"/>
                    </a:lnTo>
                    <a:lnTo>
                      <a:pt x="2404" y="61192"/>
                    </a:lnTo>
                    <a:lnTo>
                      <a:pt x="3051" y="59159"/>
                    </a:lnTo>
                    <a:lnTo>
                      <a:pt x="3790" y="57125"/>
                    </a:lnTo>
                    <a:lnTo>
                      <a:pt x="5454" y="53243"/>
                    </a:lnTo>
                    <a:lnTo>
                      <a:pt x="7210" y="49453"/>
                    </a:lnTo>
                    <a:lnTo>
                      <a:pt x="9059" y="45940"/>
                    </a:lnTo>
                    <a:lnTo>
                      <a:pt x="13311" y="39100"/>
                    </a:lnTo>
                    <a:lnTo>
                      <a:pt x="15714" y="35865"/>
                    </a:lnTo>
                    <a:lnTo>
                      <a:pt x="17933" y="32907"/>
                    </a:lnTo>
                    <a:lnTo>
                      <a:pt x="22924" y="27176"/>
                    </a:lnTo>
                    <a:lnTo>
                      <a:pt x="25512" y="24403"/>
                    </a:lnTo>
                    <a:lnTo>
                      <a:pt x="27916" y="22092"/>
                    </a:lnTo>
                    <a:lnTo>
                      <a:pt x="32907" y="17470"/>
                    </a:lnTo>
                    <a:lnTo>
                      <a:pt x="35588" y="15344"/>
                    </a:lnTo>
                    <a:lnTo>
                      <a:pt x="40025" y="11832"/>
                    </a:lnTo>
                    <a:lnTo>
                      <a:pt x="44739" y="8597"/>
                    </a:lnTo>
                    <a:lnTo>
                      <a:pt x="48159" y="6193"/>
                    </a:lnTo>
                    <a:lnTo>
                      <a:pt x="51764" y="4067"/>
                    </a:lnTo>
                    <a:lnTo>
                      <a:pt x="53613" y="2958"/>
                    </a:lnTo>
                    <a:lnTo>
                      <a:pt x="55554" y="1941"/>
                    </a:lnTo>
                    <a:lnTo>
                      <a:pt x="55924" y="1756"/>
                    </a:lnTo>
                    <a:lnTo>
                      <a:pt x="56201" y="1572"/>
                    </a:lnTo>
                    <a:lnTo>
                      <a:pt x="56478" y="925"/>
                    </a:lnTo>
                    <a:lnTo>
                      <a:pt x="56293" y="555"/>
                    </a:lnTo>
                    <a:lnTo>
                      <a:pt x="56201" y="277"/>
                    </a:lnTo>
                    <a:lnTo>
                      <a:pt x="5546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99;p59">
                <a:extLst>
                  <a:ext uri="{FF2B5EF4-FFF2-40B4-BE49-F238E27FC236}">
                    <a16:creationId xmlns:a16="http://schemas.microsoft.com/office/drawing/2014/main" id="{CCC214E9-EC20-5DFB-FF3B-3C7AEB608FC8}"/>
                  </a:ext>
                </a:extLst>
              </p:cNvPr>
              <p:cNvSpPr/>
              <p:nvPr/>
            </p:nvSpPr>
            <p:spPr>
              <a:xfrm>
                <a:off x="-2395875" y="3722900"/>
                <a:ext cx="1619950" cy="1968900"/>
              </a:xfrm>
              <a:custGeom>
                <a:avLst/>
                <a:gdLst/>
                <a:ahLst/>
                <a:cxnLst/>
                <a:rect l="l" t="t" r="r" b="b"/>
                <a:pathLst>
                  <a:path w="64798" h="78756" extrusionOk="0">
                    <a:moveTo>
                      <a:pt x="16547" y="1"/>
                    </a:moveTo>
                    <a:lnTo>
                      <a:pt x="11463" y="278"/>
                    </a:lnTo>
                    <a:lnTo>
                      <a:pt x="6934" y="1480"/>
                    </a:lnTo>
                    <a:lnTo>
                      <a:pt x="4161" y="3051"/>
                    </a:lnTo>
                    <a:lnTo>
                      <a:pt x="2682" y="4438"/>
                    </a:lnTo>
                    <a:lnTo>
                      <a:pt x="1388" y="5824"/>
                    </a:lnTo>
                    <a:lnTo>
                      <a:pt x="556" y="7488"/>
                    </a:lnTo>
                    <a:lnTo>
                      <a:pt x="93" y="9152"/>
                    </a:lnTo>
                    <a:lnTo>
                      <a:pt x="1" y="11001"/>
                    </a:lnTo>
                    <a:lnTo>
                      <a:pt x="463" y="13034"/>
                    </a:lnTo>
                    <a:lnTo>
                      <a:pt x="1295" y="14975"/>
                    </a:lnTo>
                    <a:lnTo>
                      <a:pt x="2774" y="17009"/>
                    </a:lnTo>
                    <a:lnTo>
                      <a:pt x="4808" y="19135"/>
                    </a:lnTo>
                    <a:lnTo>
                      <a:pt x="6009" y="20059"/>
                    </a:lnTo>
                    <a:lnTo>
                      <a:pt x="11740" y="24219"/>
                    </a:lnTo>
                    <a:lnTo>
                      <a:pt x="21816" y="31336"/>
                    </a:lnTo>
                    <a:lnTo>
                      <a:pt x="28841" y="37067"/>
                    </a:lnTo>
                    <a:lnTo>
                      <a:pt x="35866" y="43723"/>
                    </a:lnTo>
                    <a:lnTo>
                      <a:pt x="40765" y="49638"/>
                    </a:lnTo>
                    <a:lnTo>
                      <a:pt x="43815" y="53983"/>
                    </a:lnTo>
                    <a:lnTo>
                      <a:pt x="46681" y="58697"/>
                    </a:lnTo>
                    <a:lnTo>
                      <a:pt x="49269" y="63781"/>
                    </a:lnTo>
                    <a:lnTo>
                      <a:pt x="51580" y="69420"/>
                    </a:lnTo>
                    <a:lnTo>
                      <a:pt x="53521" y="75520"/>
                    </a:lnTo>
                    <a:lnTo>
                      <a:pt x="54260" y="78755"/>
                    </a:lnTo>
                    <a:lnTo>
                      <a:pt x="64798" y="76260"/>
                    </a:lnTo>
                    <a:lnTo>
                      <a:pt x="64798" y="75428"/>
                    </a:lnTo>
                    <a:lnTo>
                      <a:pt x="64521" y="68218"/>
                    </a:lnTo>
                    <a:lnTo>
                      <a:pt x="63411" y="59437"/>
                    </a:lnTo>
                    <a:lnTo>
                      <a:pt x="62117" y="52689"/>
                    </a:lnTo>
                    <a:lnTo>
                      <a:pt x="60269" y="45571"/>
                    </a:lnTo>
                    <a:lnTo>
                      <a:pt x="57680" y="38269"/>
                    </a:lnTo>
                    <a:lnTo>
                      <a:pt x="56109" y="34756"/>
                    </a:lnTo>
                    <a:lnTo>
                      <a:pt x="54445" y="31336"/>
                    </a:lnTo>
                    <a:lnTo>
                      <a:pt x="50655" y="24866"/>
                    </a:lnTo>
                    <a:lnTo>
                      <a:pt x="46496" y="19135"/>
                    </a:lnTo>
                    <a:lnTo>
                      <a:pt x="41966" y="13959"/>
                    </a:lnTo>
                    <a:lnTo>
                      <a:pt x="37160" y="9522"/>
                    </a:lnTo>
                    <a:lnTo>
                      <a:pt x="32168" y="5824"/>
                    </a:lnTo>
                    <a:lnTo>
                      <a:pt x="27084" y="3051"/>
                    </a:lnTo>
                    <a:lnTo>
                      <a:pt x="21816" y="1110"/>
                    </a:lnTo>
                    <a:lnTo>
                      <a:pt x="19135" y="463"/>
                    </a:lnTo>
                    <a:lnTo>
                      <a:pt x="165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0;p59">
                <a:extLst>
                  <a:ext uri="{FF2B5EF4-FFF2-40B4-BE49-F238E27FC236}">
                    <a16:creationId xmlns:a16="http://schemas.microsoft.com/office/drawing/2014/main" id="{A2AC3EC4-59F2-3B9B-4CE8-3B5A113CD998}"/>
                  </a:ext>
                </a:extLst>
              </p:cNvPr>
              <p:cNvSpPr/>
              <p:nvPr/>
            </p:nvSpPr>
            <p:spPr>
              <a:xfrm>
                <a:off x="-2395875" y="3722900"/>
                <a:ext cx="1619950" cy="1968900"/>
              </a:xfrm>
              <a:custGeom>
                <a:avLst/>
                <a:gdLst/>
                <a:ahLst/>
                <a:cxnLst/>
                <a:rect l="l" t="t" r="r" b="b"/>
                <a:pathLst>
                  <a:path w="64798" h="78756" extrusionOk="0">
                    <a:moveTo>
                      <a:pt x="16547" y="1"/>
                    </a:moveTo>
                    <a:lnTo>
                      <a:pt x="11463" y="278"/>
                    </a:lnTo>
                    <a:lnTo>
                      <a:pt x="6934" y="1480"/>
                    </a:lnTo>
                    <a:lnTo>
                      <a:pt x="4161" y="3051"/>
                    </a:lnTo>
                    <a:lnTo>
                      <a:pt x="2682" y="4438"/>
                    </a:lnTo>
                    <a:lnTo>
                      <a:pt x="1388" y="5824"/>
                    </a:lnTo>
                    <a:lnTo>
                      <a:pt x="556" y="7488"/>
                    </a:lnTo>
                    <a:lnTo>
                      <a:pt x="93" y="9152"/>
                    </a:lnTo>
                    <a:lnTo>
                      <a:pt x="1" y="11001"/>
                    </a:lnTo>
                    <a:lnTo>
                      <a:pt x="463" y="13034"/>
                    </a:lnTo>
                    <a:lnTo>
                      <a:pt x="1295" y="14975"/>
                    </a:lnTo>
                    <a:lnTo>
                      <a:pt x="2774" y="17009"/>
                    </a:lnTo>
                    <a:lnTo>
                      <a:pt x="4808" y="19135"/>
                    </a:lnTo>
                    <a:lnTo>
                      <a:pt x="6009" y="20059"/>
                    </a:lnTo>
                    <a:lnTo>
                      <a:pt x="11740" y="24219"/>
                    </a:lnTo>
                    <a:lnTo>
                      <a:pt x="21816" y="31336"/>
                    </a:lnTo>
                    <a:lnTo>
                      <a:pt x="28841" y="37067"/>
                    </a:lnTo>
                    <a:lnTo>
                      <a:pt x="35866" y="43723"/>
                    </a:lnTo>
                    <a:lnTo>
                      <a:pt x="40765" y="49638"/>
                    </a:lnTo>
                    <a:lnTo>
                      <a:pt x="43815" y="53983"/>
                    </a:lnTo>
                    <a:lnTo>
                      <a:pt x="46681" y="58697"/>
                    </a:lnTo>
                    <a:lnTo>
                      <a:pt x="49269" y="63781"/>
                    </a:lnTo>
                    <a:lnTo>
                      <a:pt x="51580" y="69420"/>
                    </a:lnTo>
                    <a:lnTo>
                      <a:pt x="53521" y="75520"/>
                    </a:lnTo>
                    <a:lnTo>
                      <a:pt x="54260" y="78755"/>
                    </a:lnTo>
                    <a:lnTo>
                      <a:pt x="64798" y="76260"/>
                    </a:lnTo>
                    <a:lnTo>
                      <a:pt x="64798" y="75428"/>
                    </a:lnTo>
                    <a:lnTo>
                      <a:pt x="64521" y="68218"/>
                    </a:lnTo>
                    <a:lnTo>
                      <a:pt x="63411" y="59437"/>
                    </a:lnTo>
                    <a:lnTo>
                      <a:pt x="62117" y="52689"/>
                    </a:lnTo>
                    <a:lnTo>
                      <a:pt x="60269" y="45571"/>
                    </a:lnTo>
                    <a:lnTo>
                      <a:pt x="57680" y="38269"/>
                    </a:lnTo>
                    <a:lnTo>
                      <a:pt x="56109" y="34756"/>
                    </a:lnTo>
                    <a:lnTo>
                      <a:pt x="54445" y="31336"/>
                    </a:lnTo>
                    <a:lnTo>
                      <a:pt x="50655" y="24866"/>
                    </a:lnTo>
                    <a:lnTo>
                      <a:pt x="46496" y="19135"/>
                    </a:lnTo>
                    <a:lnTo>
                      <a:pt x="41966" y="13959"/>
                    </a:lnTo>
                    <a:lnTo>
                      <a:pt x="37160" y="9522"/>
                    </a:lnTo>
                    <a:lnTo>
                      <a:pt x="32168" y="5824"/>
                    </a:lnTo>
                    <a:lnTo>
                      <a:pt x="27084" y="3051"/>
                    </a:lnTo>
                    <a:lnTo>
                      <a:pt x="21816" y="1110"/>
                    </a:lnTo>
                    <a:lnTo>
                      <a:pt x="19135" y="463"/>
                    </a:lnTo>
                    <a:lnTo>
                      <a:pt x="16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1;p59">
                <a:extLst>
                  <a:ext uri="{FF2B5EF4-FFF2-40B4-BE49-F238E27FC236}">
                    <a16:creationId xmlns:a16="http://schemas.microsoft.com/office/drawing/2014/main" id="{6D9C4AB5-E880-D9D5-B70B-9D8299AD671A}"/>
                  </a:ext>
                </a:extLst>
              </p:cNvPr>
              <p:cNvSpPr/>
              <p:nvPr/>
            </p:nvSpPr>
            <p:spPr>
              <a:xfrm>
                <a:off x="-2118550" y="3889300"/>
                <a:ext cx="1210925" cy="1640725"/>
              </a:xfrm>
              <a:custGeom>
                <a:avLst/>
                <a:gdLst/>
                <a:ahLst/>
                <a:cxnLst/>
                <a:rect l="l" t="t" r="r" b="b"/>
                <a:pathLst>
                  <a:path w="48437" h="65629" extrusionOk="0">
                    <a:moveTo>
                      <a:pt x="462" y="0"/>
                    </a:moveTo>
                    <a:lnTo>
                      <a:pt x="185" y="278"/>
                    </a:lnTo>
                    <a:lnTo>
                      <a:pt x="93" y="555"/>
                    </a:lnTo>
                    <a:lnTo>
                      <a:pt x="0" y="740"/>
                    </a:lnTo>
                    <a:lnTo>
                      <a:pt x="185" y="1109"/>
                    </a:lnTo>
                    <a:lnTo>
                      <a:pt x="462" y="1202"/>
                    </a:lnTo>
                    <a:lnTo>
                      <a:pt x="3328" y="2126"/>
                    </a:lnTo>
                    <a:lnTo>
                      <a:pt x="10076" y="5454"/>
                    </a:lnTo>
                    <a:lnTo>
                      <a:pt x="17378" y="10445"/>
                    </a:lnTo>
                    <a:lnTo>
                      <a:pt x="23016" y="15344"/>
                    </a:lnTo>
                    <a:lnTo>
                      <a:pt x="26806" y="19042"/>
                    </a:lnTo>
                    <a:lnTo>
                      <a:pt x="30411" y="23109"/>
                    </a:lnTo>
                    <a:lnTo>
                      <a:pt x="33739" y="27638"/>
                    </a:lnTo>
                    <a:lnTo>
                      <a:pt x="36974" y="32445"/>
                    </a:lnTo>
                    <a:lnTo>
                      <a:pt x="39840" y="37621"/>
                    </a:lnTo>
                    <a:lnTo>
                      <a:pt x="42335" y="43167"/>
                    </a:lnTo>
                    <a:lnTo>
                      <a:pt x="44369" y="49083"/>
                    </a:lnTo>
                    <a:lnTo>
                      <a:pt x="45940" y="55184"/>
                    </a:lnTo>
                    <a:lnTo>
                      <a:pt x="47050" y="61747"/>
                    </a:lnTo>
                    <a:lnTo>
                      <a:pt x="47327" y="65074"/>
                    </a:lnTo>
                    <a:lnTo>
                      <a:pt x="47419" y="65444"/>
                    </a:lnTo>
                    <a:lnTo>
                      <a:pt x="47881" y="65629"/>
                    </a:lnTo>
                    <a:lnTo>
                      <a:pt x="48344" y="65444"/>
                    </a:lnTo>
                    <a:lnTo>
                      <a:pt x="48436" y="64982"/>
                    </a:lnTo>
                    <a:lnTo>
                      <a:pt x="48159" y="61562"/>
                    </a:lnTo>
                    <a:lnTo>
                      <a:pt x="47142" y="54999"/>
                    </a:lnTo>
                    <a:lnTo>
                      <a:pt x="45478" y="48713"/>
                    </a:lnTo>
                    <a:lnTo>
                      <a:pt x="43445" y="42705"/>
                    </a:lnTo>
                    <a:lnTo>
                      <a:pt x="40856" y="37159"/>
                    </a:lnTo>
                    <a:lnTo>
                      <a:pt x="37898" y="31890"/>
                    </a:lnTo>
                    <a:lnTo>
                      <a:pt x="34663" y="26899"/>
                    </a:lnTo>
                    <a:lnTo>
                      <a:pt x="31243" y="22369"/>
                    </a:lnTo>
                    <a:lnTo>
                      <a:pt x="27546" y="18210"/>
                    </a:lnTo>
                    <a:lnTo>
                      <a:pt x="23756" y="14420"/>
                    </a:lnTo>
                    <a:lnTo>
                      <a:pt x="18025" y="9429"/>
                    </a:lnTo>
                    <a:lnTo>
                      <a:pt x="10538" y="4345"/>
                    </a:lnTo>
                    <a:lnTo>
                      <a:pt x="3698" y="1017"/>
                    </a:lnTo>
                    <a:lnTo>
                      <a:pt x="740" y="93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2;p59">
                <a:extLst>
                  <a:ext uri="{FF2B5EF4-FFF2-40B4-BE49-F238E27FC236}">
                    <a16:creationId xmlns:a16="http://schemas.microsoft.com/office/drawing/2014/main" id="{23CA3E2D-1A45-3C68-3C4E-E6102B0EA723}"/>
                  </a:ext>
                </a:extLst>
              </p:cNvPr>
              <p:cNvSpPr/>
              <p:nvPr/>
            </p:nvSpPr>
            <p:spPr>
              <a:xfrm>
                <a:off x="-2386625" y="4654200"/>
                <a:ext cx="1807125" cy="2017400"/>
              </a:xfrm>
              <a:custGeom>
                <a:avLst/>
                <a:gdLst/>
                <a:ahLst/>
                <a:cxnLst/>
                <a:rect l="l" t="t" r="r" b="b"/>
                <a:pathLst>
                  <a:path w="72285" h="80696" extrusionOk="0">
                    <a:moveTo>
                      <a:pt x="10076" y="0"/>
                    </a:moveTo>
                    <a:lnTo>
                      <a:pt x="8320" y="462"/>
                    </a:lnTo>
                    <a:lnTo>
                      <a:pt x="7211" y="832"/>
                    </a:lnTo>
                    <a:lnTo>
                      <a:pt x="5085" y="1849"/>
                    </a:lnTo>
                    <a:lnTo>
                      <a:pt x="3421" y="3328"/>
                    </a:lnTo>
                    <a:lnTo>
                      <a:pt x="2034" y="5084"/>
                    </a:lnTo>
                    <a:lnTo>
                      <a:pt x="925" y="7025"/>
                    </a:lnTo>
                    <a:lnTo>
                      <a:pt x="278" y="9059"/>
                    </a:lnTo>
                    <a:lnTo>
                      <a:pt x="1" y="11370"/>
                    </a:lnTo>
                    <a:lnTo>
                      <a:pt x="186" y="13681"/>
                    </a:lnTo>
                    <a:lnTo>
                      <a:pt x="463" y="14790"/>
                    </a:lnTo>
                    <a:lnTo>
                      <a:pt x="648" y="15437"/>
                    </a:lnTo>
                    <a:lnTo>
                      <a:pt x="925" y="15991"/>
                    </a:lnTo>
                    <a:lnTo>
                      <a:pt x="1757" y="17840"/>
                    </a:lnTo>
                    <a:lnTo>
                      <a:pt x="4253" y="21260"/>
                    </a:lnTo>
                    <a:lnTo>
                      <a:pt x="5362" y="23016"/>
                    </a:lnTo>
                    <a:lnTo>
                      <a:pt x="5917" y="23941"/>
                    </a:lnTo>
                    <a:lnTo>
                      <a:pt x="6656" y="25882"/>
                    </a:lnTo>
                    <a:lnTo>
                      <a:pt x="7026" y="27823"/>
                    </a:lnTo>
                    <a:lnTo>
                      <a:pt x="6841" y="29857"/>
                    </a:lnTo>
                    <a:lnTo>
                      <a:pt x="6471" y="30781"/>
                    </a:lnTo>
                    <a:lnTo>
                      <a:pt x="5824" y="32168"/>
                    </a:lnTo>
                    <a:lnTo>
                      <a:pt x="4160" y="34848"/>
                    </a:lnTo>
                    <a:lnTo>
                      <a:pt x="3606" y="36235"/>
                    </a:lnTo>
                    <a:lnTo>
                      <a:pt x="3051" y="38176"/>
                    </a:lnTo>
                    <a:lnTo>
                      <a:pt x="2866" y="41781"/>
                    </a:lnTo>
                    <a:lnTo>
                      <a:pt x="3513" y="44277"/>
                    </a:lnTo>
                    <a:lnTo>
                      <a:pt x="4345" y="45663"/>
                    </a:lnTo>
                    <a:lnTo>
                      <a:pt x="5547" y="47050"/>
                    </a:lnTo>
                    <a:lnTo>
                      <a:pt x="7118" y="48251"/>
                    </a:lnTo>
                    <a:lnTo>
                      <a:pt x="8043" y="48713"/>
                    </a:lnTo>
                    <a:lnTo>
                      <a:pt x="9059" y="49268"/>
                    </a:lnTo>
                    <a:lnTo>
                      <a:pt x="11370" y="49823"/>
                    </a:lnTo>
                    <a:lnTo>
                      <a:pt x="14975" y="50562"/>
                    </a:lnTo>
                    <a:lnTo>
                      <a:pt x="18488" y="51209"/>
                    </a:lnTo>
                    <a:lnTo>
                      <a:pt x="20614" y="52041"/>
                    </a:lnTo>
                    <a:lnTo>
                      <a:pt x="22555" y="53150"/>
                    </a:lnTo>
                    <a:lnTo>
                      <a:pt x="24034" y="54999"/>
                    </a:lnTo>
                    <a:lnTo>
                      <a:pt x="24588" y="56201"/>
                    </a:lnTo>
                    <a:lnTo>
                      <a:pt x="25235" y="58142"/>
                    </a:lnTo>
                    <a:lnTo>
                      <a:pt x="25883" y="62301"/>
                    </a:lnTo>
                    <a:lnTo>
                      <a:pt x="26160" y="64335"/>
                    </a:lnTo>
                    <a:lnTo>
                      <a:pt x="26714" y="66368"/>
                    </a:lnTo>
                    <a:lnTo>
                      <a:pt x="28286" y="70158"/>
                    </a:lnTo>
                    <a:lnTo>
                      <a:pt x="30597" y="73671"/>
                    </a:lnTo>
                    <a:lnTo>
                      <a:pt x="33370" y="76629"/>
                    </a:lnTo>
                    <a:lnTo>
                      <a:pt x="35034" y="77830"/>
                    </a:lnTo>
                    <a:lnTo>
                      <a:pt x="36235" y="78662"/>
                    </a:lnTo>
                    <a:lnTo>
                      <a:pt x="38823" y="79772"/>
                    </a:lnTo>
                    <a:lnTo>
                      <a:pt x="41412" y="80419"/>
                    </a:lnTo>
                    <a:lnTo>
                      <a:pt x="44185" y="80696"/>
                    </a:lnTo>
                    <a:lnTo>
                      <a:pt x="48344" y="80603"/>
                    </a:lnTo>
                    <a:lnTo>
                      <a:pt x="53613" y="79217"/>
                    </a:lnTo>
                    <a:lnTo>
                      <a:pt x="56201" y="78108"/>
                    </a:lnTo>
                    <a:lnTo>
                      <a:pt x="57588" y="77368"/>
                    </a:lnTo>
                    <a:lnTo>
                      <a:pt x="60361" y="75612"/>
                    </a:lnTo>
                    <a:lnTo>
                      <a:pt x="62949" y="73671"/>
                    </a:lnTo>
                    <a:lnTo>
                      <a:pt x="65260" y="71360"/>
                    </a:lnTo>
                    <a:lnTo>
                      <a:pt x="66277" y="70066"/>
                    </a:lnTo>
                    <a:lnTo>
                      <a:pt x="67386" y="68679"/>
                    </a:lnTo>
                    <a:lnTo>
                      <a:pt x="69142" y="65721"/>
                    </a:lnTo>
                    <a:lnTo>
                      <a:pt x="70529" y="62579"/>
                    </a:lnTo>
                    <a:lnTo>
                      <a:pt x="71545" y="59251"/>
                    </a:lnTo>
                    <a:lnTo>
                      <a:pt x="72192" y="55923"/>
                    </a:lnTo>
                    <a:lnTo>
                      <a:pt x="72285" y="52596"/>
                    </a:lnTo>
                    <a:lnTo>
                      <a:pt x="72100" y="49083"/>
                    </a:lnTo>
                    <a:lnTo>
                      <a:pt x="71360" y="45663"/>
                    </a:lnTo>
                    <a:lnTo>
                      <a:pt x="70898" y="43999"/>
                    </a:lnTo>
                    <a:lnTo>
                      <a:pt x="70251" y="42058"/>
                    </a:lnTo>
                    <a:lnTo>
                      <a:pt x="68218" y="38453"/>
                    </a:lnTo>
                    <a:lnTo>
                      <a:pt x="66924" y="36789"/>
                    </a:lnTo>
                    <a:lnTo>
                      <a:pt x="65814" y="35680"/>
                    </a:lnTo>
                    <a:lnTo>
                      <a:pt x="63134" y="33831"/>
                    </a:lnTo>
                    <a:lnTo>
                      <a:pt x="61840" y="32907"/>
                    </a:lnTo>
                    <a:lnTo>
                      <a:pt x="59067" y="30689"/>
                    </a:lnTo>
                    <a:lnTo>
                      <a:pt x="55277" y="26806"/>
                    </a:lnTo>
                    <a:lnTo>
                      <a:pt x="53336" y="23756"/>
                    </a:lnTo>
                    <a:lnTo>
                      <a:pt x="52781" y="22092"/>
                    </a:lnTo>
                    <a:lnTo>
                      <a:pt x="52226" y="19319"/>
                    </a:lnTo>
                    <a:lnTo>
                      <a:pt x="51487" y="15160"/>
                    </a:lnTo>
                    <a:lnTo>
                      <a:pt x="50563" y="12571"/>
                    </a:lnTo>
                    <a:lnTo>
                      <a:pt x="49916" y="11185"/>
                    </a:lnTo>
                    <a:lnTo>
                      <a:pt x="48899" y="9613"/>
                    </a:lnTo>
                    <a:lnTo>
                      <a:pt x="46126" y="7118"/>
                    </a:lnTo>
                    <a:lnTo>
                      <a:pt x="44369" y="6286"/>
                    </a:lnTo>
                    <a:lnTo>
                      <a:pt x="43168" y="6008"/>
                    </a:lnTo>
                    <a:lnTo>
                      <a:pt x="40857" y="5731"/>
                    </a:lnTo>
                    <a:lnTo>
                      <a:pt x="37160" y="6008"/>
                    </a:lnTo>
                    <a:lnTo>
                      <a:pt x="34756" y="6286"/>
                    </a:lnTo>
                    <a:lnTo>
                      <a:pt x="33000" y="6471"/>
                    </a:lnTo>
                    <a:lnTo>
                      <a:pt x="29857" y="6193"/>
                    </a:lnTo>
                    <a:lnTo>
                      <a:pt x="25605" y="4622"/>
                    </a:lnTo>
                    <a:lnTo>
                      <a:pt x="22555" y="3143"/>
                    </a:lnTo>
                    <a:lnTo>
                      <a:pt x="20891" y="2311"/>
                    </a:lnTo>
                    <a:lnTo>
                      <a:pt x="17378" y="925"/>
                    </a:lnTo>
                    <a:lnTo>
                      <a:pt x="137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3;p59">
                <a:extLst>
                  <a:ext uri="{FF2B5EF4-FFF2-40B4-BE49-F238E27FC236}">
                    <a16:creationId xmlns:a16="http://schemas.microsoft.com/office/drawing/2014/main" id="{D447DFBB-0049-5B28-D93C-39E0CB006FC6}"/>
                  </a:ext>
                </a:extLst>
              </p:cNvPr>
              <p:cNvSpPr/>
              <p:nvPr/>
            </p:nvSpPr>
            <p:spPr>
              <a:xfrm>
                <a:off x="-1956800" y="5497650"/>
                <a:ext cx="746450" cy="138700"/>
              </a:xfrm>
              <a:custGeom>
                <a:avLst/>
                <a:gdLst/>
                <a:ahLst/>
                <a:cxnLst/>
                <a:rect l="l" t="t" r="r" b="b"/>
                <a:pathLst>
                  <a:path w="29858" h="5548" extrusionOk="0">
                    <a:moveTo>
                      <a:pt x="13311" y="1"/>
                    </a:moveTo>
                    <a:lnTo>
                      <a:pt x="9521" y="93"/>
                    </a:lnTo>
                    <a:lnTo>
                      <a:pt x="5824" y="648"/>
                    </a:lnTo>
                    <a:lnTo>
                      <a:pt x="2127" y="1665"/>
                    </a:lnTo>
                    <a:lnTo>
                      <a:pt x="370" y="2312"/>
                    </a:lnTo>
                    <a:lnTo>
                      <a:pt x="93" y="2497"/>
                    </a:lnTo>
                    <a:lnTo>
                      <a:pt x="1" y="2959"/>
                    </a:lnTo>
                    <a:lnTo>
                      <a:pt x="93" y="3144"/>
                    </a:lnTo>
                    <a:lnTo>
                      <a:pt x="278" y="3329"/>
                    </a:lnTo>
                    <a:lnTo>
                      <a:pt x="463" y="3513"/>
                    </a:lnTo>
                    <a:lnTo>
                      <a:pt x="648" y="3513"/>
                    </a:lnTo>
                    <a:lnTo>
                      <a:pt x="833" y="3421"/>
                    </a:lnTo>
                    <a:lnTo>
                      <a:pt x="2589" y="2774"/>
                    </a:lnTo>
                    <a:lnTo>
                      <a:pt x="6101" y="1942"/>
                    </a:lnTo>
                    <a:lnTo>
                      <a:pt x="9706" y="1387"/>
                    </a:lnTo>
                    <a:lnTo>
                      <a:pt x="13311" y="1203"/>
                    </a:lnTo>
                    <a:lnTo>
                      <a:pt x="16916" y="1480"/>
                    </a:lnTo>
                    <a:lnTo>
                      <a:pt x="20521" y="2127"/>
                    </a:lnTo>
                    <a:lnTo>
                      <a:pt x="23941" y="3144"/>
                    </a:lnTo>
                    <a:lnTo>
                      <a:pt x="27361" y="4623"/>
                    </a:lnTo>
                    <a:lnTo>
                      <a:pt x="28933" y="5547"/>
                    </a:lnTo>
                    <a:lnTo>
                      <a:pt x="29210" y="5547"/>
                    </a:lnTo>
                    <a:lnTo>
                      <a:pt x="29672" y="5455"/>
                    </a:lnTo>
                    <a:lnTo>
                      <a:pt x="29765" y="5270"/>
                    </a:lnTo>
                    <a:lnTo>
                      <a:pt x="29857" y="4992"/>
                    </a:lnTo>
                    <a:lnTo>
                      <a:pt x="29765" y="4530"/>
                    </a:lnTo>
                    <a:lnTo>
                      <a:pt x="29580" y="4438"/>
                    </a:lnTo>
                    <a:lnTo>
                      <a:pt x="27824" y="3513"/>
                    </a:lnTo>
                    <a:lnTo>
                      <a:pt x="24403" y="1942"/>
                    </a:lnTo>
                    <a:lnTo>
                      <a:pt x="20798" y="925"/>
                    </a:lnTo>
                    <a:lnTo>
                      <a:pt x="17009" y="278"/>
                    </a:lnTo>
                    <a:lnTo>
                      <a:pt x="133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4;p59">
                <a:extLst>
                  <a:ext uri="{FF2B5EF4-FFF2-40B4-BE49-F238E27FC236}">
                    <a16:creationId xmlns:a16="http://schemas.microsoft.com/office/drawing/2014/main" id="{A7D375E4-5ED1-BE98-32A7-0A3506E25B1C}"/>
                  </a:ext>
                </a:extLst>
              </p:cNvPr>
              <p:cNvSpPr/>
              <p:nvPr/>
            </p:nvSpPr>
            <p:spPr>
              <a:xfrm>
                <a:off x="-2081575" y="4839050"/>
                <a:ext cx="1160075" cy="1573750"/>
              </a:xfrm>
              <a:custGeom>
                <a:avLst/>
                <a:gdLst/>
                <a:ahLst/>
                <a:cxnLst/>
                <a:rect l="l" t="t" r="r" b="b"/>
                <a:pathLst>
                  <a:path w="46403" h="62950" extrusionOk="0">
                    <a:moveTo>
                      <a:pt x="555" y="1"/>
                    </a:moveTo>
                    <a:lnTo>
                      <a:pt x="93" y="93"/>
                    </a:lnTo>
                    <a:lnTo>
                      <a:pt x="93" y="278"/>
                    </a:lnTo>
                    <a:lnTo>
                      <a:pt x="0" y="278"/>
                    </a:lnTo>
                    <a:lnTo>
                      <a:pt x="0" y="556"/>
                    </a:lnTo>
                    <a:lnTo>
                      <a:pt x="93" y="925"/>
                    </a:lnTo>
                    <a:lnTo>
                      <a:pt x="370" y="1018"/>
                    </a:lnTo>
                    <a:lnTo>
                      <a:pt x="3698" y="2589"/>
                    </a:lnTo>
                    <a:lnTo>
                      <a:pt x="10907" y="7211"/>
                    </a:lnTo>
                    <a:lnTo>
                      <a:pt x="18302" y="13312"/>
                    </a:lnTo>
                    <a:lnTo>
                      <a:pt x="25605" y="20614"/>
                    </a:lnTo>
                    <a:lnTo>
                      <a:pt x="32260" y="28933"/>
                    </a:lnTo>
                    <a:lnTo>
                      <a:pt x="36604" y="35773"/>
                    </a:lnTo>
                    <a:lnTo>
                      <a:pt x="39100" y="40395"/>
                    </a:lnTo>
                    <a:lnTo>
                      <a:pt x="41226" y="45202"/>
                    </a:lnTo>
                    <a:lnTo>
                      <a:pt x="42982" y="50008"/>
                    </a:lnTo>
                    <a:lnTo>
                      <a:pt x="44276" y="54907"/>
                    </a:lnTo>
                    <a:lnTo>
                      <a:pt x="45016" y="59899"/>
                    </a:lnTo>
                    <a:lnTo>
                      <a:pt x="45201" y="62302"/>
                    </a:lnTo>
                    <a:lnTo>
                      <a:pt x="45293" y="62487"/>
                    </a:lnTo>
                    <a:lnTo>
                      <a:pt x="45571" y="62857"/>
                    </a:lnTo>
                    <a:lnTo>
                      <a:pt x="45848" y="62857"/>
                    </a:lnTo>
                    <a:lnTo>
                      <a:pt x="45848" y="62949"/>
                    </a:lnTo>
                    <a:lnTo>
                      <a:pt x="46033" y="62857"/>
                    </a:lnTo>
                    <a:lnTo>
                      <a:pt x="46402" y="62487"/>
                    </a:lnTo>
                    <a:lnTo>
                      <a:pt x="46402" y="62302"/>
                    </a:lnTo>
                    <a:lnTo>
                      <a:pt x="46218" y="59806"/>
                    </a:lnTo>
                    <a:lnTo>
                      <a:pt x="45478" y="54815"/>
                    </a:lnTo>
                    <a:lnTo>
                      <a:pt x="44184" y="49823"/>
                    </a:lnTo>
                    <a:lnTo>
                      <a:pt x="42335" y="44924"/>
                    </a:lnTo>
                    <a:lnTo>
                      <a:pt x="40209" y="39933"/>
                    </a:lnTo>
                    <a:lnTo>
                      <a:pt x="37529" y="35219"/>
                    </a:lnTo>
                    <a:lnTo>
                      <a:pt x="33184" y="28378"/>
                    </a:lnTo>
                    <a:lnTo>
                      <a:pt x="26437" y="19874"/>
                    </a:lnTo>
                    <a:lnTo>
                      <a:pt x="19042" y="12480"/>
                    </a:lnTo>
                    <a:lnTo>
                      <a:pt x="11462" y="6287"/>
                    </a:lnTo>
                    <a:lnTo>
                      <a:pt x="4252" y="1665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5;p59">
                <a:extLst>
                  <a:ext uri="{FF2B5EF4-FFF2-40B4-BE49-F238E27FC236}">
                    <a16:creationId xmlns:a16="http://schemas.microsoft.com/office/drawing/2014/main" id="{59728F7A-6262-21BC-227B-575B4A6C4F26}"/>
                  </a:ext>
                </a:extLst>
              </p:cNvPr>
              <p:cNvSpPr/>
              <p:nvPr/>
            </p:nvSpPr>
            <p:spPr>
              <a:xfrm>
                <a:off x="-699675" y="-2934725"/>
                <a:ext cx="3491750" cy="9872075"/>
              </a:xfrm>
              <a:custGeom>
                <a:avLst/>
                <a:gdLst/>
                <a:ahLst/>
                <a:cxnLst/>
                <a:rect l="l" t="t" r="r" b="b"/>
                <a:pathLst>
                  <a:path w="139670" h="394883" extrusionOk="0">
                    <a:moveTo>
                      <a:pt x="130981" y="28286"/>
                    </a:moveTo>
                    <a:lnTo>
                      <a:pt x="131905" y="28563"/>
                    </a:lnTo>
                    <a:lnTo>
                      <a:pt x="132644" y="29118"/>
                    </a:lnTo>
                    <a:lnTo>
                      <a:pt x="132922" y="29580"/>
                    </a:lnTo>
                    <a:lnTo>
                      <a:pt x="133199" y="30227"/>
                    </a:lnTo>
                    <a:lnTo>
                      <a:pt x="133291" y="30874"/>
                    </a:lnTo>
                    <a:lnTo>
                      <a:pt x="133291" y="288398"/>
                    </a:lnTo>
                    <a:lnTo>
                      <a:pt x="133199" y="289322"/>
                    </a:lnTo>
                    <a:lnTo>
                      <a:pt x="132644" y="290709"/>
                    </a:lnTo>
                    <a:lnTo>
                      <a:pt x="130981" y="292650"/>
                    </a:lnTo>
                    <a:lnTo>
                      <a:pt x="129502" y="293482"/>
                    </a:lnTo>
                    <a:lnTo>
                      <a:pt x="9706" y="362716"/>
                    </a:lnTo>
                    <a:lnTo>
                      <a:pt x="8966" y="363085"/>
                    </a:lnTo>
                    <a:lnTo>
                      <a:pt x="7580" y="363178"/>
                    </a:lnTo>
                    <a:lnTo>
                      <a:pt x="6563" y="362623"/>
                    </a:lnTo>
                    <a:lnTo>
                      <a:pt x="6008" y="361421"/>
                    </a:lnTo>
                    <a:lnTo>
                      <a:pt x="5916" y="360497"/>
                    </a:lnTo>
                    <a:lnTo>
                      <a:pt x="5916" y="104360"/>
                    </a:lnTo>
                    <a:lnTo>
                      <a:pt x="6008" y="103436"/>
                    </a:lnTo>
                    <a:lnTo>
                      <a:pt x="6471" y="101494"/>
                    </a:lnTo>
                    <a:lnTo>
                      <a:pt x="7580" y="99831"/>
                    </a:lnTo>
                    <a:lnTo>
                      <a:pt x="8966" y="98444"/>
                    </a:lnTo>
                    <a:lnTo>
                      <a:pt x="9798" y="97889"/>
                    </a:lnTo>
                    <a:lnTo>
                      <a:pt x="129502" y="28656"/>
                    </a:lnTo>
                    <a:lnTo>
                      <a:pt x="129964" y="28471"/>
                    </a:lnTo>
                    <a:lnTo>
                      <a:pt x="130981" y="28286"/>
                    </a:lnTo>
                    <a:close/>
                    <a:moveTo>
                      <a:pt x="137728" y="1"/>
                    </a:moveTo>
                    <a:lnTo>
                      <a:pt x="136157" y="186"/>
                    </a:lnTo>
                    <a:lnTo>
                      <a:pt x="135233" y="648"/>
                    </a:lnTo>
                    <a:lnTo>
                      <a:pt x="4437" y="76167"/>
                    </a:lnTo>
                    <a:lnTo>
                      <a:pt x="3513" y="76814"/>
                    </a:lnTo>
                    <a:lnTo>
                      <a:pt x="1941" y="78478"/>
                    </a:lnTo>
                    <a:lnTo>
                      <a:pt x="832" y="80419"/>
                    </a:lnTo>
                    <a:lnTo>
                      <a:pt x="93" y="82638"/>
                    </a:lnTo>
                    <a:lnTo>
                      <a:pt x="0" y="83839"/>
                    </a:lnTo>
                    <a:lnTo>
                      <a:pt x="0" y="391833"/>
                    </a:lnTo>
                    <a:lnTo>
                      <a:pt x="93" y="392849"/>
                    </a:lnTo>
                    <a:lnTo>
                      <a:pt x="740" y="394236"/>
                    </a:lnTo>
                    <a:lnTo>
                      <a:pt x="1941" y="394883"/>
                    </a:lnTo>
                    <a:lnTo>
                      <a:pt x="3605" y="394790"/>
                    </a:lnTo>
                    <a:lnTo>
                      <a:pt x="4530" y="394328"/>
                    </a:lnTo>
                    <a:lnTo>
                      <a:pt x="135233" y="318901"/>
                    </a:lnTo>
                    <a:lnTo>
                      <a:pt x="136249" y="318162"/>
                    </a:lnTo>
                    <a:lnTo>
                      <a:pt x="137728" y="316498"/>
                    </a:lnTo>
                    <a:lnTo>
                      <a:pt x="138930" y="314557"/>
                    </a:lnTo>
                    <a:lnTo>
                      <a:pt x="139577" y="312339"/>
                    </a:lnTo>
                    <a:lnTo>
                      <a:pt x="139669" y="311137"/>
                    </a:lnTo>
                    <a:lnTo>
                      <a:pt x="139669" y="3144"/>
                    </a:lnTo>
                    <a:lnTo>
                      <a:pt x="139577" y="2219"/>
                    </a:lnTo>
                    <a:lnTo>
                      <a:pt x="138930" y="740"/>
                    </a:lnTo>
                    <a:lnTo>
                      <a:pt x="1377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6;p59">
                <a:extLst>
                  <a:ext uri="{FF2B5EF4-FFF2-40B4-BE49-F238E27FC236}">
                    <a16:creationId xmlns:a16="http://schemas.microsoft.com/office/drawing/2014/main" id="{7999B5F8-915A-6114-4C0F-5F22F09CA4C0}"/>
                  </a:ext>
                </a:extLst>
              </p:cNvPr>
              <p:cNvSpPr/>
              <p:nvPr/>
            </p:nvSpPr>
            <p:spPr>
              <a:xfrm>
                <a:off x="-551775" y="-2227600"/>
                <a:ext cx="3184400" cy="8372325"/>
              </a:xfrm>
              <a:custGeom>
                <a:avLst/>
                <a:gdLst/>
                <a:ahLst/>
                <a:cxnLst/>
                <a:rect l="l" t="t" r="r" b="b"/>
                <a:pathLst>
                  <a:path w="127376" h="334893" extrusionOk="0">
                    <a:moveTo>
                      <a:pt x="125065" y="1"/>
                    </a:moveTo>
                    <a:lnTo>
                      <a:pt x="124048" y="186"/>
                    </a:lnTo>
                    <a:lnTo>
                      <a:pt x="123586" y="371"/>
                    </a:lnTo>
                    <a:lnTo>
                      <a:pt x="3790" y="69604"/>
                    </a:lnTo>
                    <a:lnTo>
                      <a:pt x="2958" y="70159"/>
                    </a:lnTo>
                    <a:lnTo>
                      <a:pt x="1571" y="71546"/>
                    </a:lnTo>
                    <a:lnTo>
                      <a:pt x="555" y="73209"/>
                    </a:lnTo>
                    <a:lnTo>
                      <a:pt x="92" y="75151"/>
                    </a:lnTo>
                    <a:lnTo>
                      <a:pt x="0" y="76075"/>
                    </a:lnTo>
                    <a:lnTo>
                      <a:pt x="0" y="332212"/>
                    </a:lnTo>
                    <a:lnTo>
                      <a:pt x="92" y="333136"/>
                    </a:lnTo>
                    <a:lnTo>
                      <a:pt x="647" y="334338"/>
                    </a:lnTo>
                    <a:lnTo>
                      <a:pt x="1664" y="334893"/>
                    </a:lnTo>
                    <a:lnTo>
                      <a:pt x="3050" y="334800"/>
                    </a:lnTo>
                    <a:lnTo>
                      <a:pt x="3790" y="334431"/>
                    </a:lnTo>
                    <a:lnTo>
                      <a:pt x="123586" y="265197"/>
                    </a:lnTo>
                    <a:lnTo>
                      <a:pt x="125065" y="264365"/>
                    </a:lnTo>
                    <a:lnTo>
                      <a:pt x="126728" y="262424"/>
                    </a:lnTo>
                    <a:lnTo>
                      <a:pt x="127283" y="261037"/>
                    </a:lnTo>
                    <a:lnTo>
                      <a:pt x="127375" y="260113"/>
                    </a:lnTo>
                    <a:lnTo>
                      <a:pt x="127375" y="2589"/>
                    </a:lnTo>
                    <a:lnTo>
                      <a:pt x="127283" y="1942"/>
                    </a:lnTo>
                    <a:lnTo>
                      <a:pt x="127006" y="1295"/>
                    </a:lnTo>
                    <a:lnTo>
                      <a:pt x="126728" y="833"/>
                    </a:lnTo>
                    <a:lnTo>
                      <a:pt x="125989" y="278"/>
                    </a:lnTo>
                    <a:lnTo>
                      <a:pt x="1250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7;p59">
                <a:extLst>
                  <a:ext uri="{FF2B5EF4-FFF2-40B4-BE49-F238E27FC236}">
                    <a16:creationId xmlns:a16="http://schemas.microsoft.com/office/drawing/2014/main" id="{532A7D81-D93A-0BFC-F691-7E367F304EBB}"/>
                  </a:ext>
                </a:extLst>
              </p:cNvPr>
              <p:cNvSpPr/>
              <p:nvPr/>
            </p:nvSpPr>
            <p:spPr>
              <a:xfrm>
                <a:off x="-551775" y="2590575"/>
                <a:ext cx="3147425" cy="3554150"/>
              </a:xfrm>
              <a:custGeom>
                <a:avLst/>
                <a:gdLst/>
                <a:ahLst/>
                <a:cxnLst/>
                <a:rect l="l" t="t" r="r" b="b"/>
                <a:pathLst>
                  <a:path w="125897" h="142166" extrusionOk="0">
                    <a:moveTo>
                      <a:pt x="0" y="1"/>
                    </a:moveTo>
                    <a:lnTo>
                      <a:pt x="0" y="139485"/>
                    </a:lnTo>
                    <a:lnTo>
                      <a:pt x="92" y="140409"/>
                    </a:lnTo>
                    <a:lnTo>
                      <a:pt x="647" y="141611"/>
                    </a:lnTo>
                    <a:lnTo>
                      <a:pt x="1664" y="142166"/>
                    </a:lnTo>
                    <a:lnTo>
                      <a:pt x="3050" y="142073"/>
                    </a:lnTo>
                    <a:lnTo>
                      <a:pt x="3790" y="141704"/>
                    </a:lnTo>
                    <a:lnTo>
                      <a:pt x="123586" y="72562"/>
                    </a:lnTo>
                    <a:lnTo>
                      <a:pt x="124787" y="71823"/>
                    </a:lnTo>
                    <a:lnTo>
                      <a:pt x="125896" y="7089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8;p59">
                <a:extLst>
                  <a:ext uri="{FF2B5EF4-FFF2-40B4-BE49-F238E27FC236}">
                    <a16:creationId xmlns:a16="http://schemas.microsoft.com/office/drawing/2014/main" id="{280F3033-605A-34D0-9CDB-89538EF432BD}"/>
                  </a:ext>
                </a:extLst>
              </p:cNvPr>
              <p:cNvSpPr/>
              <p:nvPr/>
            </p:nvSpPr>
            <p:spPr>
              <a:xfrm>
                <a:off x="-551775" y="-2132850"/>
                <a:ext cx="2941750" cy="8067300"/>
              </a:xfrm>
              <a:custGeom>
                <a:avLst/>
                <a:gdLst/>
                <a:ahLst/>
                <a:cxnLst/>
                <a:rect l="l" t="t" r="r" b="b"/>
                <a:pathLst>
                  <a:path w="117670" h="322692" extrusionOk="0">
                    <a:moveTo>
                      <a:pt x="117670" y="1"/>
                    </a:moveTo>
                    <a:lnTo>
                      <a:pt x="3790" y="65814"/>
                    </a:lnTo>
                    <a:lnTo>
                      <a:pt x="2958" y="66369"/>
                    </a:lnTo>
                    <a:lnTo>
                      <a:pt x="1571" y="67756"/>
                    </a:lnTo>
                    <a:lnTo>
                      <a:pt x="555" y="69419"/>
                    </a:lnTo>
                    <a:lnTo>
                      <a:pt x="92" y="71361"/>
                    </a:lnTo>
                    <a:lnTo>
                      <a:pt x="0" y="72285"/>
                    </a:lnTo>
                    <a:lnTo>
                      <a:pt x="0" y="322691"/>
                    </a:lnTo>
                    <a:lnTo>
                      <a:pt x="113972" y="256970"/>
                    </a:lnTo>
                    <a:lnTo>
                      <a:pt x="115359" y="256046"/>
                    </a:lnTo>
                    <a:lnTo>
                      <a:pt x="117023" y="254197"/>
                    </a:lnTo>
                    <a:lnTo>
                      <a:pt x="117577" y="252718"/>
                    </a:lnTo>
                    <a:lnTo>
                      <a:pt x="117670" y="251794"/>
                    </a:lnTo>
                    <a:lnTo>
                      <a:pt x="1176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09;p59">
                <a:extLst>
                  <a:ext uri="{FF2B5EF4-FFF2-40B4-BE49-F238E27FC236}">
                    <a16:creationId xmlns:a16="http://schemas.microsoft.com/office/drawing/2014/main" id="{8DC92C9E-4CBB-741A-C495-4EFF2A8A3D2F}"/>
                  </a:ext>
                </a:extLst>
              </p:cNvPr>
              <p:cNvSpPr/>
              <p:nvPr/>
            </p:nvSpPr>
            <p:spPr>
              <a:xfrm>
                <a:off x="-1046325" y="-1150725"/>
                <a:ext cx="443725" cy="810195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324078" extrusionOk="0">
                    <a:moveTo>
                      <a:pt x="1295" y="1"/>
                    </a:moveTo>
                    <a:lnTo>
                      <a:pt x="1018" y="555"/>
                    </a:lnTo>
                    <a:lnTo>
                      <a:pt x="740" y="1110"/>
                    </a:lnTo>
                    <a:lnTo>
                      <a:pt x="371" y="1849"/>
                    </a:lnTo>
                    <a:lnTo>
                      <a:pt x="1" y="3513"/>
                    </a:lnTo>
                    <a:lnTo>
                      <a:pt x="1" y="4345"/>
                    </a:lnTo>
                    <a:lnTo>
                      <a:pt x="1" y="312523"/>
                    </a:lnTo>
                    <a:lnTo>
                      <a:pt x="93" y="313632"/>
                    </a:lnTo>
                    <a:lnTo>
                      <a:pt x="740" y="315851"/>
                    </a:lnTo>
                    <a:lnTo>
                      <a:pt x="1942" y="317792"/>
                    </a:lnTo>
                    <a:lnTo>
                      <a:pt x="3421" y="319456"/>
                    </a:lnTo>
                    <a:lnTo>
                      <a:pt x="4438" y="320103"/>
                    </a:lnTo>
                    <a:lnTo>
                      <a:pt x="9522" y="323061"/>
                    </a:lnTo>
                    <a:lnTo>
                      <a:pt x="10446" y="323523"/>
                    </a:lnTo>
                    <a:lnTo>
                      <a:pt x="12572" y="323985"/>
                    </a:lnTo>
                    <a:lnTo>
                      <a:pt x="14698" y="324078"/>
                    </a:lnTo>
                    <a:lnTo>
                      <a:pt x="16732" y="323708"/>
                    </a:lnTo>
                    <a:lnTo>
                      <a:pt x="17748" y="323338"/>
                    </a:lnTo>
                    <a:lnTo>
                      <a:pt x="17748" y="323338"/>
                    </a:lnTo>
                    <a:lnTo>
                      <a:pt x="16917" y="323615"/>
                    </a:lnTo>
                    <a:lnTo>
                      <a:pt x="15530" y="323523"/>
                    </a:lnTo>
                    <a:lnTo>
                      <a:pt x="14513" y="322783"/>
                    </a:lnTo>
                    <a:lnTo>
                      <a:pt x="13866" y="321397"/>
                    </a:lnTo>
                    <a:lnTo>
                      <a:pt x="13866" y="320473"/>
                    </a:lnTo>
                    <a:lnTo>
                      <a:pt x="13866" y="12479"/>
                    </a:lnTo>
                    <a:lnTo>
                      <a:pt x="13866" y="11093"/>
                    </a:lnTo>
                    <a:lnTo>
                      <a:pt x="14421" y="9706"/>
                    </a:lnTo>
                    <a:lnTo>
                      <a:pt x="14698" y="8874"/>
                    </a:lnTo>
                    <a:lnTo>
                      <a:pt x="15160" y="8135"/>
                    </a:lnTo>
                    <a:lnTo>
                      <a:pt x="12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0;p59">
                <a:extLst>
                  <a:ext uri="{FF2B5EF4-FFF2-40B4-BE49-F238E27FC236}">
                    <a16:creationId xmlns:a16="http://schemas.microsoft.com/office/drawing/2014/main" id="{3A964CE9-522E-F8A2-9D7F-A4CDDB43BDE3}"/>
                  </a:ext>
                </a:extLst>
              </p:cNvPr>
              <p:cNvSpPr/>
              <p:nvPr/>
            </p:nvSpPr>
            <p:spPr>
              <a:xfrm>
                <a:off x="869400" y="5379800"/>
                <a:ext cx="353600" cy="4807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9228" extrusionOk="0">
                    <a:moveTo>
                      <a:pt x="11000" y="1"/>
                    </a:moveTo>
                    <a:lnTo>
                      <a:pt x="10168" y="93"/>
                    </a:lnTo>
                    <a:lnTo>
                      <a:pt x="8597" y="555"/>
                    </a:lnTo>
                    <a:lnTo>
                      <a:pt x="7950" y="1018"/>
                    </a:lnTo>
                    <a:lnTo>
                      <a:pt x="6286" y="2219"/>
                    </a:lnTo>
                    <a:lnTo>
                      <a:pt x="3513" y="5270"/>
                    </a:lnTo>
                    <a:lnTo>
                      <a:pt x="1387" y="8690"/>
                    </a:lnTo>
                    <a:lnTo>
                      <a:pt x="185" y="12664"/>
                    </a:lnTo>
                    <a:lnTo>
                      <a:pt x="1" y="14698"/>
                    </a:lnTo>
                    <a:lnTo>
                      <a:pt x="93" y="15900"/>
                    </a:lnTo>
                    <a:lnTo>
                      <a:pt x="925" y="18210"/>
                    </a:lnTo>
                    <a:lnTo>
                      <a:pt x="2127" y="19135"/>
                    </a:lnTo>
                    <a:lnTo>
                      <a:pt x="3143" y="19227"/>
                    </a:lnTo>
                    <a:lnTo>
                      <a:pt x="3975" y="19135"/>
                    </a:lnTo>
                    <a:lnTo>
                      <a:pt x="5454" y="18673"/>
                    </a:lnTo>
                    <a:lnTo>
                      <a:pt x="6194" y="18303"/>
                    </a:lnTo>
                    <a:lnTo>
                      <a:pt x="7950" y="17009"/>
                    </a:lnTo>
                    <a:lnTo>
                      <a:pt x="10723" y="14051"/>
                    </a:lnTo>
                    <a:lnTo>
                      <a:pt x="12664" y="10538"/>
                    </a:lnTo>
                    <a:lnTo>
                      <a:pt x="13866" y="6656"/>
                    </a:lnTo>
                    <a:lnTo>
                      <a:pt x="14143" y="4622"/>
                    </a:lnTo>
                    <a:lnTo>
                      <a:pt x="14143" y="3328"/>
                    </a:lnTo>
                    <a:lnTo>
                      <a:pt x="13311" y="1110"/>
                    </a:lnTo>
                    <a:lnTo>
                      <a:pt x="11925" y="186"/>
                    </a:lnTo>
                    <a:lnTo>
                      <a:pt x="110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1;p59">
                <a:extLst>
                  <a:ext uri="{FF2B5EF4-FFF2-40B4-BE49-F238E27FC236}">
                    <a16:creationId xmlns:a16="http://schemas.microsoft.com/office/drawing/2014/main" id="{D72AA80B-6DEB-9FF0-90D0-1B3639CCAE1B}"/>
                  </a:ext>
                </a:extLst>
              </p:cNvPr>
              <p:cNvSpPr/>
              <p:nvPr/>
            </p:nvSpPr>
            <p:spPr>
              <a:xfrm>
                <a:off x="989575" y="-1857850"/>
                <a:ext cx="108625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4345" h="5455" extrusionOk="0">
                    <a:moveTo>
                      <a:pt x="2588" y="1"/>
                    </a:moveTo>
                    <a:lnTo>
                      <a:pt x="2219" y="185"/>
                    </a:lnTo>
                    <a:lnTo>
                      <a:pt x="1202" y="925"/>
                    </a:lnTo>
                    <a:lnTo>
                      <a:pt x="93" y="2866"/>
                    </a:lnTo>
                    <a:lnTo>
                      <a:pt x="0" y="3975"/>
                    </a:lnTo>
                    <a:lnTo>
                      <a:pt x="93" y="4437"/>
                    </a:lnTo>
                    <a:lnTo>
                      <a:pt x="370" y="5177"/>
                    </a:lnTo>
                    <a:lnTo>
                      <a:pt x="925" y="5454"/>
                    </a:lnTo>
                    <a:lnTo>
                      <a:pt x="1756" y="5454"/>
                    </a:lnTo>
                    <a:lnTo>
                      <a:pt x="2219" y="5177"/>
                    </a:lnTo>
                    <a:lnTo>
                      <a:pt x="3051" y="4530"/>
                    </a:lnTo>
                    <a:lnTo>
                      <a:pt x="4160" y="2589"/>
                    </a:lnTo>
                    <a:lnTo>
                      <a:pt x="4345" y="1479"/>
                    </a:lnTo>
                    <a:lnTo>
                      <a:pt x="4252" y="1017"/>
                    </a:lnTo>
                    <a:lnTo>
                      <a:pt x="3975" y="278"/>
                    </a:lnTo>
                    <a:lnTo>
                      <a:pt x="34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2;p59">
                <a:extLst>
                  <a:ext uri="{FF2B5EF4-FFF2-40B4-BE49-F238E27FC236}">
                    <a16:creationId xmlns:a16="http://schemas.microsoft.com/office/drawing/2014/main" id="{D344A419-AEEA-2381-8AB9-ACA6EA7F4E8A}"/>
                  </a:ext>
                </a:extLst>
              </p:cNvPr>
              <p:cNvSpPr/>
              <p:nvPr/>
            </p:nvSpPr>
            <p:spPr>
              <a:xfrm>
                <a:off x="645250" y="-1402600"/>
                <a:ext cx="9707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992" extrusionOk="0">
                    <a:moveTo>
                      <a:pt x="3051" y="0"/>
                    </a:moveTo>
                    <a:lnTo>
                      <a:pt x="2404" y="93"/>
                    </a:lnTo>
                    <a:lnTo>
                      <a:pt x="1941" y="278"/>
                    </a:lnTo>
                    <a:lnTo>
                      <a:pt x="1202" y="832"/>
                    </a:lnTo>
                    <a:lnTo>
                      <a:pt x="185" y="2588"/>
                    </a:lnTo>
                    <a:lnTo>
                      <a:pt x="0" y="3605"/>
                    </a:lnTo>
                    <a:lnTo>
                      <a:pt x="93" y="4067"/>
                    </a:lnTo>
                    <a:lnTo>
                      <a:pt x="370" y="4714"/>
                    </a:lnTo>
                    <a:lnTo>
                      <a:pt x="925" y="4992"/>
                    </a:lnTo>
                    <a:lnTo>
                      <a:pt x="1664" y="4992"/>
                    </a:lnTo>
                    <a:lnTo>
                      <a:pt x="1941" y="4714"/>
                    </a:lnTo>
                    <a:lnTo>
                      <a:pt x="2773" y="4160"/>
                    </a:lnTo>
                    <a:lnTo>
                      <a:pt x="3790" y="2404"/>
                    </a:lnTo>
                    <a:lnTo>
                      <a:pt x="3883" y="1387"/>
                    </a:lnTo>
                    <a:lnTo>
                      <a:pt x="3883" y="925"/>
                    </a:lnTo>
                    <a:lnTo>
                      <a:pt x="3605" y="278"/>
                    </a:lnTo>
                    <a:lnTo>
                      <a:pt x="3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3;p59">
                <a:extLst>
                  <a:ext uri="{FF2B5EF4-FFF2-40B4-BE49-F238E27FC236}">
                    <a16:creationId xmlns:a16="http://schemas.microsoft.com/office/drawing/2014/main" id="{AE3C99AF-F5B5-BC26-356D-CB1956844251}"/>
                  </a:ext>
                </a:extLst>
              </p:cNvPr>
              <p:cNvSpPr/>
              <p:nvPr/>
            </p:nvSpPr>
            <p:spPr>
              <a:xfrm>
                <a:off x="802375" y="-1809325"/>
                <a:ext cx="642450" cy="441400"/>
              </a:xfrm>
              <a:custGeom>
                <a:avLst/>
                <a:gdLst/>
                <a:ahLst/>
                <a:cxnLst/>
                <a:rect l="l" t="t" r="r" b="b"/>
                <a:pathLst>
                  <a:path w="25698" h="17656" extrusionOk="0">
                    <a:moveTo>
                      <a:pt x="24773" y="1"/>
                    </a:moveTo>
                    <a:lnTo>
                      <a:pt x="24034" y="186"/>
                    </a:lnTo>
                    <a:lnTo>
                      <a:pt x="23572" y="370"/>
                    </a:lnTo>
                    <a:lnTo>
                      <a:pt x="2127" y="12757"/>
                    </a:lnTo>
                    <a:lnTo>
                      <a:pt x="1203" y="13404"/>
                    </a:lnTo>
                    <a:lnTo>
                      <a:pt x="93" y="15160"/>
                    </a:lnTo>
                    <a:lnTo>
                      <a:pt x="1" y="16269"/>
                    </a:lnTo>
                    <a:lnTo>
                      <a:pt x="1" y="16731"/>
                    </a:lnTo>
                    <a:lnTo>
                      <a:pt x="371" y="17378"/>
                    </a:lnTo>
                    <a:lnTo>
                      <a:pt x="925" y="17656"/>
                    </a:lnTo>
                    <a:lnTo>
                      <a:pt x="1665" y="17563"/>
                    </a:lnTo>
                    <a:lnTo>
                      <a:pt x="2127" y="17378"/>
                    </a:lnTo>
                    <a:lnTo>
                      <a:pt x="23572" y="4992"/>
                    </a:lnTo>
                    <a:lnTo>
                      <a:pt x="24496" y="4345"/>
                    </a:lnTo>
                    <a:lnTo>
                      <a:pt x="25605" y="2496"/>
                    </a:lnTo>
                    <a:lnTo>
                      <a:pt x="25698" y="1387"/>
                    </a:lnTo>
                    <a:lnTo>
                      <a:pt x="25698" y="1017"/>
                    </a:lnTo>
                    <a:lnTo>
                      <a:pt x="25421" y="370"/>
                    </a:lnTo>
                    <a:lnTo>
                      <a:pt x="247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4;p59">
                <a:extLst>
                  <a:ext uri="{FF2B5EF4-FFF2-40B4-BE49-F238E27FC236}">
                    <a16:creationId xmlns:a16="http://schemas.microsoft.com/office/drawing/2014/main" id="{720C62BC-5F96-2128-3CE0-D3A3317D0A4B}"/>
                  </a:ext>
                </a:extLst>
              </p:cNvPr>
              <p:cNvSpPr/>
              <p:nvPr/>
            </p:nvSpPr>
            <p:spPr>
              <a:xfrm>
                <a:off x="-1013950" y="-3145000"/>
                <a:ext cx="3803700" cy="2195350"/>
              </a:xfrm>
              <a:custGeom>
                <a:avLst/>
                <a:gdLst/>
                <a:ahLst/>
                <a:cxnLst/>
                <a:rect l="l" t="t" r="r" b="b"/>
                <a:pathLst>
                  <a:path w="152148" h="87814" extrusionOk="0">
                    <a:moveTo>
                      <a:pt x="137174" y="0"/>
                    </a:moveTo>
                    <a:lnTo>
                      <a:pt x="134955" y="462"/>
                    </a:lnTo>
                    <a:lnTo>
                      <a:pt x="133846" y="925"/>
                    </a:lnTo>
                    <a:lnTo>
                      <a:pt x="3143" y="76444"/>
                    </a:lnTo>
                    <a:lnTo>
                      <a:pt x="2219" y="77183"/>
                    </a:lnTo>
                    <a:lnTo>
                      <a:pt x="647" y="78847"/>
                    </a:lnTo>
                    <a:lnTo>
                      <a:pt x="0" y="79772"/>
                    </a:lnTo>
                    <a:lnTo>
                      <a:pt x="13865" y="87813"/>
                    </a:lnTo>
                    <a:lnTo>
                      <a:pt x="14512" y="86889"/>
                    </a:lnTo>
                    <a:lnTo>
                      <a:pt x="16084" y="85225"/>
                    </a:lnTo>
                    <a:lnTo>
                      <a:pt x="17008" y="84578"/>
                    </a:lnTo>
                    <a:lnTo>
                      <a:pt x="147804" y="8966"/>
                    </a:lnTo>
                    <a:lnTo>
                      <a:pt x="148635" y="8689"/>
                    </a:lnTo>
                    <a:lnTo>
                      <a:pt x="150114" y="8412"/>
                    </a:lnTo>
                    <a:lnTo>
                      <a:pt x="151316" y="8966"/>
                    </a:lnTo>
                    <a:lnTo>
                      <a:pt x="152056" y="10076"/>
                    </a:lnTo>
                    <a:lnTo>
                      <a:pt x="152148" y="10908"/>
                    </a:lnTo>
                    <a:lnTo>
                      <a:pt x="152056" y="9798"/>
                    </a:lnTo>
                    <a:lnTo>
                      <a:pt x="151316" y="7857"/>
                    </a:lnTo>
                    <a:lnTo>
                      <a:pt x="150207" y="6009"/>
                    </a:lnTo>
                    <a:lnTo>
                      <a:pt x="148728" y="4530"/>
                    </a:lnTo>
                    <a:lnTo>
                      <a:pt x="147804" y="3883"/>
                    </a:lnTo>
                    <a:lnTo>
                      <a:pt x="142720" y="925"/>
                    </a:lnTo>
                    <a:lnTo>
                      <a:pt x="141703" y="462"/>
                    </a:lnTo>
                    <a:lnTo>
                      <a:pt x="1393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5;p59">
                <a:extLst>
                  <a:ext uri="{FF2B5EF4-FFF2-40B4-BE49-F238E27FC236}">
                    <a16:creationId xmlns:a16="http://schemas.microsoft.com/office/drawing/2014/main" id="{7B29420F-B3CB-686B-0D8F-618C5D7CC4C9}"/>
                  </a:ext>
                </a:extLst>
              </p:cNvPr>
              <p:cNvSpPr/>
              <p:nvPr/>
            </p:nvSpPr>
            <p:spPr>
              <a:xfrm>
                <a:off x="1800675" y="-2960125"/>
                <a:ext cx="508425" cy="332775"/>
              </a:xfrm>
              <a:custGeom>
                <a:avLst/>
                <a:gdLst/>
                <a:ahLst/>
                <a:cxnLst/>
                <a:rect l="l" t="t" r="r" b="b"/>
                <a:pathLst>
                  <a:path w="20337" h="13311" extrusionOk="0">
                    <a:moveTo>
                      <a:pt x="16085" y="0"/>
                    </a:moveTo>
                    <a:lnTo>
                      <a:pt x="15068" y="462"/>
                    </a:lnTo>
                    <a:lnTo>
                      <a:pt x="1018" y="8597"/>
                    </a:lnTo>
                    <a:lnTo>
                      <a:pt x="648" y="8781"/>
                    </a:lnTo>
                    <a:lnTo>
                      <a:pt x="186" y="9428"/>
                    </a:lnTo>
                    <a:lnTo>
                      <a:pt x="1" y="9891"/>
                    </a:lnTo>
                    <a:lnTo>
                      <a:pt x="1" y="11832"/>
                    </a:lnTo>
                    <a:lnTo>
                      <a:pt x="93" y="12109"/>
                    </a:lnTo>
                    <a:lnTo>
                      <a:pt x="555" y="12756"/>
                    </a:lnTo>
                    <a:lnTo>
                      <a:pt x="925" y="12941"/>
                    </a:lnTo>
                    <a:lnTo>
                      <a:pt x="1942" y="13311"/>
                    </a:lnTo>
                    <a:lnTo>
                      <a:pt x="4253" y="13311"/>
                    </a:lnTo>
                    <a:lnTo>
                      <a:pt x="5270" y="12849"/>
                    </a:lnTo>
                    <a:lnTo>
                      <a:pt x="19320" y="4807"/>
                    </a:lnTo>
                    <a:lnTo>
                      <a:pt x="19689" y="4622"/>
                    </a:lnTo>
                    <a:lnTo>
                      <a:pt x="20152" y="3882"/>
                    </a:lnTo>
                    <a:lnTo>
                      <a:pt x="20337" y="3513"/>
                    </a:lnTo>
                    <a:lnTo>
                      <a:pt x="20337" y="1571"/>
                    </a:lnTo>
                    <a:lnTo>
                      <a:pt x="20244" y="1202"/>
                    </a:lnTo>
                    <a:lnTo>
                      <a:pt x="19874" y="555"/>
                    </a:lnTo>
                    <a:lnTo>
                      <a:pt x="19505" y="462"/>
                    </a:lnTo>
                    <a:lnTo>
                      <a:pt x="18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6;p59">
                <a:extLst>
                  <a:ext uri="{FF2B5EF4-FFF2-40B4-BE49-F238E27FC236}">
                    <a16:creationId xmlns:a16="http://schemas.microsoft.com/office/drawing/2014/main" id="{C43AF102-0E0C-8D0D-F40D-56F73371C39A}"/>
                  </a:ext>
                </a:extLst>
              </p:cNvPr>
              <p:cNvSpPr/>
              <p:nvPr/>
            </p:nvSpPr>
            <p:spPr>
              <a:xfrm>
                <a:off x="1800675" y="-2960125"/>
                <a:ext cx="508425" cy="332775"/>
              </a:xfrm>
              <a:custGeom>
                <a:avLst/>
                <a:gdLst/>
                <a:ahLst/>
                <a:cxnLst/>
                <a:rect l="l" t="t" r="r" b="b"/>
                <a:pathLst>
                  <a:path w="20337" h="13311" extrusionOk="0">
                    <a:moveTo>
                      <a:pt x="16085" y="0"/>
                    </a:moveTo>
                    <a:lnTo>
                      <a:pt x="15068" y="462"/>
                    </a:lnTo>
                    <a:lnTo>
                      <a:pt x="1018" y="8597"/>
                    </a:lnTo>
                    <a:lnTo>
                      <a:pt x="648" y="8781"/>
                    </a:lnTo>
                    <a:lnTo>
                      <a:pt x="186" y="9428"/>
                    </a:lnTo>
                    <a:lnTo>
                      <a:pt x="1" y="9891"/>
                    </a:lnTo>
                    <a:lnTo>
                      <a:pt x="1" y="11832"/>
                    </a:lnTo>
                    <a:lnTo>
                      <a:pt x="93" y="12109"/>
                    </a:lnTo>
                    <a:lnTo>
                      <a:pt x="555" y="12756"/>
                    </a:lnTo>
                    <a:lnTo>
                      <a:pt x="925" y="12941"/>
                    </a:lnTo>
                    <a:lnTo>
                      <a:pt x="1942" y="13311"/>
                    </a:lnTo>
                    <a:lnTo>
                      <a:pt x="4253" y="13311"/>
                    </a:lnTo>
                    <a:lnTo>
                      <a:pt x="5270" y="12849"/>
                    </a:lnTo>
                    <a:lnTo>
                      <a:pt x="19320" y="4807"/>
                    </a:lnTo>
                    <a:lnTo>
                      <a:pt x="19689" y="4622"/>
                    </a:lnTo>
                    <a:lnTo>
                      <a:pt x="20152" y="3882"/>
                    </a:lnTo>
                    <a:lnTo>
                      <a:pt x="20337" y="3513"/>
                    </a:lnTo>
                    <a:lnTo>
                      <a:pt x="20337" y="1571"/>
                    </a:lnTo>
                    <a:lnTo>
                      <a:pt x="20244" y="1202"/>
                    </a:lnTo>
                    <a:lnTo>
                      <a:pt x="19874" y="555"/>
                    </a:lnTo>
                    <a:lnTo>
                      <a:pt x="19505" y="462"/>
                    </a:lnTo>
                    <a:lnTo>
                      <a:pt x="18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7;p59">
                <a:extLst>
                  <a:ext uri="{FF2B5EF4-FFF2-40B4-BE49-F238E27FC236}">
                    <a16:creationId xmlns:a16="http://schemas.microsoft.com/office/drawing/2014/main" id="{D6432340-7DBB-1300-EAD9-79A6A491ED03}"/>
                  </a:ext>
                </a:extLst>
              </p:cNvPr>
              <p:cNvSpPr/>
              <p:nvPr/>
            </p:nvSpPr>
            <p:spPr>
              <a:xfrm>
                <a:off x="1803000" y="-2962450"/>
                <a:ext cx="506100" cy="291200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1648" extrusionOk="0">
                    <a:moveTo>
                      <a:pt x="15992" y="1"/>
                    </a:moveTo>
                    <a:lnTo>
                      <a:pt x="14975" y="555"/>
                    </a:lnTo>
                    <a:lnTo>
                      <a:pt x="925" y="8597"/>
                    </a:lnTo>
                    <a:lnTo>
                      <a:pt x="462" y="8874"/>
                    </a:lnTo>
                    <a:lnTo>
                      <a:pt x="0" y="9521"/>
                    </a:lnTo>
                    <a:lnTo>
                      <a:pt x="0" y="10261"/>
                    </a:lnTo>
                    <a:lnTo>
                      <a:pt x="370" y="10908"/>
                    </a:lnTo>
                    <a:lnTo>
                      <a:pt x="832" y="11093"/>
                    </a:lnTo>
                    <a:lnTo>
                      <a:pt x="1849" y="11647"/>
                    </a:lnTo>
                    <a:lnTo>
                      <a:pt x="4160" y="11555"/>
                    </a:lnTo>
                    <a:lnTo>
                      <a:pt x="5177" y="11093"/>
                    </a:lnTo>
                    <a:lnTo>
                      <a:pt x="19227" y="3051"/>
                    </a:lnTo>
                    <a:lnTo>
                      <a:pt x="19689" y="2774"/>
                    </a:lnTo>
                    <a:lnTo>
                      <a:pt x="20151" y="2034"/>
                    </a:lnTo>
                    <a:lnTo>
                      <a:pt x="20244" y="1387"/>
                    </a:lnTo>
                    <a:lnTo>
                      <a:pt x="19781" y="740"/>
                    </a:lnTo>
                    <a:lnTo>
                      <a:pt x="19412" y="463"/>
                    </a:lnTo>
                    <a:lnTo>
                      <a:pt x="183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8;p59">
                <a:extLst>
                  <a:ext uri="{FF2B5EF4-FFF2-40B4-BE49-F238E27FC236}">
                    <a16:creationId xmlns:a16="http://schemas.microsoft.com/office/drawing/2014/main" id="{086478D2-C25E-F92F-E630-CC3ED274BA8D}"/>
                  </a:ext>
                </a:extLst>
              </p:cNvPr>
              <p:cNvSpPr/>
              <p:nvPr/>
            </p:nvSpPr>
            <p:spPr>
              <a:xfrm>
                <a:off x="1803000" y="-2962450"/>
                <a:ext cx="506100" cy="291200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1648" extrusionOk="0">
                    <a:moveTo>
                      <a:pt x="15992" y="1"/>
                    </a:moveTo>
                    <a:lnTo>
                      <a:pt x="14975" y="555"/>
                    </a:lnTo>
                    <a:lnTo>
                      <a:pt x="925" y="8597"/>
                    </a:lnTo>
                    <a:lnTo>
                      <a:pt x="462" y="8874"/>
                    </a:lnTo>
                    <a:lnTo>
                      <a:pt x="0" y="9521"/>
                    </a:lnTo>
                    <a:lnTo>
                      <a:pt x="0" y="10261"/>
                    </a:lnTo>
                    <a:lnTo>
                      <a:pt x="370" y="10908"/>
                    </a:lnTo>
                    <a:lnTo>
                      <a:pt x="832" y="11093"/>
                    </a:lnTo>
                    <a:lnTo>
                      <a:pt x="1849" y="11647"/>
                    </a:lnTo>
                    <a:lnTo>
                      <a:pt x="4160" y="11555"/>
                    </a:lnTo>
                    <a:lnTo>
                      <a:pt x="5177" y="11093"/>
                    </a:lnTo>
                    <a:lnTo>
                      <a:pt x="19227" y="3051"/>
                    </a:lnTo>
                    <a:lnTo>
                      <a:pt x="19689" y="2774"/>
                    </a:lnTo>
                    <a:lnTo>
                      <a:pt x="20151" y="2034"/>
                    </a:lnTo>
                    <a:lnTo>
                      <a:pt x="20244" y="1387"/>
                    </a:lnTo>
                    <a:lnTo>
                      <a:pt x="19781" y="740"/>
                    </a:lnTo>
                    <a:lnTo>
                      <a:pt x="19412" y="463"/>
                    </a:lnTo>
                    <a:lnTo>
                      <a:pt x="183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9;p59">
                <a:extLst>
                  <a:ext uri="{FF2B5EF4-FFF2-40B4-BE49-F238E27FC236}">
                    <a16:creationId xmlns:a16="http://schemas.microsoft.com/office/drawing/2014/main" id="{89A17203-9F3E-1FDE-5D13-EF39AFADADDD}"/>
                  </a:ext>
                </a:extLst>
              </p:cNvPr>
              <p:cNvSpPr/>
              <p:nvPr/>
            </p:nvSpPr>
            <p:spPr>
              <a:xfrm>
                <a:off x="-976975" y="16275"/>
                <a:ext cx="150225" cy="1026050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41042" extrusionOk="0">
                    <a:moveTo>
                      <a:pt x="2681" y="0"/>
                    </a:moveTo>
                    <a:lnTo>
                      <a:pt x="2311" y="93"/>
                    </a:lnTo>
                    <a:lnTo>
                      <a:pt x="1571" y="647"/>
                    </a:lnTo>
                    <a:lnTo>
                      <a:pt x="740" y="1017"/>
                    </a:lnTo>
                    <a:lnTo>
                      <a:pt x="370" y="1387"/>
                    </a:lnTo>
                    <a:lnTo>
                      <a:pt x="0" y="2126"/>
                    </a:lnTo>
                    <a:lnTo>
                      <a:pt x="0" y="2588"/>
                    </a:lnTo>
                    <a:lnTo>
                      <a:pt x="0" y="36974"/>
                    </a:lnTo>
                    <a:lnTo>
                      <a:pt x="185" y="38083"/>
                    </a:lnTo>
                    <a:lnTo>
                      <a:pt x="1294" y="40117"/>
                    </a:lnTo>
                    <a:lnTo>
                      <a:pt x="2218" y="40856"/>
                    </a:lnTo>
                    <a:lnTo>
                      <a:pt x="2496" y="40949"/>
                    </a:lnTo>
                    <a:lnTo>
                      <a:pt x="3328" y="41041"/>
                    </a:lnTo>
                    <a:lnTo>
                      <a:pt x="3605" y="40949"/>
                    </a:lnTo>
                    <a:lnTo>
                      <a:pt x="4437" y="40487"/>
                    </a:lnTo>
                    <a:lnTo>
                      <a:pt x="5269" y="40025"/>
                    </a:lnTo>
                    <a:lnTo>
                      <a:pt x="5639" y="39655"/>
                    </a:lnTo>
                    <a:lnTo>
                      <a:pt x="6008" y="38915"/>
                    </a:lnTo>
                    <a:lnTo>
                      <a:pt x="5916" y="38453"/>
                    </a:lnTo>
                    <a:lnTo>
                      <a:pt x="5916" y="4160"/>
                    </a:lnTo>
                    <a:lnTo>
                      <a:pt x="5823" y="2958"/>
                    </a:lnTo>
                    <a:lnTo>
                      <a:pt x="4714" y="925"/>
                    </a:lnTo>
                    <a:lnTo>
                      <a:pt x="3790" y="278"/>
                    </a:lnTo>
                    <a:lnTo>
                      <a:pt x="3420" y="93"/>
                    </a:lnTo>
                    <a:lnTo>
                      <a:pt x="26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0;p59">
                <a:extLst>
                  <a:ext uri="{FF2B5EF4-FFF2-40B4-BE49-F238E27FC236}">
                    <a16:creationId xmlns:a16="http://schemas.microsoft.com/office/drawing/2014/main" id="{03F65DBE-3108-6EA4-126D-F7A14AD81205}"/>
                  </a:ext>
                </a:extLst>
              </p:cNvPr>
              <p:cNvSpPr/>
              <p:nvPr/>
            </p:nvSpPr>
            <p:spPr>
              <a:xfrm>
                <a:off x="-976975" y="16275"/>
                <a:ext cx="150225" cy="1026050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41042" extrusionOk="0">
                    <a:moveTo>
                      <a:pt x="2681" y="0"/>
                    </a:moveTo>
                    <a:lnTo>
                      <a:pt x="2311" y="93"/>
                    </a:lnTo>
                    <a:lnTo>
                      <a:pt x="1571" y="647"/>
                    </a:lnTo>
                    <a:lnTo>
                      <a:pt x="740" y="1017"/>
                    </a:lnTo>
                    <a:lnTo>
                      <a:pt x="370" y="1387"/>
                    </a:lnTo>
                    <a:lnTo>
                      <a:pt x="0" y="2126"/>
                    </a:lnTo>
                    <a:lnTo>
                      <a:pt x="0" y="2588"/>
                    </a:lnTo>
                    <a:lnTo>
                      <a:pt x="0" y="36974"/>
                    </a:lnTo>
                    <a:lnTo>
                      <a:pt x="185" y="38083"/>
                    </a:lnTo>
                    <a:lnTo>
                      <a:pt x="1294" y="40117"/>
                    </a:lnTo>
                    <a:lnTo>
                      <a:pt x="2218" y="40856"/>
                    </a:lnTo>
                    <a:lnTo>
                      <a:pt x="2496" y="40949"/>
                    </a:lnTo>
                    <a:lnTo>
                      <a:pt x="3328" y="41041"/>
                    </a:lnTo>
                    <a:lnTo>
                      <a:pt x="3605" y="40949"/>
                    </a:lnTo>
                    <a:lnTo>
                      <a:pt x="4437" y="40487"/>
                    </a:lnTo>
                    <a:lnTo>
                      <a:pt x="5269" y="40025"/>
                    </a:lnTo>
                    <a:lnTo>
                      <a:pt x="5639" y="39655"/>
                    </a:lnTo>
                    <a:lnTo>
                      <a:pt x="6008" y="38915"/>
                    </a:lnTo>
                    <a:lnTo>
                      <a:pt x="5916" y="38453"/>
                    </a:lnTo>
                    <a:lnTo>
                      <a:pt x="5916" y="4160"/>
                    </a:lnTo>
                    <a:lnTo>
                      <a:pt x="5823" y="2958"/>
                    </a:lnTo>
                    <a:lnTo>
                      <a:pt x="4714" y="925"/>
                    </a:lnTo>
                    <a:lnTo>
                      <a:pt x="3790" y="278"/>
                    </a:lnTo>
                    <a:lnTo>
                      <a:pt x="3420" y="93"/>
                    </a:lnTo>
                    <a:lnTo>
                      <a:pt x="26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1;p59">
                <a:extLst>
                  <a:ext uri="{FF2B5EF4-FFF2-40B4-BE49-F238E27FC236}">
                    <a16:creationId xmlns:a16="http://schemas.microsoft.com/office/drawing/2014/main" id="{9912A7C1-5F7E-D004-1C80-B58CBF553AE0}"/>
                  </a:ext>
                </a:extLst>
              </p:cNvPr>
              <p:cNvSpPr/>
              <p:nvPr/>
            </p:nvSpPr>
            <p:spPr>
              <a:xfrm>
                <a:off x="-974675" y="39375"/>
                <a:ext cx="106325" cy="100525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40210" extrusionOk="0">
                    <a:moveTo>
                      <a:pt x="925" y="1"/>
                    </a:moveTo>
                    <a:lnTo>
                      <a:pt x="370" y="370"/>
                    </a:lnTo>
                    <a:lnTo>
                      <a:pt x="0" y="1110"/>
                    </a:lnTo>
                    <a:lnTo>
                      <a:pt x="0" y="1664"/>
                    </a:lnTo>
                    <a:lnTo>
                      <a:pt x="0" y="36050"/>
                    </a:lnTo>
                    <a:lnTo>
                      <a:pt x="93" y="37252"/>
                    </a:lnTo>
                    <a:lnTo>
                      <a:pt x="1202" y="39193"/>
                    </a:lnTo>
                    <a:lnTo>
                      <a:pt x="2126" y="39932"/>
                    </a:lnTo>
                    <a:lnTo>
                      <a:pt x="2589" y="40117"/>
                    </a:lnTo>
                    <a:lnTo>
                      <a:pt x="3328" y="40210"/>
                    </a:lnTo>
                    <a:lnTo>
                      <a:pt x="3883" y="39748"/>
                    </a:lnTo>
                    <a:lnTo>
                      <a:pt x="4252" y="39101"/>
                    </a:lnTo>
                    <a:lnTo>
                      <a:pt x="4252" y="38546"/>
                    </a:lnTo>
                    <a:lnTo>
                      <a:pt x="4252" y="4160"/>
                    </a:lnTo>
                    <a:lnTo>
                      <a:pt x="4068" y="3051"/>
                    </a:lnTo>
                    <a:lnTo>
                      <a:pt x="3051" y="1017"/>
                    </a:lnTo>
                    <a:lnTo>
                      <a:pt x="2126" y="278"/>
                    </a:lnTo>
                    <a:lnTo>
                      <a:pt x="16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2;p59">
                <a:extLst>
                  <a:ext uri="{FF2B5EF4-FFF2-40B4-BE49-F238E27FC236}">
                    <a16:creationId xmlns:a16="http://schemas.microsoft.com/office/drawing/2014/main" id="{8291755B-F36C-A526-CC8E-11E9EBB79159}"/>
                  </a:ext>
                </a:extLst>
              </p:cNvPr>
              <p:cNvSpPr/>
              <p:nvPr/>
            </p:nvSpPr>
            <p:spPr>
              <a:xfrm>
                <a:off x="-974675" y="39375"/>
                <a:ext cx="106325" cy="100525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40210" extrusionOk="0">
                    <a:moveTo>
                      <a:pt x="925" y="1"/>
                    </a:moveTo>
                    <a:lnTo>
                      <a:pt x="370" y="370"/>
                    </a:lnTo>
                    <a:lnTo>
                      <a:pt x="0" y="1110"/>
                    </a:lnTo>
                    <a:lnTo>
                      <a:pt x="0" y="1664"/>
                    </a:lnTo>
                    <a:lnTo>
                      <a:pt x="0" y="36050"/>
                    </a:lnTo>
                    <a:lnTo>
                      <a:pt x="93" y="37252"/>
                    </a:lnTo>
                    <a:lnTo>
                      <a:pt x="1202" y="39193"/>
                    </a:lnTo>
                    <a:lnTo>
                      <a:pt x="2126" y="39932"/>
                    </a:lnTo>
                    <a:lnTo>
                      <a:pt x="2589" y="40117"/>
                    </a:lnTo>
                    <a:lnTo>
                      <a:pt x="3328" y="40210"/>
                    </a:lnTo>
                    <a:lnTo>
                      <a:pt x="3883" y="39748"/>
                    </a:lnTo>
                    <a:lnTo>
                      <a:pt x="4252" y="39101"/>
                    </a:lnTo>
                    <a:lnTo>
                      <a:pt x="4252" y="38546"/>
                    </a:lnTo>
                    <a:lnTo>
                      <a:pt x="4252" y="4160"/>
                    </a:lnTo>
                    <a:lnTo>
                      <a:pt x="4068" y="3051"/>
                    </a:lnTo>
                    <a:lnTo>
                      <a:pt x="3051" y="1017"/>
                    </a:lnTo>
                    <a:lnTo>
                      <a:pt x="2126" y="278"/>
                    </a:lnTo>
                    <a:lnTo>
                      <a:pt x="16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3;p59">
                <a:extLst>
                  <a:ext uri="{FF2B5EF4-FFF2-40B4-BE49-F238E27FC236}">
                    <a16:creationId xmlns:a16="http://schemas.microsoft.com/office/drawing/2014/main" id="{B4C95761-C37E-71BA-2A0C-5989C01AD0BB}"/>
                  </a:ext>
                </a:extLst>
              </p:cNvPr>
              <p:cNvSpPr/>
              <p:nvPr/>
            </p:nvSpPr>
            <p:spPr>
              <a:xfrm>
                <a:off x="-976975" y="1167075"/>
                <a:ext cx="147900" cy="5731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22925" extrusionOk="0">
                    <a:moveTo>
                      <a:pt x="2681" y="1"/>
                    </a:moveTo>
                    <a:lnTo>
                      <a:pt x="2311" y="186"/>
                    </a:lnTo>
                    <a:lnTo>
                      <a:pt x="1571" y="648"/>
                    </a:lnTo>
                    <a:lnTo>
                      <a:pt x="740" y="1018"/>
                    </a:lnTo>
                    <a:lnTo>
                      <a:pt x="370" y="1387"/>
                    </a:lnTo>
                    <a:lnTo>
                      <a:pt x="0" y="2127"/>
                    </a:lnTo>
                    <a:lnTo>
                      <a:pt x="0" y="2589"/>
                    </a:lnTo>
                    <a:lnTo>
                      <a:pt x="0" y="18765"/>
                    </a:lnTo>
                    <a:lnTo>
                      <a:pt x="185" y="19874"/>
                    </a:lnTo>
                    <a:lnTo>
                      <a:pt x="1294" y="21908"/>
                    </a:lnTo>
                    <a:lnTo>
                      <a:pt x="2218" y="22647"/>
                    </a:lnTo>
                    <a:lnTo>
                      <a:pt x="2496" y="22832"/>
                    </a:lnTo>
                    <a:lnTo>
                      <a:pt x="3328" y="22925"/>
                    </a:lnTo>
                    <a:lnTo>
                      <a:pt x="3605" y="22832"/>
                    </a:lnTo>
                    <a:lnTo>
                      <a:pt x="4437" y="22370"/>
                    </a:lnTo>
                    <a:lnTo>
                      <a:pt x="5269" y="21815"/>
                    </a:lnTo>
                    <a:lnTo>
                      <a:pt x="5639" y="21538"/>
                    </a:lnTo>
                    <a:lnTo>
                      <a:pt x="5916" y="20706"/>
                    </a:lnTo>
                    <a:lnTo>
                      <a:pt x="5916" y="20337"/>
                    </a:lnTo>
                    <a:lnTo>
                      <a:pt x="5916" y="4160"/>
                    </a:lnTo>
                    <a:lnTo>
                      <a:pt x="5823" y="2959"/>
                    </a:lnTo>
                    <a:lnTo>
                      <a:pt x="4714" y="1018"/>
                    </a:lnTo>
                    <a:lnTo>
                      <a:pt x="3790" y="278"/>
                    </a:lnTo>
                    <a:lnTo>
                      <a:pt x="3420" y="93"/>
                    </a:lnTo>
                    <a:lnTo>
                      <a:pt x="2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4;p59">
                <a:extLst>
                  <a:ext uri="{FF2B5EF4-FFF2-40B4-BE49-F238E27FC236}">
                    <a16:creationId xmlns:a16="http://schemas.microsoft.com/office/drawing/2014/main" id="{33EEF87D-9F90-8856-DD3A-F8D98C25A8FE}"/>
                  </a:ext>
                </a:extLst>
              </p:cNvPr>
              <p:cNvSpPr/>
              <p:nvPr/>
            </p:nvSpPr>
            <p:spPr>
              <a:xfrm>
                <a:off x="-976975" y="1167075"/>
                <a:ext cx="147900" cy="5731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22925" extrusionOk="0">
                    <a:moveTo>
                      <a:pt x="2681" y="1"/>
                    </a:moveTo>
                    <a:lnTo>
                      <a:pt x="2311" y="186"/>
                    </a:lnTo>
                    <a:lnTo>
                      <a:pt x="1571" y="648"/>
                    </a:lnTo>
                    <a:lnTo>
                      <a:pt x="740" y="1018"/>
                    </a:lnTo>
                    <a:lnTo>
                      <a:pt x="370" y="1387"/>
                    </a:lnTo>
                    <a:lnTo>
                      <a:pt x="0" y="2127"/>
                    </a:lnTo>
                    <a:lnTo>
                      <a:pt x="0" y="2589"/>
                    </a:lnTo>
                    <a:lnTo>
                      <a:pt x="0" y="18765"/>
                    </a:lnTo>
                    <a:lnTo>
                      <a:pt x="185" y="19874"/>
                    </a:lnTo>
                    <a:lnTo>
                      <a:pt x="1294" y="21908"/>
                    </a:lnTo>
                    <a:lnTo>
                      <a:pt x="2218" y="22647"/>
                    </a:lnTo>
                    <a:lnTo>
                      <a:pt x="2496" y="22832"/>
                    </a:lnTo>
                    <a:lnTo>
                      <a:pt x="3328" y="22925"/>
                    </a:lnTo>
                    <a:lnTo>
                      <a:pt x="3605" y="22832"/>
                    </a:lnTo>
                    <a:lnTo>
                      <a:pt x="4437" y="22370"/>
                    </a:lnTo>
                    <a:lnTo>
                      <a:pt x="5269" y="21815"/>
                    </a:lnTo>
                    <a:lnTo>
                      <a:pt x="5639" y="21538"/>
                    </a:lnTo>
                    <a:lnTo>
                      <a:pt x="5916" y="20706"/>
                    </a:lnTo>
                    <a:lnTo>
                      <a:pt x="5916" y="20337"/>
                    </a:lnTo>
                    <a:lnTo>
                      <a:pt x="5916" y="4160"/>
                    </a:lnTo>
                    <a:lnTo>
                      <a:pt x="5823" y="2959"/>
                    </a:lnTo>
                    <a:lnTo>
                      <a:pt x="4714" y="1018"/>
                    </a:lnTo>
                    <a:lnTo>
                      <a:pt x="3790" y="278"/>
                    </a:lnTo>
                    <a:lnTo>
                      <a:pt x="3420" y="93"/>
                    </a:lnTo>
                    <a:lnTo>
                      <a:pt x="2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25;p59">
                <a:extLst>
                  <a:ext uri="{FF2B5EF4-FFF2-40B4-BE49-F238E27FC236}">
                    <a16:creationId xmlns:a16="http://schemas.microsoft.com/office/drawing/2014/main" id="{1686ACC5-A741-4BFE-0A3D-96F6CACE9B20}"/>
                  </a:ext>
                </a:extLst>
              </p:cNvPr>
              <p:cNvSpPr/>
              <p:nvPr/>
            </p:nvSpPr>
            <p:spPr>
              <a:xfrm>
                <a:off x="-974675" y="1187875"/>
                <a:ext cx="106325" cy="550025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22001" extrusionOk="0">
                    <a:moveTo>
                      <a:pt x="925" y="1"/>
                    </a:moveTo>
                    <a:lnTo>
                      <a:pt x="370" y="463"/>
                    </a:lnTo>
                    <a:lnTo>
                      <a:pt x="0" y="1202"/>
                    </a:lnTo>
                    <a:lnTo>
                      <a:pt x="0" y="1757"/>
                    </a:lnTo>
                    <a:lnTo>
                      <a:pt x="0" y="17933"/>
                    </a:lnTo>
                    <a:lnTo>
                      <a:pt x="93" y="19042"/>
                    </a:lnTo>
                    <a:lnTo>
                      <a:pt x="1202" y="20983"/>
                    </a:lnTo>
                    <a:lnTo>
                      <a:pt x="2126" y="21815"/>
                    </a:lnTo>
                    <a:lnTo>
                      <a:pt x="2589" y="22000"/>
                    </a:lnTo>
                    <a:lnTo>
                      <a:pt x="3328" y="22000"/>
                    </a:lnTo>
                    <a:lnTo>
                      <a:pt x="3883" y="21631"/>
                    </a:lnTo>
                    <a:lnTo>
                      <a:pt x="4252" y="20891"/>
                    </a:lnTo>
                    <a:lnTo>
                      <a:pt x="4252" y="20429"/>
                    </a:lnTo>
                    <a:lnTo>
                      <a:pt x="4252" y="4160"/>
                    </a:lnTo>
                    <a:lnTo>
                      <a:pt x="4068" y="2959"/>
                    </a:lnTo>
                    <a:lnTo>
                      <a:pt x="2958" y="1018"/>
                    </a:lnTo>
                    <a:lnTo>
                      <a:pt x="2126" y="278"/>
                    </a:lnTo>
                    <a:lnTo>
                      <a:pt x="1664" y="93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6;p59">
                <a:extLst>
                  <a:ext uri="{FF2B5EF4-FFF2-40B4-BE49-F238E27FC236}">
                    <a16:creationId xmlns:a16="http://schemas.microsoft.com/office/drawing/2014/main" id="{FC2A780A-7A1F-B205-5A9E-2C4F4DEE5E24}"/>
                  </a:ext>
                </a:extLst>
              </p:cNvPr>
              <p:cNvSpPr/>
              <p:nvPr/>
            </p:nvSpPr>
            <p:spPr>
              <a:xfrm>
                <a:off x="-974675" y="1187875"/>
                <a:ext cx="106325" cy="550025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22001" extrusionOk="0">
                    <a:moveTo>
                      <a:pt x="925" y="1"/>
                    </a:moveTo>
                    <a:lnTo>
                      <a:pt x="370" y="463"/>
                    </a:lnTo>
                    <a:lnTo>
                      <a:pt x="0" y="1202"/>
                    </a:lnTo>
                    <a:lnTo>
                      <a:pt x="0" y="1757"/>
                    </a:lnTo>
                    <a:lnTo>
                      <a:pt x="0" y="17933"/>
                    </a:lnTo>
                    <a:lnTo>
                      <a:pt x="93" y="19042"/>
                    </a:lnTo>
                    <a:lnTo>
                      <a:pt x="1202" y="20983"/>
                    </a:lnTo>
                    <a:lnTo>
                      <a:pt x="2126" y="21815"/>
                    </a:lnTo>
                    <a:lnTo>
                      <a:pt x="2589" y="22000"/>
                    </a:lnTo>
                    <a:lnTo>
                      <a:pt x="3328" y="22000"/>
                    </a:lnTo>
                    <a:lnTo>
                      <a:pt x="3883" y="21631"/>
                    </a:lnTo>
                    <a:lnTo>
                      <a:pt x="4252" y="20891"/>
                    </a:lnTo>
                    <a:lnTo>
                      <a:pt x="4252" y="20429"/>
                    </a:lnTo>
                    <a:lnTo>
                      <a:pt x="4252" y="4160"/>
                    </a:lnTo>
                    <a:lnTo>
                      <a:pt x="4068" y="2959"/>
                    </a:lnTo>
                    <a:lnTo>
                      <a:pt x="2958" y="1018"/>
                    </a:lnTo>
                    <a:lnTo>
                      <a:pt x="2126" y="278"/>
                    </a:lnTo>
                    <a:lnTo>
                      <a:pt x="1664" y="93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27;p59">
                <a:extLst>
                  <a:ext uri="{FF2B5EF4-FFF2-40B4-BE49-F238E27FC236}">
                    <a16:creationId xmlns:a16="http://schemas.microsoft.com/office/drawing/2014/main" id="{87C665F2-A1AE-FA46-8FA6-C5A89AA6790D}"/>
                  </a:ext>
                </a:extLst>
              </p:cNvPr>
              <p:cNvSpPr/>
              <p:nvPr/>
            </p:nvSpPr>
            <p:spPr>
              <a:xfrm>
                <a:off x="525" y="-122375"/>
                <a:ext cx="2061300" cy="2195350"/>
              </a:xfrm>
              <a:custGeom>
                <a:avLst/>
                <a:gdLst/>
                <a:ahLst/>
                <a:cxnLst/>
                <a:rect l="l" t="t" r="r" b="b"/>
                <a:pathLst>
                  <a:path w="82452" h="87814" extrusionOk="0">
                    <a:moveTo>
                      <a:pt x="58419" y="0"/>
                    </a:moveTo>
                    <a:lnTo>
                      <a:pt x="53612" y="93"/>
                    </a:lnTo>
                    <a:lnTo>
                      <a:pt x="46310" y="647"/>
                    </a:lnTo>
                    <a:lnTo>
                      <a:pt x="41503" y="740"/>
                    </a:lnTo>
                    <a:lnTo>
                      <a:pt x="36512" y="832"/>
                    </a:lnTo>
                    <a:lnTo>
                      <a:pt x="26621" y="1479"/>
                    </a:lnTo>
                    <a:lnTo>
                      <a:pt x="21630" y="2034"/>
                    </a:lnTo>
                    <a:lnTo>
                      <a:pt x="19781" y="2311"/>
                    </a:lnTo>
                    <a:lnTo>
                      <a:pt x="16916" y="3420"/>
                    </a:lnTo>
                    <a:lnTo>
                      <a:pt x="15344" y="4622"/>
                    </a:lnTo>
                    <a:lnTo>
                      <a:pt x="14882" y="5361"/>
                    </a:lnTo>
                    <a:lnTo>
                      <a:pt x="14605" y="6101"/>
                    </a:lnTo>
                    <a:lnTo>
                      <a:pt x="14420" y="7487"/>
                    </a:lnTo>
                    <a:lnTo>
                      <a:pt x="14605" y="8134"/>
                    </a:lnTo>
                    <a:lnTo>
                      <a:pt x="14512" y="9244"/>
                    </a:lnTo>
                    <a:lnTo>
                      <a:pt x="13773" y="11370"/>
                    </a:lnTo>
                    <a:lnTo>
                      <a:pt x="13033" y="12294"/>
                    </a:lnTo>
                    <a:lnTo>
                      <a:pt x="11924" y="13496"/>
                    </a:lnTo>
                    <a:lnTo>
                      <a:pt x="9244" y="15714"/>
                    </a:lnTo>
                    <a:lnTo>
                      <a:pt x="8042" y="16823"/>
                    </a:lnTo>
                    <a:lnTo>
                      <a:pt x="7210" y="17933"/>
                    </a:lnTo>
                    <a:lnTo>
                      <a:pt x="5823" y="20243"/>
                    </a:lnTo>
                    <a:lnTo>
                      <a:pt x="4991" y="22924"/>
                    </a:lnTo>
                    <a:lnTo>
                      <a:pt x="4991" y="25697"/>
                    </a:lnTo>
                    <a:lnTo>
                      <a:pt x="5176" y="27084"/>
                    </a:lnTo>
                    <a:lnTo>
                      <a:pt x="5269" y="27916"/>
                    </a:lnTo>
                    <a:lnTo>
                      <a:pt x="5546" y="28747"/>
                    </a:lnTo>
                    <a:lnTo>
                      <a:pt x="6286" y="30226"/>
                    </a:lnTo>
                    <a:lnTo>
                      <a:pt x="7210" y="32445"/>
                    </a:lnTo>
                    <a:lnTo>
                      <a:pt x="7580" y="34016"/>
                    </a:lnTo>
                    <a:lnTo>
                      <a:pt x="7580" y="34848"/>
                    </a:lnTo>
                    <a:lnTo>
                      <a:pt x="7487" y="35680"/>
                    </a:lnTo>
                    <a:lnTo>
                      <a:pt x="6840" y="37344"/>
                    </a:lnTo>
                    <a:lnTo>
                      <a:pt x="5269" y="39655"/>
                    </a:lnTo>
                    <a:lnTo>
                      <a:pt x="4067" y="41134"/>
                    </a:lnTo>
                    <a:lnTo>
                      <a:pt x="2681" y="43167"/>
                    </a:lnTo>
                    <a:lnTo>
                      <a:pt x="832" y="47604"/>
                    </a:lnTo>
                    <a:lnTo>
                      <a:pt x="0" y="52318"/>
                    </a:lnTo>
                    <a:lnTo>
                      <a:pt x="277" y="57033"/>
                    </a:lnTo>
                    <a:lnTo>
                      <a:pt x="1017" y="59343"/>
                    </a:lnTo>
                    <a:lnTo>
                      <a:pt x="2126" y="62209"/>
                    </a:lnTo>
                    <a:lnTo>
                      <a:pt x="4991" y="67385"/>
                    </a:lnTo>
                    <a:lnTo>
                      <a:pt x="6840" y="69789"/>
                    </a:lnTo>
                    <a:lnTo>
                      <a:pt x="12479" y="77738"/>
                    </a:lnTo>
                    <a:lnTo>
                      <a:pt x="13773" y="79309"/>
                    </a:lnTo>
                    <a:lnTo>
                      <a:pt x="16916" y="81990"/>
                    </a:lnTo>
                    <a:lnTo>
                      <a:pt x="18764" y="83007"/>
                    </a:lnTo>
                    <a:lnTo>
                      <a:pt x="20521" y="84024"/>
                    </a:lnTo>
                    <a:lnTo>
                      <a:pt x="24310" y="85595"/>
                    </a:lnTo>
                    <a:lnTo>
                      <a:pt x="28285" y="86797"/>
                    </a:lnTo>
                    <a:lnTo>
                      <a:pt x="32260" y="87536"/>
                    </a:lnTo>
                    <a:lnTo>
                      <a:pt x="34386" y="87628"/>
                    </a:lnTo>
                    <a:lnTo>
                      <a:pt x="37713" y="87813"/>
                    </a:lnTo>
                    <a:lnTo>
                      <a:pt x="44461" y="87166"/>
                    </a:lnTo>
                    <a:lnTo>
                      <a:pt x="50932" y="85410"/>
                    </a:lnTo>
                    <a:lnTo>
                      <a:pt x="57125" y="82729"/>
                    </a:lnTo>
                    <a:lnTo>
                      <a:pt x="59990" y="80881"/>
                    </a:lnTo>
                    <a:lnTo>
                      <a:pt x="61377" y="79864"/>
                    </a:lnTo>
                    <a:lnTo>
                      <a:pt x="63503" y="77183"/>
                    </a:lnTo>
                    <a:lnTo>
                      <a:pt x="65444" y="72377"/>
                    </a:lnTo>
                    <a:lnTo>
                      <a:pt x="66646" y="67108"/>
                    </a:lnTo>
                    <a:lnTo>
                      <a:pt x="67662" y="63688"/>
                    </a:lnTo>
                    <a:lnTo>
                      <a:pt x="69141" y="60637"/>
                    </a:lnTo>
                    <a:lnTo>
                      <a:pt x="71267" y="58049"/>
                    </a:lnTo>
                    <a:lnTo>
                      <a:pt x="72746" y="57033"/>
                    </a:lnTo>
                    <a:lnTo>
                      <a:pt x="73578" y="56478"/>
                    </a:lnTo>
                    <a:lnTo>
                      <a:pt x="75334" y="54999"/>
                    </a:lnTo>
                    <a:lnTo>
                      <a:pt x="77738" y="52318"/>
                    </a:lnTo>
                    <a:lnTo>
                      <a:pt x="80234" y="47881"/>
                    </a:lnTo>
                    <a:lnTo>
                      <a:pt x="81805" y="42890"/>
                    </a:lnTo>
                    <a:lnTo>
                      <a:pt x="82452" y="37621"/>
                    </a:lnTo>
                    <a:lnTo>
                      <a:pt x="82082" y="32352"/>
                    </a:lnTo>
                    <a:lnTo>
                      <a:pt x="80881" y="28563"/>
                    </a:lnTo>
                    <a:lnTo>
                      <a:pt x="79679" y="26252"/>
                    </a:lnTo>
                    <a:lnTo>
                      <a:pt x="78200" y="24126"/>
                    </a:lnTo>
                    <a:lnTo>
                      <a:pt x="76351" y="22277"/>
                    </a:lnTo>
                    <a:lnTo>
                      <a:pt x="75242" y="21445"/>
                    </a:lnTo>
                    <a:lnTo>
                      <a:pt x="75427" y="19874"/>
                    </a:lnTo>
                    <a:lnTo>
                      <a:pt x="75704" y="11832"/>
                    </a:lnTo>
                    <a:lnTo>
                      <a:pt x="75057" y="8042"/>
                    </a:lnTo>
                    <a:lnTo>
                      <a:pt x="74133" y="6008"/>
                    </a:lnTo>
                    <a:lnTo>
                      <a:pt x="73578" y="5361"/>
                    </a:lnTo>
                    <a:lnTo>
                      <a:pt x="72192" y="4252"/>
                    </a:lnTo>
                    <a:lnTo>
                      <a:pt x="69141" y="2496"/>
                    </a:lnTo>
                    <a:lnTo>
                      <a:pt x="65999" y="1202"/>
                    </a:lnTo>
                    <a:lnTo>
                      <a:pt x="62578" y="370"/>
                    </a:lnTo>
                    <a:lnTo>
                      <a:pt x="60822" y="185"/>
                    </a:lnTo>
                    <a:lnTo>
                      <a:pt x="5841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28;p59">
                <a:extLst>
                  <a:ext uri="{FF2B5EF4-FFF2-40B4-BE49-F238E27FC236}">
                    <a16:creationId xmlns:a16="http://schemas.microsoft.com/office/drawing/2014/main" id="{A7A5847F-95A5-E4C1-ED2A-BE588C1A87BA}"/>
                  </a:ext>
                </a:extLst>
              </p:cNvPr>
              <p:cNvSpPr/>
              <p:nvPr/>
            </p:nvSpPr>
            <p:spPr>
              <a:xfrm>
                <a:off x="1733675" y="1014575"/>
                <a:ext cx="2130650" cy="1751650"/>
              </a:xfrm>
              <a:custGeom>
                <a:avLst/>
                <a:gdLst/>
                <a:ahLst/>
                <a:cxnLst/>
                <a:rect l="l" t="t" r="r" b="b"/>
                <a:pathLst>
                  <a:path w="85226" h="70066" extrusionOk="0">
                    <a:moveTo>
                      <a:pt x="0" y="0"/>
                    </a:moveTo>
                    <a:lnTo>
                      <a:pt x="8042" y="43075"/>
                    </a:lnTo>
                    <a:lnTo>
                      <a:pt x="20336" y="51117"/>
                    </a:lnTo>
                    <a:lnTo>
                      <a:pt x="37067" y="62024"/>
                    </a:lnTo>
                    <a:lnTo>
                      <a:pt x="40117" y="64150"/>
                    </a:lnTo>
                    <a:lnTo>
                      <a:pt x="44924" y="67015"/>
                    </a:lnTo>
                    <a:lnTo>
                      <a:pt x="49268" y="68864"/>
                    </a:lnTo>
                    <a:lnTo>
                      <a:pt x="54075" y="69696"/>
                    </a:lnTo>
                    <a:lnTo>
                      <a:pt x="57125" y="69696"/>
                    </a:lnTo>
                    <a:lnTo>
                      <a:pt x="74410" y="69881"/>
                    </a:lnTo>
                    <a:lnTo>
                      <a:pt x="77923" y="70066"/>
                    </a:lnTo>
                    <a:lnTo>
                      <a:pt x="85225" y="51209"/>
                    </a:lnTo>
                    <a:lnTo>
                      <a:pt x="54444" y="43075"/>
                    </a:lnTo>
                    <a:lnTo>
                      <a:pt x="41596" y="31243"/>
                    </a:lnTo>
                    <a:lnTo>
                      <a:pt x="21075" y="11739"/>
                    </a:lnTo>
                    <a:lnTo>
                      <a:pt x="17840" y="8504"/>
                    </a:lnTo>
                    <a:lnTo>
                      <a:pt x="13034" y="3975"/>
                    </a:lnTo>
                    <a:lnTo>
                      <a:pt x="9798" y="1941"/>
                    </a:lnTo>
                    <a:lnTo>
                      <a:pt x="7580" y="1017"/>
                    </a:lnTo>
                    <a:lnTo>
                      <a:pt x="3605" y="1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29;p59">
                <a:extLst>
                  <a:ext uri="{FF2B5EF4-FFF2-40B4-BE49-F238E27FC236}">
                    <a16:creationId xmlns:a16="http://schemas.microsoft.com/office/drawing/2014/main" id="{D5380BF8-81DA-C2EE-7EFE-33F19F7F3FDB}"/>
                  </a:ext>
                </a:extLst>
              </p:cNvPr>
              <p:cNvSpPr/>
              <p:nvPr/>
            </p:nvSpPr>
            <p:spPr>
              <a:xfrm>
                <a:off x="2914525" y="1347325"/>
                <a:ext cx="1830225" cy="2206925"/>
              </a:xfrm>
              <a:custGeom>
                <a:avLst/>
                <a:gdLst/>
                <a:ahLst/>
                <a:cxnLst/>
                <a:rect l="l" t="t" r="r" b="b"/>
                <a:pathLst>
                  <a:path w="73209" h="88277" extrusionOk="0">
                    <a:moveTo>
                      <a:pt x="71915" y="1"/>
                    </a:moveTo>
                    <a:lnTo>
                      <a:pt x="15530" y="19874"/>
                    </a:lnTo>
                    <a:lnTo>
                      <a:pt x="0" y="86890"/>
                    </a:lnTo>
                    <a:lnTo>
                      <a:pt x="1387" y="88276"/>
                    </a:lnTo>
                    <a:lnTo>
                      <a:pt x="54907" y="68310"/>
                    </a:lnTo>
                    <a:lnTo>
                      <a:pt x="73209" y="1387"/>
                    </a:lnTo>
                    <a:lnTo>
                      <a:pt x="71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0;p59">
                <a:extLst>
                  <a:ext uri="{FF2B5EF4-FFF2-40B4-BE49-F238E27FC236}">
                    <a16:creationId xmlns:a16="http://schemas.microsoft.com/office/drawing/2014/main" id="{751C89AD-C1B8-A7C2-CCB3-355F6EAB18B5}"/>
                  </a:ext>
                </a:extLst>
              </p:cNvPr>
              <p:cNvSpPr/>
              <p:nvPr/>
            </p:nvSpPr>
            <p:spPr>
              <a:xfrm>
                <a:off x="2914525" y="1844175"/>
                <a:ext cx="420600" cy="1710075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68403" extrusionOk="0">
                    <a:moveTo>
                      <a:pt x="15530" y="0"/>
                    </a:moveTo>
                    <a:lnTo>
                      <a:pt x="0" y="67016"/>
                    </a:lnTo>
                    <a:lnTo>
                      <a:pt x="1387" y="68402"/>
                    </a:lnTo>
                    <a:lnTo>
                      <a:pt x="16824" y="1387"/>
                    </a:lnTo>
                    <a:lnTo>
                      <a:pt x="155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1;p59">
                <a:extLst>
                  <a:ext uri="{FF2B5EF4-FFF2-40B4-BE49-F238E27FC236}">
                    <a16:creationId xmlns:a16="http://schemas.microsoft.com/office/drawing/2014/main" id="{42124BED-BE3E-3A27-C9F9-1A8A087D5D08}"/>
                  </a:ext>
                </a:extLst>
              </p:cNvPr>
              <p:cNvSpPr/>
              <p:nvPr/>
            </p:nvSpPr>
            <p:spPr>
              <a:xfrm>
                <a:off x="2949175" y="1382000"/>
                <a:ext cx="1795575" cy="2172250"/>
              </a:xfrm>
              <a:custGeom>
                <a:avLst/>
                <a:gdLst/>
                <a:ahLst/>
                <a:cxnLst/>
                <a:rect l="l" t="t" r="r" b="b"/>
                <a:pathLst>
                  <a:path w="71823" h="86890" extrusionOk="0">
                    <a:moveTo>
                      <a:pt x="71823" y="0"/>
                    </a:moveTo>
                    <a:lnTo>
                      <a:pt x="15438" y="19874"/>
                    </a:lnTo>
                    <a:lnTo>
                      <a:pt x="1" y="86889"/>
                    </a:lnTo>
                    <a:lnTo>
                      <a:pt x="53521" y="66923"/>
                    </a:lnTo>
                    <a:lnTo>
                      <a:pt x="718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2;p59">
                <a:extLst>
                  <a:ext uri="{FF2B5EF4-FFF2-40B4-BE49-F238E27FC236}">
                    <a16:creationId xmlns:a16="http://schemas.microsoft.com/office/drawing/2014/main" id="{F67787AE-39E1-CF17-E0BE-20F60C0D8077}"/>
                  </a:ext>
                </a:extLst>
              </p:cNvPr>
              <p:cNvSpPr/>
              <p:nvPr/>
            </p:nvSpPr>
            <p:spPr>
              <a:xfrm>
                <a:off x="4076900" y="2708425"/>
                <a:ext cx="302750" cy="99400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3976" extrusionOk="0">
                    <a:moveTo>
                      <a:pt x="12109" y="1"/>
                    </a:moveTo>
                    <a:lnTo>
                      <a:pt x="0" y="186"/>
                    </a:lnTo>
                    <a:lnTo>
                      <a:pt x="370" y="740"/>
                    </a:lnTo>
                    <a:lnTo>
                      <a:pt x="2034" y="2035"/>
                    </a:lnTo>
                    <a:lnTo>
                      <a:pt x="4899" y="3329"/>
                    </a:lnTo>
                    <a:lnTo>
                      <a:pt x="8782" y="3976"/>
                    </a:lnTo>
                    <a:lnTo>
                      <a:pt x="11092" y="3883"/>
                    </a:lnTo>
                    <a:lnTo>
                      <a:pt x="121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3;p59">
                <a:extLst>
                  <a:ext uri="{FF2B5EF4-FFF2-40B4-BE49-F238E27FC236}">
                    <a16:creationId xmlns:a16="http://schemas.microsoft.com/office/drawing/2014/main" id="{0F294272-F2E5-5DBF-C789-A132888A97AF}"/>
                  </a:ext>
                </a:extLst>
              </p:cNvPr>
              <p:cNvSpPr/>
              <p:nvPr/>
            </p:nvSpPr>
            <p:spPr>
              <a:xfrm>
                <a:off x="3663250" y="1652375"/>
                <a:ext cx="66787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26715" h="12202" extrusionOk="0">
                    <a:moveTo>
                      <a:pt x="25697" y="0"/>
                    </a:moveTo>
                    <a:lnTo>
                      <a:pt x="22462" y="740"/>
                    </a:lnTo>
                    <a:lnTo>
                      <a:pt x="19412" y="2126"/>
                    </a:lnTo>
                    <a:lnTo>
                      <a:pt x="9151" y="5177"/>
                    </a:lnTo>
                    <a:lnTo>
                      <a:pt x="5916" y="6656"/>
                    </a:lnTo>
                    <a:lnTo>
                      <a:pt x="2219" y="8504"/>
                    </a:lnTo>
                    <a:lnTo>
                      <a:pt x="740" y="9521"/>
                    </a:lnTo>
                    <a:lnTo>
                      <a:pt x="463" y="9983"/>
                    </a:lnTo>
                    <a:lnTo>
                      <a:pt x="0" y="12202"/>
                    </a:lnTo>
                    <a:lnTo>
                      <a:pt x="26252" y="2958"/>
                    </a:lnTo>
                    <a:lnTo>
                      <a:pt x="26714" y="647"/>
                    </a:lnTo>
                    <a:lnTo>
                      <a:pt x="26714" y="462"/>
                    </a:lnTo>
                    <a:lnTo>
                      <a:pt x="26529" y="185"/>
                    </a:lnTo>
                    <a:lnTo>
                      <a:pt x="2569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4;p59">
                <a:extLst>
                  <a:ext uri="{FF2B5EF4-FFF2-40B4-BE49-F238E27FC236}">
                    <a16:creationId xmlns:a16="http://schemas.microsoft.com/office/drawing/2014/main" id="{A2BA7214-3D2E-33E6-AFE4-5B27C523B712}"/>
                  </a:ext>
                </a:extLst>
              </p:cNvPr>
              <p:cNvSpPr/>
              <p:nvPr/>
            </p:nvSpPr>
            <p:spPr>
              <a:xfrm>
                <a:off x="3679425" y="1449000"/>
                <a:ext cx="725625" cy="307375"/>
              </a:xfrm>
              <a:custGeom>
                <a:avLst/>
                <a:gdLst/>
                <a:ahLst/>
                <a:cxnLst/>
                <a:rect l="l" t="t" r="r" b="b"/>
                <a:pathLst>
                  <a:path w="29025" h="12295" extrusionOk="0">
                    <a:moveTo>
                      <a:pt x="19042" y="1"/>
                    </a:moveTo>
                    <a:lnTo>
                      <a:pt x="16454" y="648"/>
                    </a:lnTo>
                    <a:lnTo>
                      <a:pt x="14882" y="1110"/>
                    </a:lnTo>
                    <a:lnTo>
                      <a:pt x="12479" y="2127"/>
                    </a:lnTo>
                    <a:lnTo>
                      <a:pt x="9891" y="3791"/>
                    </a:lnTo>
                    <a:lnTo>
                      <a:pt x="7857" y="6656"/>
                    </a:lnTo>
                    <a:lnTo>
                      <a:pt x="7765" y="7211"/>
                    </a:lnTo>
                    <a:lnTo>
                      <a:pt x="5824" y="8043"/>
                    </a:lnTo>
                    <a:lnTo>
                      <a:pt x="3790" y="8597"/>
                    </a:lnTo>
                    <a:lnTo>
                      <a:pt x="1942" y="9337"/>
                    </a:lnTo>
                    <a:lnTo>
                      <a:pt x="555" y="10354"/>
                    </a:lnTo>
                    <a:lnTo>
                      <a:pt x="463" y="10908"/>
                    </a:lnTo>
                    <a:lnTo>
                      <a:pt x="0" y="12295"/>
                    </a:lnTo>
                    <a:lnTo>
                      <a:pt x="28748" y="2219"/>
                    </a:lnTo>
                    <a:lnTo>
                      <a:pt x="28748" y="1942"/>
                    </a:lnTo>
                    <a:lnTo>
                      <a:pt x="29025" y="833"/>
                    </a:lnTo>
                    <a:lnTo>
                      <a:pt x="29025" y="556"/>
                    </a:lnTo>
                    <a:lnTo>
                      <a:pt x="28563" y="278"/>
                    </a:lnTo>
                    <a:lnTo>
                      <a:pt x="27361" y="371"/>
                    </a:lnTo>
                    <a:lnTo>
                      <a:pt x="26067" y="740"/>
                    </a:lnTo>
                    <a:lnTo>
                      <a:pt x="22832" y="1850"/>
                    </a:lnTo>
                    <a:lnTo>
                      <a:pt x="22832" y="1665"/>
                    </a:lnTo>
                    <a:lnTo>
                      <a:pt x="22832" y="925"/>
                    </a:lnTo>
                    <a:lnTo>
                      <a:pt x="21908" y="93"/>
                    </a:lnTo>
                    <a:lnTo>
                      <a:pt x="19042" y="1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35;p59">
                <a:extLst>
                  <a:ext uri="{FF2B5EF4-FFF2-40B4-BE49-F238E27FC236}">
                    <a16:creationId xmlns:a16="http://schemas.microsoft.com/office/drawing/2014/main" id="{76D09AE7-B39B-4750-B97D-9A022A4CFA3B}"/>
                  </a:ext>
                </a:extLst>
              </p:cNvPr>
              <p:cNvSpPr/>
              <p:nvPr/>
            </p:nvSpPr>
            <p:spPr>
              <a:xfrm>
                <a:off x="3753375" y="1509100"/>
                <a:ext cx="596225" cy="385925"/>
              </a:xfrm>
              <a:custGeom>
                <a:avLst/>
                <a:gdLst/>
                <a:ahLst/>
                <a:cxnLst/>
                <a:rect l="l" t="t" r="r" b="b"/>
                <a:pathLst>
                  <a:path w="23849" h="15437" extrusionOk="0">
                    <a:moveTo>
                      <a:pt x="23849" y="0"/>
                    </a:moveTo>
                    <a:lnTo>
                      <a:pt x="555" y="8597"/>
                    </a:lnTo>
                    <a:lnTo>
                      <a:pt x="0" y="11277"/>
                    </a:lnTo>
                    <a:lnTo>
                      <a:pt x="1849" y="10538"/>
                    </a:lnTo>
                    <a:lnTo>
                      <a:pt x="3790" y="10353"/>
                    </a:lnTo>
                    <a:lnTo>
                      <a:pt x="4345" y="10815"/>
                    </a:lnTo>
                    <a:lnTo>
                      <a:pt x="4345" y="11185"/>
                    </a:lnTo>
                    <a:lnTo>
                      <a:pt x="3698" y="13865"/>
                    </a:lnTo>
                    <a:lnTo>
                      <a:pt x="3328" y="15437"/>
                    </a:lnTo>
                    <a:lnTo>
                      <a:pt x="18302" y="9521"/>
                    </a:lnTo>
                    <a:lnTo>
                      <a:pt x="18302" y="9151"/>
                    </a:lnTo>
                    <a:lnTo>
                      <a:pt x="18857" y="6471"/>
                    </a:lnTo>
                    <a:lnTo>
                      <a:pt x="18950" y="5824"/>
                    </a:lnTo>
                    <a:lnTo>
                      <a:pt x="19597" y="4807"/>
                    </a:lnTo>
                    <a:lnTo>
                      <a:pt x="21168" y="3605"/>
                    </a:lnTo>
                    <a:lnTo>
                      <a:pt x="23017" y="2773"/>
                    </a:lnTo>
                    <a:lnTo>
                      <a:pt x="23849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36;p59">
                <a:extLst>
                  <a:ext uri="{FF2B5EF4-FFF2-40B4-BE49-F238E27FC236}">
                    <a16:creationId xmlns:a16="http://schemas.microsoft.com/office/drawing/2014/main" id="{07C8E005-F4E2-7AB3-E9CC-106AD7691064}"/>
                  </a:ext>
                </a:extLst>
              </p:cNvPr>
              <p:cNvSpPr/>
              <p:nvPr/>
            </p:nvSpPr>
            <p:spPr>
              <a:xfrm>
                <a:off x="3684050" y="1652375"/>
                <a:ext cx="665550" cy="309675"/>
              </a:xfrm>
              <a:custGeom>
                <a:avLst/>
                <a:gdLst/>
                <a:ahLst/>
                <a:cxnLst/>
                <a:rect l="l" t="t" r="r" b="b"/>
                <a:pathLst>
                  <a:path w="26622" h="12387" extrusionOk="0">
                    <a:moveTo>
                      <a:pt x="25605" y="0"/>
                    </a:moveTo>
                    <a:lnTo>
                      <a:pt x="22462" y="740"/>
                    </a:lnTo>
                    <a:lnTo>
                      <a:pt x="19319" y="2126"/>
                    </a:lnTo>
                    <a:lnTo>
                      <a:pt x="9151" y="5177"/>
                    </a:lnTo>
                    <a:lnTo>
                      <a:pt x="5916" y="6656"/>
                    </a:lnTo>
                    <a:lnTo>
                      <a:pt x="2126" y="8504"/>
                    </a:lnTo>
                    <a:lnTo>
                      <a:pt x="647" y="9613"/>
                    </a:lnTo>
                    <a:lnTo>
                      <a:pt x="462" y="9983"/>
                    </a:lnTo>
                    <a:lnTo>
                      <a:pt x="0" y="12386"/>
                    </a:lnTo>
                    <a:lnTo>
                      <a:pt x="26159" y="2958"/>
                    </a:lnTo>
                    <a:lnTo>
                      <a:pt x="26344" y="2403"/>
                    </a:lnTo>
                    <a:lnTo>
                      <a:pt x="26622" y="740"/>
                    </a:lnTo>
                    <a:lnTo>
                      <a:pt x="26622" y="462"/>
                    </a:lnTo>
                    <a:lnTo>
                      <a:pt x="26437" y="185"/>
                    </a:lnTo>
                    <a:lnTo>
                      <a:pt x="25605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37;p59">
                <a:extLst>
                  <a:ext uri="{FF2B5EF4-FFF2-40B4-BE49-F238E27FC236}">
                    <a16:creationId xmlns:a16="http://schemas.microsoft.com/office/drawing/2014/main" id="{80DE7FDD-571D-FDB2-E5E9-02AE46C5C92B}"/>
                  </a:ext>
                </a:extLst>
              </p:cNvPr>
              <p:cNvSpPr/>
              <p:nvPr/>
            </p:nvSpPr>
            <p:spPr>
              <a:xfrm>
                <a:off x="3947475" y="1920425"/>
                <a:ext cx="753375" cy="8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5" h="33832" extrusionOk="0">
                    <a:moveTo>
                      <a:pt x="27731" y="1"/>
                    </a:moveTo>
                    <a:lnTo>
                      <a:pt x="26437" y="555"/>
                    </a:lnTo>
                    <a:lnTo>
                      <a:pt x="25605" y="1387"/>
                    </a:lnTo>
                    <a:lnTo>
                      <a:pt x="24589" y="4992"/>
                    </a:lnTo>
                    <a:lnTo>
                      <a:pt x="23017" y="10631"/>
                    </a:lnTo>
                    <a:lnTo>
                      <a:pt x="22925" y="11000"/>
                    </a:lnTo>
                    <a:lnTo>
                      <a:pt x="21908" y="11925"/>
                    </a:lnTo>
                    <a:lnTo>
                      <a:pt x="19597" y="13404"/>
                    </a:lnTo>
                    <a:lnTo>
                      <a:pt x="15160" y="15437"/>
                    </a:lnTo>
                    <a:lnTo>
                      <a:pt x="10538" y="16916"/>
                    </a:lnTo>
                    <a:lnTo>
                      <a:pt x="8690" y="17286"/>
                    </a:lnTo>
                    <a:lnTo>
                      <a:pt x="5639" y="17748"/>
                    </a:lnTo>
                    <a:lnTo>
                      <a:pt x="2497" y="18672"/>
                    </a:lnTo>
                    <a:lnTo>
                      <a:pt x="1203" y="19504"/>
                    </a:lnTo>
                    <a:lnTo>
                      <a:pt x="371" y="20521"/>
                    </a:lnTo>
                    <a:lnTo>
                      <a:pt x="1" y="21908"/>
                    </a:lnTo>
                    <a:lnTo>
                      <a:pt x="278" y="24311"/>
                    </a:lnTo>
                    <a:lnTo>
                      <a:pt x="1018" y="26529"/>
                    </a:lnTo>
                    <a:lnTo>
                      <a:pt x="1387" y="27639"/>
                    </a:lnTo>
                    <a:lnTo>
                      <a:pt x="2497" y="29395"/>
                    </a:lnTo>
                    <a:lnTo>
                      <a:pt x="3883" y="30966"/>
                    </a:lnTo>
                    <a:lnTo>
                      <a:pt x="5547" y="32168"/>
                    </a:lnTo>
                    <a:lnTo>
                      <a:pt x="7581" y="33000"/>
                    </a:lnTo>
                    <a:lnTo>
                      <a:pt x="9891" y="33555"/>
                    </a:lnTo>
                    <a:lnTo>
                      <a:pt x="13774" y="33832"/>
                    </a:lnTo>
                    <a:lnTo>
                      <a:pt x="16639" y="33555"/>
                    </a:lnTo>
                    <a:lnTo>
                      <a:pt x="18118" y="33277"/>
                    </a:lnTo>
                    <a:lnTo>
                      <a:pt x="21261" y="31891"/>
                    </a:lnTo>
                    <a:lnTo>
                      <a:pt x="24219" y="29580"/>
                    </a:lnTo>
                    <a:lnTo>
                      <a:pt x="26715" y="26160"/>
                    </a:lnTo>
                    <a:lnTo>
                      <a:pt x="27639" y="24034"/>
                    </a:lnTo>
                    <a:lnTo>
                      <a:pt x="28471" y="21261"/>
                    </a:lnTo>
                    <a:lnTo>
                      <a:pt x="29210" y="15715"/>
                    </a:lnTo>
                    <a:lnTo>
                      <a:pt x="29395" y="10538"/>
                    </a:lnTo>
                    <a:lnTo>
                      <a:pt x="29488" y="6101"/>
                    </a:lnTo>
                    <a:lnTo>
                      <a:pt x="29857" y="4438"/>
                    </a:lnTo>
                    <a:lnTo>
                      <a:pt x="30135" y="2866"/>
                    </a:lnTo>
                    <a:lnTo>
                      <a:pt x="29765" y="1202"/>
                    </a:lnTo>
                    <a:lnTo>
                      <a:pt x="29303" y="555"/>
                    </a:lnTo>
                    <a:lnTo>
                      <a:pt x="28563" y="93"/>
                    </a:lnTo>
                    <a:lnTo>
                      <a:pt x="277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8;p59">
                <a:extLst>
                  <a:ext uri="{FF2B5EF4-FFF2-40B4-BE49-F238E27FC236}">
                    <a16:creationId xmlns:a16="http://schemas.microsoft.com/office/drawing/2014/main" id="{9CD5B518-94FB-0DB2-6DD1-BB222F3BDA58}"/>
                  </a:ext>
                </a:extLst>
              </p:cNvPr>
              <p:cNvSpPr/>
              <p:nvPr/>
            </p:nvSpPr>
            <p:spPr>
              <a:xfrm>
                <a:off x="1068125" y="989150"/>
                <a:ext cx="1338025" cy="4261275"/>
              </a:xfrm>
              <a:custGeom>
                <a:avLst/>
                <a:gdLst/>
                <a:ahLst/>
                <a:cxnLst/>
                <a:rect l="l" t="t" r="r" b="b"/>
                <a:pathLst>
                  <a:path w="53521" h="170451" extrusionOk="0">
                    <a:moveTo>
                      <a:pt x="18673" y="0"/>
                    </a:moveTo>
                    <a:lnTo>
                      <a:pt x="16639" y="463"/>
                    </a:lnTo>
                    <a:lnTo>
                      <a:pt x="16454" y="463"/>
                    </a:lnTo>
                    <a:lnTo>
                      <a:pt x="16177" y="3513"/>
                    </a:lnTo>
                    <a:lnTo>
                      <a:pt x="15345" y="12849"/>
                    </a:lnTo>
                    <a:lnTo>
                      <a:pt x="12849" y="39008"/>
                    </a:lnTo>
                    <a:lnTo>
                      <a:pt x="7026" y="98721"/>
                    </a:lnTo>
                    <a:lnTo>
                      <a:pt x="6749" y="100754"/>
                    </a:lnTo>
                    <a:lnTo>
                      <a:pt x="6749" y="101217"/>
                    </a:lnTo>
                    <a:lnTo>
                      <a:pt x="2404" y="146879"/>
                    </a:lnTo>
                    <a:lnTo>
                      <a:pt x="1" y="170450"/>
                    </a:lnTo>
                    <a:lnTo>
                      <a:pt x="1" y="170450"/>
                    </a:lnTo>
                    <a:lnTo>
                      <a:pt x="7673" y="166106"/>
                    </a:lnTo>
                    <a:lnTo>
                      <a:pt x="12110" y="163518"/>
                    </a:lnTo>
                    <a:lnTo>
                      <a:pt x="45017" y="144569"/>
                    </a:lnTo>
                    <a:lnTo>
                      <a:pt x="47513" y="143182"/>
                    </a:lnTo>
                    <a:lnTo>
                      <a:pt x="53521" y="139670"/>
                    </a:lnTo>
                    <a:lnTo>
                      <a:pt x="51302" y="126359"/>
                    </a:lnTo>
                    <a:lnTo>
                      <a:pt x="47513" y="107410"/>
                    </a:lnTo>
                    <a:lnTo>
                      <a:pt x="44739" y="94376"/>
                    </a:lnTo>
                    <a:lnTo>
                      <a:pt x="42798" y="83469"/>
                    </a:lnTo>
                    <a:lnTo>
                      <a:pt x="42336" y="77553"/>
                    </a:lnTo>
                    <a:lnTo>
                      <a:pt x="42244" y="72100"/>
                    </a:lnTo>
                    <a:lnTo>
                      <a:pt x="42244" y="61100"/>
                    </a:lnTo>
                    <a:lnTo>
                      <a:pt x="42613" y="55739"/>
                    </a:lnTo>
                    <a:lnTo>
                      <a:pt x="42891" y="53613"/>
                    </a:lnTo>
                    <a:lnTo>
                      <a:pt x="43076" y="49453"/>
                    </a:lnTo>
                    <a:lnTo>
                      <a:pt x="43076" y="47327"/>
                    </a:lnTo>
                    <a:lnTo>
                      <a:pt x="42798" y="43445"/>
                    </a:lnTo>
                    <a:lnTo>
                      <a:pt x="41782" y="36697"/>
                    </a:lnTo>
                    <a:lnTo>
                      <a:pt x="40025" y="28101"/>
                    </a:lnTo>
                    <a:lnTo>
                      <a:pt x="38824" y="23017"/>
                    </a:lnTo>
                    <a:lnTo>
                      <a:pt x="38269" y="20336"/>
                    </a:lnTo>
                    <a:lnTo>
                      <a:pt x="36605" y="14975"/>
                    </a:lnTo>
                    <a:lnTo>
                      <a:pt x="35588" y="12387"/>
                    </a:lnTo>
                    <a:lnTo>
                      <a:pt x="35034" y="11093"/>
                    </a:lnTo>
                    <a:lnTo>
                      <a:pt x="34294" y="9798"/>
                    </a:lnTo>
                    <a:lnTo>
                      <a:pt x="32815" y="7118"/>
                    </a:lnTo>
                    <a:lnTo>
                      <a:pt x="30042" y="3698"/>
                    </a:lnTo>
                    <a:lnTo>
                      <a:pt x="27824" y="1849"/>
                    </a:lnTo>
                    <a:lnTo>
                      <a:pt x="26622" y="1202"/>
                    </a:lnTo>
                    <a:lnTo>
                      <a:pt x="25790" y="740"/>
                    </a:lnTo>
                    <a:lnTo>
                      <a:pt x="24866" y="463"/>
                    </a:lnTo>
                    <a:lnTo>
                      <a:pt x="228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9;p59">
                <a:extLst>
                  <a:ext uri="{FF2B5EF4-FFF2-40B4-BE49-F238E27FC236}">
                    <a16:creationId xmlns:a16="http://schemas.microsoft.com/office/drawing/2014/main" id="{3B213D92-4C48-1E21-6BE6-D9A23CB1C3A5}"/>
                  </a:ext>
                </a:extLst>
              </p:cNvPr>
              <p:cNvSpPr/>
              <p:nvPr/>
            </p:nvSpPr>
            <p:spPr>
              <a:xfrm>
                <a:off x="148400" y="3172925"/>
                <a:ext cx="2045150" cy="2609000"/>
              </a:xfrm>
              <a:custGeom>
                <a:avLst/>
                <a:gdLst/>
                <a:ahLst/>
                <a:cxnLst/>
                <a:rect l="l" t="t" r="r" b="b"/>
                <a:pathLst>
                  <a:path w="81806" h="104360" extrusionOk="0">
                    <a:moveTo>
                      <a:pt x="15160" y="0"/>
                    </a:moveTo>
                    <a:lnTo>
                      <a:pt x="14606" y="925"/>
                    </a:lnTo>
                    <a:lnTo>
                      <a:pt x="12664" y="4252"/>
                    </a:lnTo>
                    <a:lnTo>
                      <a:pt x="9337" y="10908"/>
                    </a:lnTo>
                    <a:lnTo>
                      <a:pt x="6564" y="17378"/>
                    </a:lnTo>
                    <a:lnTo>
                      <a:pt x="4438" y="23756"/>
                    </a:lnTo>
                    <a:lnTo>
                      <a:pt x="2866" y="30134"/>
                    </a:lnTo>
                    <a:lnTo>
                      <a:pt x="1665" y="36420"/>
                    </a:lnTo>
                    <a:lnTo>
                      <a:pt x="555" y="45571"/>
                    </a:lnTo>
                    <a:lnTo>
                      <a:pt x="278" y="51487"/>
                    </a:lnTo>
                    <a:lnTo>
                      <a:pt x="93" y="58327"/>
                    </a:lnTo>
                    <a:lnTo>
                      <a:pt x="186" y="64890"/>
                    </a:lnTo>
                    <a:lnTo>
                      <a:pt x="371" y="74688"/>
                    </a:lnTo>
                    <a:lnTo>
                      <a:pt x="186" y="94654"/>
                    </a:lnTo>
                    <a:lnTo>
                      <a:pt x="1" y="104359"/>
                    </a:lnTo>
                    <a:lnTo>
                      <a:pt x="31614" y="86057"/>
                    </a:lnTo>
                    <a:lnTo>
                      <a:pt x="36882" y="83099"/>
                    </a:lnTo>
                    <a:lnTo>
                      <a:pt x="44462" y="78755"/>
                    </a:lnTo>
                    <a:lnTo>
                      <a:pt x="48899" y="76167"/>
                    </a:lnTo>
                    <a:lnTo>
                      <a:pt x="81806" y="57218"/>
                    </a:lnTo>
                    <a:lnTo>
                      <a:pt x="81251" y="52688"/>
                    </a:lnTo>
                    <a:lnTo>
                      <a:pt x="80881" y="48251"/>
                    </a:lnTo>
                    <a:lnTo>
                      <a:pt x="80050" y="40579"/>
                    </a:lnTo>
                    <a:lnTo>
                      <a:pt x="79218" y="33462"/>
                    </a:lnTo>
                    <a:lnTo>
                      <a:pt x="77369" y="18765"/>
                    </a:lnTo>
                    <a:lnTo>
                      <a:pt x="75705" y="7672"/>
                    </a:lnTo>
                    <a:lnTo>
                      <a:pt x="71268" y="9151"/>
                    </a:lnTo>
                    <a:lnTo>
                      <a:pt x="62857" y="11462"/>
                    </a:lnTo>
                    <a:lnTo>
                      <a:pt x="55000" y="13034"/>
                    </a:lnTo>
                    <a:lnTo>
                      <a:pt x="47790" y="13773"/>
                    </a:lnTo>
                    <a:lnTo>
                      <a:pt x="44462" y="13958"/>
                    </a:lnTo>
                    <a:lnTo>
                      <a:pt x="43538" y="13958"/>
                    </a:lnTo>
                    <a:lnTo>
                      <a:pt x="41504" y="13866"/>
                    </a:lnTo>
                    <a:lnTo>
                      <a:pt x="39563" y="13681"/>
                    </a:lnTo>
                    <a:lnTo>
                      <a:pt x="38361" y="13588"/>
                    </a:lnTo>
                    <a:lnTo>
                      <a:pt x="36420" y="13403"/>
                    </a:lnTo>
                    <a:lnTo>
                      <a:pt x="32446" y="12572"/>
                    </a:lnTo>
                    <a:lnTo>
                      <a:pt x="28563" y="11462"/>
                    </a:lnTo>
                    <a:lnTo>
                      <a:pt x="24958" y="10076"/>
                    </a:lnTo>
                    <a:lnTo>
                      <a:pt x="21723" y="8320"/>
                    </a:lnTo>
                    <a:lnTo>
                      <a:pt x="18950" y="6286"/>
                    </a:lnTo>
                    <a:lnTo>
                      <a:pt x="16824" y="3975"/>
                    </a:lnTo>
                    <a:lnTo>
                      <a:pt x="15437" y="1387"/>
                    </a:lnTo>
                    <a:lnTo>
                      <a:pt x="151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0;p59">
                <a:extLst>
                  <a:ext uri="{FF2B5EF4-FFF2-40B4-BE49-F238E27FC236}">
                    <a16:creationId xmlns:a16="http://schemas.microsoft.com/office/drawing/2014/main" id="{EF3070C1-5C9C-8183-CD97-FDD59D5A8741}"/>
                  </a:ext>
                </a:extLst>
              </p:cNvPr>
              <p:cNvSpPr/>
              <p:nvPr/>
            </p:nvSpPr>
            <p:spPr>
              <a:xfrm>
                <a:off x="62900" y="3168300"/>
                <a:ext cx="2193050" cy="2664450"/>
              </a:xfrm>
              <a:custGeom>
                <a:avLst/>
                <a:gdLst/>
                <a:ahLst/>
                <a:cxnLst/>
                <a:rect l="l" t="t" r="r" b="b"/>
                <a:pathLst>
                  <a:path w="87722" h="106578" extrusionOk="0">
                    <a:moveTo>
                      <a:pt x="18580" y="1"/>
                    </a:moveTo>
                    <a:lnTo>
                      <a:pt x="15160" y="5269"/>
                    </a:lnTo>
                    <a:lnTo>
                      <a:pt x="9059" y="16177"/>
                    </a:lnTo>
                    <a:lnTo>
                      <a:pt x="6379" y="21908"/>
                    </a:lnTo>
                    <a:lnTo>
                      <a:pt x="5270" y="24496"/>
                    </a:lnTo>
                    <a:lnTo>
                      <a:pt x="3606" y="30596"/>
                    </a:lnTo>
                    <a:lnTo>
                      <a:pt x="2219" y="37622"/>
                    </a:lnTo>
                    <a:lnTo>
                      <a:pt x="1202" y="45663"/>
                    </a:lnTo>
                    <a:lnTo>
                      <a:pt x="833" y="50100"/>
                    </a:lnTo>
                    <a:lnTo>
                      <a:pt x="555" y="54814"/>
                    </a:lnTo>
                    <a:lnTo>
                      <a:pt x="278" y="65260"/>
                    </a:lnTo>
                    <a:lnTo>
                      <a:pt x="278" y="71083"/>
                    </a:lnTo>
                    <a:lnTo>
                      <a:pt x="186" y="86242"/>
                    </a:lnTo>
                    <a:lnTo>
                      <a:pt x="1" y="106578"/>
                    </a:lnTo>
                    <a:lnTo>
                      <a:pt x="3421" y="104544"/>
                    </a:lnTo>
                    <a:lnTo>
                      <a:pt x="35034" y="86242"/>
                    </a:lnTo>
                    <a:lnTo>
                      <a:pt x="40210" y="83284"/>
                    </a:lnTo>
                    <a:lnTo>
                      <a:pt x="47882" y="78940"/>
                    </a:lnTo>
                    <a:lnTo>
                      <a:pt x="52319" y="76352"/>
                    </a:lnTo>
                    <a:lnTo>
                      <a:pt x="85226" y="57403"/>
                    </a:lnTo>
                    <a:lnTo>
                      <a:pt x="87722" y="56016"/>
                    </a:lnTo>
                    <a:lnTo>
                      <a:pt x="87167" y="51117"/>
                    </a:lnTo>
                    <a:lnTo>
                      <a:pt x="86612" y="46588"/>
                    </a:lnTo>
                    <a:lnTo>
                      <a:pt x="85780" y="40487"/>
                    </a:lnTo>
                    <a:lnTo>
                      <a:pt x="84948" y="35033"/>
                    </a:lnTo>
                    <a:lnTo>
                      <a:pt x="83747" y="27361"/>
                    </a:lnTo>
                    <a:lnTo>
                      <a:pt x="80604" y="12202"/>
                    </a:lnTo>
                    <a:lnTo>
                      <a:pt x="78755" y="4715"/>
                    </a:lnTo>
                    <a:lnTo>
                      <a:pt x="78663" y="4992"/>
                    </a:lnTo>
                    <a:lnTo>
                      <a:pt x="77276" y="6286"/>
                    </a:lnTo>
                    <a:lnTo>
                      <a:pt x="75335" y="7488"/>
                    </a:lnTo>
                    <a:lnTo>
                      <a:pt x="72192" y="8782"/>
                    </a:lnTo>
                    <a:lnTo>
                      <a:pt x="67756" y="9983"/>
                    </a:lnTo>
                    <a:lnTo>
                      <a:pt x="61655" y="10908"/>
                    </a:lnTo>
                    <a:lnTo>
                      <a:pt x="53705" y="11462"/>
                    </a:lnTo>
                    <a:lnTo>
                      <a:pt x="48899" y="11555"/>
                    </a:lnTo>
                    <a:lnTo>
                      <a:pt x="47235" y="11555"/>
                    </a:lnTo>
                    <a:lnTo>
                      <a:pt x="45109" y="11462"/>
                    </a:lnTo>
                    <a:lnTo>
                      <a:pt x="43168" y="11370"/>
                    </a:lnTo>
                    <a:lnTo>
                      <a:pt x="42983" y="11370"/>
                    </a:lnTo>
                    <a:lnTo>
                      <a:pt x="39101" y="11000"/>
                    </a:lnTo>
                    <a:lnTo>
                      <a:pt x="32723" y="9706"/>
                    </a:lnTo>
                    <a:lnTo>
                      <a:pt x="27731" y="8042"/>
                    </a:lnTo>
                    <a:lnTo>
                      <a:pt x="24126" y="6101"/>
                    </a:lnTo>
                    <a:lnTo>
                      <a:pt x="21538" y="4160"/>
                    </a:lnTo>
                    <a:lnTo>
                      <a:pt x="19874" y="2311"/>
                    </a:lnTo>
                    <a:lnTo>
                      <a:pt x="18580" y="370"/>
                    </a:lnTo>
                    <a:lnTo>
                      <a:pt x="185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1;p59">
                <a:extLst>
                  <a:ext uri="{FF2B5EF4-FFF2-40B4-BE49-F238E27FC236}">
                    <a16:creationId xmlns:a16="http://schemas.microsoft.com/office/drawing/2014/main" id="{9084FCE5-0DDF-0B0E-3CFA-F4745D5C7EA6}"/>
                  </a:ext>
                </a:extLst>
              </p:cNvPr>
              <p:cNvSpPr/>
              <p:nvPr/>
            </p:nvSpPr>
            <p:spPr>
              <a:xfrm>
                <a:off x="62900" y="3168300"/>
                <a:ext cx="2193050" cy="2664450"/>
              </a:xfrm>
              <a:custGeom>
                <a:avLst/>
                <a:gdLst/>
                <a:ahLst/>
                <a:cxnLst/>
                <a:rect l="l" t="t" r="r" b="b"/>
                <a:pathLst>
                  <a:path w="87722" h="106578" extrusionOk="0">
                    <a:moveTo>
                      <a:pt x="18580" y="1"/>
                    </a:moveTo>
                    <a:lnTo>
                      <a:pt x="15160" y="5269"/>
                    </a:lnTo>
                    <a:lnTo>
                      <a:pt x="9059" y="16177"/>
                    </a:lnTo>
                    <a:lnTo>
                      <a:pt x="6379" y="21908"/>
                    </a:lnTo>
                    <a:lnTo>
                      <a:pt x="5270" y="24496"/>
                    </a:lnTo>
                    <a:lnTo>
                      <a:pt x="3606" y="30596"/>
                    </a:lnTo>
                    <a:lnTo>
                      <a:pt x="2219" y="37622"/>
                    </a:lnTo>
                    <a:lnTo>
                      <a:pt x="1202" y="45663"/>
                    </a:lnTo>
                    <a:lnTo>
                      <a:pt x="833" y="50100"/>
                    </a:lnTo>
                    <a:lnTo>
                      <a:pt x="555" y="54814"/>
                    </a:lnTo>
                    <a:lnTo>
                      <a:pt x="278" y="65260"/>
                    </a:lnTo>
                    <a:lnTo>
                      <a:pt x="278" y="71083"/>
                    </a:lnTo>
                    <a:lnTo>
                      <a:pt x="186" y="86242"/>
                    </a:lnTo>
                    <a:lnTo>
                      <a:pt x="1" y="106578"/>
                    </a:lnTo>
                    <a:lnTo>
                      <a:pt x="3421" y="104544"/>
                    </a:lnTo>
                    <a:lnTo>
                      <a:pt x="35034" y="86242"/>
                    </a:lnTo>
                    <a:lnTo>
                      <a:pt x="40210" y="83284"/>
                    </a:lnTo>
                    <a:lnTo>
                      <a:pt x="47882" y="78940"/>
                    </a:lnTo>
                    <a:lnTo>
                      <a:pt x="52319" y="76352"/>
                    </a:lnTo>
                    <a:lnTo>
                      <a:pt x="85226" y="57403"/>
                    </a:lnTo>
                    <a:lnTo>
                      <a:pt x="87722" y="56016"/>
                    </a:lnTo>
                    <a:lnTo>
                      <a:pt x="87167" y="51117"/>
                    </a:lnTo>
                    <a:lnTo>
                      <a:pt x="86612" y="46588"/>
                    </a:lnTo>
                    <a:lnTo>
                      <a:pt x="85780" y="40487"/>
                    </a:lnTo>
                    <a:lnTo>
                      <a:pt x="84948" y="35033"/>
                    </a:lnTo>
                    <a:lnTo>
                      <a:pt x="83747" y="27361"/>
                    </a:lnTo>
                    <a:lnTo>
                      <a:pt x="80604" y="12202"/>
                    </a:lnTo>
                    <a:lnTo>
                      <a:pt x="78755" y="4715"/>
                    </a:lnTo>
                    <a:lnTo>
                      <a:pt x="78663" y="4992"/>
                    </a:lnTo>
                    <a:lnTo>
                      <a:pt x="77276" y="6286"/>
                    </a:lnTo>
                    <a:lnTo>
                      <a:pt x="75335" y="7488"/>
                    </a:lnTo>
                    <a:lnTo>
                      <a:pt x="72192" y="8782"/>
                    </a:lnTo>
                    <a:lnTo>
                      <a:pt x="67756" y="9983"/>
                    </a:lnTo>
                    <a:lnTo>
                      <a:pt x="61655" y="10908"/>
                    </a:lnTo>
                    <a:lnTo>
                      <a:pt x="53705" y="11462"/>
                    </a:lnTo>
                    <a:lnTo>
                      <a:pt x="48899" y="11555"/>
                    </a:lnTo>
                    <a:lnTo>
                      <a:pt x="47235" y="11555"/>
                    </a:lnTo>
                    <a:lnTo>
                      <a:pt x="45109" y="11462"/>
                    </a:lnTo>
                    <a:lnTo>
                      <a:pt x="43168" y="11370"/>
                    </a:lnTo>
                    <a:lnTo>
                      <a:pt x="42983" y="11370"/>
                    </a:lnTo>
                    <a:lnTo>
                      <a:pt x="39101" y="11000"/>
                    </a:lnTo>
                    <a:lnTo>
                      <a:pt x="32723" y="9706"/>
                    </a:lnTo>
                    <a:lnTo>
                      <a:pt x="27731" y="8042"/>
                    </a:lnTo>
                    <a:lnTo>
                      <a:pt x="24126" y="6101"/>
                    </a:lnTo>
                    <a:lnTo>
                      <a:pt x="21538" y="4160"/>
                    </a:lnTo>
                    <a:lnTo>
                      <a:pt x="19874" y="2311"/>
                    </a:lnTo>
                    <a:lnTo>
                      <a:pt x="18580" y="370"/>
                    </a:lnTo>
                    <a:lnTo>
                      <a:pt x="185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642;p59">
                <a:extLst>
                  <a:ext uri="{FF2B5EF4-FFF2-40B4-BE49-F238E27FC236}">
                    <a16:creationId xmlns:a16="http://schemas.microsoft.com/office/drawing/2014/main" id="{5640E612-494A-09FA-2522-88B4F14494F3}"/>
                  </a:ext>
                </a:extLst>
              </p:cNvPr>
              <p:cNvSpPr/>
              <p:nvPr/>
            </p:nvSpPr>
            <p:spPr>
              <a:xfrm>
                <a:off x="1259950" y="4182775"/>
                <a:ext cx="610075" cy="959025"/>
              </a:xfrm>
              <a:custGeom>
                <a:avLst/>
                <a:gdLst/>
                <a:ahLst/>
                <a:cxnLst/>
                <a:rect l="l" t="t" r="r" b="b"/>
                <a:pathLst>
                  <a:path w="24403" h="38361" extrusionOk="0">
                    <a:moveTo>
                      <a:pt x="24403" y="0"/>
                    </a:moveTo>
                    <a:lnTo>
                      <a:pt x="22277" y="2126"/>
                    </a:lnTo>
                    <a:lnTo>
                      <a:pt x="17563" y="5454"/>
                    </a:lnTo>
                    <a:lnTo>
                      <a:pt x="12386" y="7950"/>
                    </a:lnTo>
                    <a:lnTo>
                      <a:pt x="6748" y="9614"/>
                    </a:lnTo>
                    <a:lnTo>
                      <a:pt x="3790" y="9983"/>
                    </a:lnTo>
                    <a:lnTo>
                      <a:pt x="2681" y="18580"/>
                    </a:lnTo>
                    <a:lnTo>
                      <a:pt x="0" y="38361"/>
                    </a:lnTo>
                    <a:lnTo>
                      <a:pt x="0" y="38361"/>
                    </a:lnTo>
                    <a:lnTo>
                      <a:pt x="4437" y="35773"/>
                    </a:lnTo>
                    <a:lnTo>
                      <a:pt x="8227" y="17840"/>
                    </a:lnTo>
                    <a:lnTo>
                      <a:pt x="8781" y="14882"/>
                    </a:lnTo>
                    <a:lnTo>
                      <a:pt x="11000" y="13866"/>
                    </a:lnTo>
                    <a:lnTo>
                      <a:pt x="14882" y="11555"/>
                    </a:lnTo>
                    <a:lnTo>
                      <a:pt x="18025" y="9059"/>
                    </a:lnTo>
                    <a:lnTo>
                      <a:pt x="20428" y="6656"/>
                    </a:lnTo>
                    <a:lnTo>
                      <a:pt x="22924" y="3236"/>
                    </a:lnTo>
                    <a:lnTo>
                      <a:pt x="24310" y="370"/>
                    </a:lnTo>
                    <a:lnTo>
                      <a:pt x="24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643;p59">
                <a:extLst>
                  <a:ext uri="{FF2B5EF4-FFF2-40B4-BE49-F238E27FC236}">
                    <a16:creationId xmlns:a16="http://schemas.microsoft.com/office/drawing/2014/main" id="{1CA696B8-E195-D1A7-3A44-9AD07C1899FA}"/>
                  </a:ext>
                </a:extLst>
              </p:cNvPr>
              <p:cNvSpPr/>
              <p:nvPr/>
            </p:nvSpPr>
            <p:spPr>
              <a:xfrm>
                <a:off x="35175" y="1070025"/>
                <a:ext cx="2206900" cy="3591125"/>
              </a:xfrm>
              <a:custGeom>
                <a:avLst/>
                <a:gdLst/>
                <a:ahLst/>
                <a:cxnLst/>
                <a:rect l="l" t="t" r="r" b="b"/>
                <a:pathLst>
                  <a:path w="88276" h="143645" extrusionOk="0">
                    <a:moveTo>
                      <a:pt x="34941" y="1"/>
                    </a:moveTo>
                    <a:lnTo>
                      <a:pt x="22185" y="1295"/>
                    </a:lnTo>
                    <a:lnTo>
                      <a:pt x="19227" y="2127"/>
                    </a:lnTo>
                    <a:lnTo>
                      <a:pt x="15622" y="3790"/>
                    </a:lnTo>
                    <a:lnTo>
                      <a:pt x="13681" y="5177"/>
                    </a:lnTo>
                    <a:lnTo>
                      <a:pt x="12110" y="6748"/>
                    </a:lnTo>
                    <a:lnTo>
                      <a:pt x="10815" y="8597"/>
                    </a:lnTo>
                    <a:lnTo>
                      <a:pt x="9984" y="10723"/>
                    </a:lnTo>
                    <a:lnTo>
                      <a:pt x="9336" y="13219"/>
                    </a:lnTo>
                    <a:lnTo>
                      <a:pt x="9152" y="14605"/>
                    </a:lnTo>
                    <a:lnTo>
                      <a:pt x="8597" y="17933"/>
                    </a:lnTo>
                    <a:lnTo>
                      <a:pt x="8042" y="26899"/>
                    </a:lnTo>
                    <a:lnTo>
                      <a:pt x="8412" y="32630"/>
                    </a:lnTo>
                    <a:lnTo>
                      <a:pt x="9059" y="36697"/>
                    </a:lnTo>
                    <a:lnTo>
                      <a:pt x="9614" y="38823"/>
                    </a:lnTo>
                    <a:lnTo>
                      <a:pt x="15807" y="62117"/>
                    </a:lnTo>
                    <a:lnTo>
                      <a:pt x="19319" y="74965"/>
                    </a:lnTo>
                    <a:lnTo>
                      <a:pt x="18857" y="75612"/>
                    </a:lnTo>
                    <a:lnTo>
                      <a:pt x="15530" y="80974"/>
                    </a:lnTo>
                    <a:lnTo>
                      <a:pt x="12479" y="86612"/>
                    </a:lnTo>
                    <a:lnTo>
                      <a:pt x="9152" y="94007"/>
                    </a:lnTo>
                    <a:lnTo>
                      <a:pt x="5824" y="103158"/>
                    </a:lnTo>
                    <a:lnTo>
                      <a:pt x="2866" y="113880"/>
                    </a:lnTo>
                    <a:lnTo>
                      <a:pt x="740" y="126082"/>
                    </a:lnTo>
                    <a:lnTo>
                      <a:pt x="1" y="132830"/>
                    </a:lnTo>
                    <a:lnTo>
                      <a:pt x="2866" y="134586"/>
                    </a:lnTo>
                    <a:lnTo>
                      <a:pt x="8874" y="137544"/>
                    </a:lnTo>
                    <a:lnTo>
                      <a:pt x="14975" y="139947"/>
                    </a:lnTo>
                    <a:lnTo>
                      <a:pt x="21445" y="141611"/>
                    </a:lnTo>
                    <a:lnTo>
                      <a:pt x="28008" y="142813"/>
                    </a:lnTo>
                    <a:lnTo>
                      <a:pt x="34479" y="143552"/>
                    </a:lnTo>
                    <a:lnTo>
                      <a:pt x="41042" y="143644"/>
                    </a:lnTo>
                    <a:lnTo>
                      <a:pt x="47512" y="143460"/>
                    </a:lnTo>
                    <a:lnTo>
                      <a:pt x="53798" y="142813"/>
                    </a:lnTo>
                    <a:lnTo>
                      <a:pt x="59898" y="141888"/>
                    </a:lnTo>
                    <a:lnTo>
                      <a:pt x="65537" y="140594"/>
                    </a:lnTo>
                    <a:lnTo>
                      <a:pt x="70898" y="139115"/>
                    </a:lnTo>
                    <a:lnTo>
                      <a:pt x="75797" y="137266"/>
                    </a:lnTo>
                    <a:lnTo>
                      <a:pt x="80142" y="135418"/>
                    </a:lnTo>
                    <a:lnTo>
                      <a:pt x="83839" y="133292"/>
                    </a:lnTo>
                    <a:lnTo>
                      <a:pt x="86982" y="131166"/>
                    </a:lnTo>
                    <a:lnTo>
                      <a:pt x="88183" y="130057"/>
                    </a:lnTo>
                    <a:lnTo>
                      <a:pt x="87629" y="125250"/>
                    </a:lnTo>
                    <a:lnTo>
                      <a:pt x="85133" y="111477"/>
                    </a:lnTo>
                    <a:lnTo>
                      <a:pt x="82083" y="96040"/>
                    </a:lnTo>
                    <a:lnTo>
                      <a:pt x="79679" y="82730"/>
                    </a:lnTo>
                    <a:lnTo>
                      <a:pt x="79125" y="78293"/>
                    </a:lnTo>
                    <a:lnTo>
                      <a:pt x="79217" y="76352"/>
                    </a:lnTo>
                    <a:lnTo>
                      <a:pt x="79864" y="66092"/>
                    </a:lnTo>
                    <a:lnTo>
                      <a:pt x="80604" y="58882"/>
                    </a:lnTo>
                    <a:lnTo>
                      <a:pt x="81066" y="56016"/>
                    </a:lnTo>
                    <a:lnTo>
                      <a:pt x="82730" y="54075"/>
                    </a:lnTo>
                    <a:lnTo>
                      <a:pt x="85318" y="50285"/>
                    </a:lnTo>
                    <a:lnTo>
                      <a:pt x="87074" y="46495"/>
                    </a:lnTo>
                    <a:lnTo>
                      <a:pt x="87906" y="42890"/>
                    </a:lnTo>
                    <a:lnTo>
                      <a:pt x="88276" y="39285"/>
                    </a:lnTo>
                    <a:lnTo>
                      <a:pt x="87906" y="35865"/>
                    </a:lnTo>
                    <a:lnTo>
                      <a:pt x="87074" y="32538"/>
                    </a:lnTo>
                    <a:lnTo>
                      <a:pt x="85780" y="29395"/>
                    </a:lnTo>
                    <a:lnTo>
                      <a:pt x="85041" y="27916"/>
                    </a:lnTo>
                    <a:lnTo>
                      <a:pt x="83562" y="25143"/>
                    </a:lnTo>
                    <a:lnTo>
                      <a:pt x="80234" y="19874"/>
                    </a:lnTo>
                    <a:lnTo>
                      <a:pt x="75243" y="12664"/>
                    </a:lnTo>
                    <a:lnTo>
                      <a:pt x="70159" y="6748"/>
                    </a:lnTo>
                    <a:lnTo>
                      <a:pt x="67108" y="3698"/>
                    </a:lnTo>
                    <a:lnTo>
                      <a:pt x="64428" y="1572"/>
                    </a:lnTo>
                    <a:lnTo>
                      <a:pt x="62394" y="370"/>
                    </a:lnTo>
                    <a:lnTo>
                      <a:pt x="61562" y="278"/>
                    </a:lnTo>
                    <a:lnTo>
                      <a:pt x="349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644;p59">
                <a:extLst>
                  <a:ext uri="{FF2B5EF4-FFF2-40B4-BE49-F238E27FC236}">
                    <a16:creationId xmlns:a16="http://schemas.microsoft.com/office/drawing/2014/main" id="{43BF5D56-F0A9-79B9-2FCD-D2AF4B99E04A}"/>
                  </a:ext>
                </a:extLst>
              </p:cNvPr>
              <p:cNvSpPr/>
              <p:nvPr/>
            </p:nvSpPr>
            <p:spPr>
              <a:xfrm>
                <a:off x="35175" y="1070025"/>
                <a:ext cx="2206900" cy="3591125"/>
              </a:xfrm>
              <a:custGeom>
                <a:avLst/>
                <a:gdLst/>
                <a:ahLst/>
                <a:cxnLst/>
                <a:rect l="l" t="t" r="r" b="b"/>
                <a:pathLst>
                  <a:path w="88276" h="143645" extrusionOk="0">
                    <a:moveTo>
                      <a:pt x="34941" y="1"/>
                    </a:moveTo>
                    <a:lnTo>
                      <a:pt x="22185" y="1295"/>
                    </a:lnTo>
                    <a:lnTo>
                      <a:pt x="19227" y="2127"/>
                    </a:lnTo>
                    <a:lnTo>
                      <a:pt x="15622" y="3790"/>
                    </a:lnTo>
                    <a:lnTo>
                      <a:pt x="13681" y="5177"/>
                    </a:lnTo>
                    <a:lnTo>
                      <a:pt x="12110" y="6748"/>
                    </a:lnTo>
                    <a:lnTo>
                      <a:pt x="10815" y="8597"/>
                    </a:lnTo>
                    <a:lnTo>
                      <a:pt x="9984" y="10723"/>
                    </a:lnTo>
                    <a:lnTo>
                      <a:pt x="9336" y="13219"/>
                    </a:lnTo>
                    <a:lnTo>
                      <a:pt x="9152" y="14605"/>
                    </a:lnTo>
                    <a:lnTo>
                      <a:pt x="8597" y="17933"/>
                    </a:lnTo>
                    <a:lnTo>
                      <a:pt x="8042" y="26899"/>
                    </a:lnTo>
                    <a:lnTo>
                      <a:pt x="8412" y="32630"/>
                    </a:lnTo>
                    <a:lnTo>
                      <a:pt x="9059" y="36697"/>
                    </a:lnTo>
                    <a:lnTo>
                      <a:pt x="9614" y="38823"/>
                    </a:lnTo>
                    <a:lnTo>
                      <a:pt x="15807" y="62117"/>
                    </a:lnTo>
                    <a:lnTo>
                      <a:pt x="19319" y="74965"/>
                    </a:lnTo>
                    <a:lnTo>
                      <a:pt x="18857" y="75612"/>
                    </a:lnTo>
                    <a:lnTo>
                      <a:pt x="15530" y="80974"/>
                    </a:lnTo>
                    <a:lnTo>
                      <a:pt x="12479" y="86612"/>
                    </a:lnTo>
                    <a:lnTo>
                      <a:pt x="9152" y="94007"/>
                    </a:lnTo>
                    <a:lnTo>
                      <a:pt x="5824" y="103158"/>
                    </a:lnTo>
                    <a:lnTo>
                      <a:pt x="2866" y="113880"/>
                    </a:lnTo>
                    <a:lnTo>
                      <a:pt x="740" y="126082"/>
                    </a:lnTo>
                    <a:lnTo>
                      <a:pt x="1" y="132830"/>
                    </a:lnTo>
                    <a:lnTo>
                      <a:pt x="2866" y="134586"/>
                    </a:lnTo>
                    <a:lnTo>
                      <a:pt x="8874" y="137544"/>
                    </a:lnTo>
                    <a:lnTo>
                      <a:pt x="14975" y="139947"/>
                    </a:lnTo>
                    <a:lnTo>
                      <a:pt x="21445" y="141611"/>
                    </a:lnTo>
                    <a:lnTo>
                      <a:pt x="28008" y="142813"/>
                    </a:lnTo>
                    <a:lnTo>
                      <a:pt x="34479" y="143552"/>
                    </a:lnTo>
                    <a:lnTo>
                      <a:pt x="41042" y="143644"/>
                    </a:lnTo>
                    <a:lnTo>
                      <a:pt x="47512" y="143460"/>
                    </a:lnTo>
                    <a:lnTo>
                      <a:pt x="53798" y="142813"/>
                    </a:lnTo>
                    <a:lnTo>
                      <a:pt x="59898" y="141888"/>
                    </a:lnTo>
                    <a:lnTo>
                      <a:pt x="65537" y="140594"/>
                    </a:lnTo>
                    <a:lnTo>
                      <a:pt x="70898" y="139115"/>
                    </a:lnTo>
                    <a:lnTo>
                      <a:pt x="75797" y="137266"/>
                    </a:lnTo>
                    <a:lnTo>
                      <a:pt x="80142" y="135418"/>
                    </a:lnTo>
                    <a:lnTo>
                      <a:pt x="83839" y="133292"/>
                    </a:lnTo>
                    <a:lnTo>
                      <a:pt x="86982" y="131166"/>
                    </a:lnTo>
                    <a:lnTo>
                      <a:pt x="88183" y="130057"/>
                    </a:lnTo>
                    <a:lnTo>
                      <a:pt x="87629" y="125250"/>
                    </a:lnTo>
                    <a:lnTo>
                      <a:pt x="85133" y="111477"/>
                    </a:lnTo>
                    <a:lnTo>
                      <a:pt x="82083" y="96040"/>
                    </a:lnTo>
                    <a:lnTo>
                      <a:pt x="79679" y="82730"/>
                    </a:lnTo>
                    <a:lnTo>
                      <a:pt x="79125" y="78293"/>
                    </a:lnTo>
                    <a:lnTo>
                      <a:pt x="79217" y="76352"/>
                    </a:lnTo>
                    <a:lnTo>
                      <a:pt x="79864" y="66092"/>
                    </a:lnTo>
                    <a:lnTo>
                      <a:pt x="80604" y="58882"/>
                    </a:lnTo>
                    <a:lnTo>
                      <a:pt x="81066" y="56016"/>
                    </a:lnTo>
                    <a:lnTo>
                      <a:pt x="82730" y="54075"/>
                    </a:lnTo>
                    <a:lnTo>
                      <a:pt x="85318" y="50285"/>
                    </a:lnTo>
                    <a:lnTo>
                      <a:pt x="87074" y="46495"/>
                    </a:lnTo>
                    <a:lnTo>
                      <a:pt x="87906" y="42890"/>
                    </a:lnTo>
                    <a:lnTo>
                      <a:pt x="88276" y="39285"/>
                    </a:lnTo>
                    <a:lnTo>
                      <a:pt x="87906" y="35865"/>
                    </a:lnTo>
                    <a:lnTo>
                      <a:pt x="87074" y="32538"/>
                    </a:lnTo>
                    <a:lnTo>
                      <a:pt x="85780" y="29395"/>
                    </a:lnTo>
                    <a:lnTo>
                      <a:pt x="85041" y="27916"/>
                    </a:lnTo>
                    <a:lnTo>
                      <a:pt x="83562" y="25143"/>
                    </a:lnTo>
                    <a:lnTo>
                      <a:pt x="80234" y="19874"/>
                    </a:lnTo>
                    <a:lnTo>
                      <a:pt x="75243" y="12664"/>
                    </a:lnTo>
                    <a:lnTo>
                      <a:pt x="70159" y="6748"/>
                    </a:lnTo>
                    <a:lnTo>
                      <a:pt x="67108" y="3698"/>
                    </a:lnTo>
                    <a:lnTo>
                      <a:pt x="64428" y="1572"/>
                    </a:lnTo>
                    <a:lnTo>
                      <a:pt x="62394" y="370"/>
                    </a:lnTo>
                    <a:lnTo>
                      <a:pt x="61562" y="278"/>
                    </a:lnTo>
                    <a:lnTo>
                      <a:pt x="349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645;p59">
                <a:extLst>
                  <a:ext uri="{FF2B5EF4-FFF2-40B4-BE49-F238E27FC236}">
                    <a16:creationId xmlns:a16="http://schemas.microsoft.com/office/drawing/2014/main" id="{63A80323-85B6-69A3-5200-8876DAC2A0F0}"/>
                  </a:ext>
                </a:extLst>
              </p:cNvPr>
              <p:cNvSpPr/>
              <p:nvPr/>
            </p:nvSpPr>
            <p:spPr>
              <a:xfrm>
                <a:off x="-154325" y="1067725"/>
                <a:ext cx="1377325" cy="4892125"/>
              </a:xfrm>
              <a:custGeom>
                <a:avLst/>
                <a:gdLst/>
                <a:ahLst/>
                <a:cxnLst/>
                <a:rect l="l" t="t" r="r" b="b"/>
                <a:pathLst>
                  <a:path w="55093" h="195685" extrusionOk="0">
                    <a:moveTo>
                      <a:pt x="38361" y="0"/>
                    </a:moveTo>
                    <a:lnTo>
                      <a:pt x="36143" y="93"/>
                    </a:lnTo>
                    <a:lnTo>
                      <a:pt x="33370" y="277"/>
                    </a:lnTo>
                    <a:lnTo>
                      <a:pt x="29672" y="462"/>
                    </a:lnTo>
                    <a:lnTo>
                      <a:pt x="22370" y="1572"/>
                    </a:lnTo>
                    <a:lnTo>
                      <a:pt x="18765" y="2403"/>
                    </a:lnTo>
                    <a:lnTo>
                      <a:pt x="17286" y="2866"/>
                    </a:lnTo>
                    <a:lnTo>
                      <a:pt x="14698" y="4345"/>
                    </a:lnTo>
                    <a:lnTo>
                      <a:pt x="12664" y="6101"/>
                    </a:lnTo>
                    <a:lnTo>
                      <a:pt x="11185" y="8042"/>
                    </a:lnTo>
                    <a:lnTo>
                      <a:pt x="9614" y="10907"/>
                    </a:lnTo>
                    <a:lnTo>
                      <a:pt x="8690" y="14143"/>
                    </a:lnTo>
                    <a:lnTo>
                      <a:pt x="8690" y="14975"/>
                    </a:lnTo>
                    <a:lnTo>
                      <a:pt x="8690" y="15252"/>
                    </a:lnTo>
                    <a:lnTo>
                      <a:pt x="13404" y="35125"/>
                    </a:lnTo>
                    <a:lnTo>
                      <a:pt x="23017" y="74965"/>
                    </a:lnTo>
                    <a:lnTo>
                      <a:pt x="22740" y="75427"/>
                    </a:lnTo>
                    <a:lnTo>
                      <a:pt x="22647" y="75612"/>
                    </a:lnTo>
                    <a:lnTo>
                      <a:pt x="22555" y="75704"/>
                    </a:lnTo>
                    <a:lnTo>
                      <a:pt x="21816" y="77183"/>
                    </a:lnTo>
                    <a:lnTo>
                      <a:pt x="21723" y="77461"/>
                    </a:lnTo>
                    <a:lnTo>
                      <a:pt x="21631" y="77738"/>
                    </a:lnTo>
                    <a:lnTo>
                      <a:pt x="21538" y="77830"/>
                    </a:lnTo>
                    <a:lnTo>
                      <a:pt x="21538" y="77923"/>
                    </a:lnTo>
                    <a:lnTo>
                      <a:pt x="21446" y="78015"/>
                    </a:lnTo>
                    <a:lnTo>
                      <a:pt x="21446" y="78108"/>
                    </a:lnTo>
                    <a:lnTo>
                      <a:pt x="21353" y="78200"/>
                    </a:lnTo>
                    <a:lnTo>
                      <a:pt x="21353" y="78293"/>
                    </a:lnTo>
                    <a:lnTo>
                      <a:pt x="21076" y="78755"/>
                    </a:lnTo>
                    <a:lnTo>
                      <a:pt x="20891" y="79217"/>
                    </a:lnTo>
                    <a:lnTo>
                      <a:pt x="20614" y="79679"/>
                    </a:lnTo>
                    <a:lnTo>
                      <a:pt x="20337" y="80141"/>
                    </a:lnTo>
                    <a:lnTo>
                      <a:pt x="20152" y="80696"/>
                    </a:lnTo>
                    <a:lnTo>
                      <a:pt x="19967" y="81158"/>
                    </a:lnTo>
                    <a:lnTo>
                      <a:pt x="19505" y="82267"/>
                    </a:lnTo>
                    <a:lnTo>
                      <a:pt x="18950" y="83469"/>
                    </a:lnTo>
                    <a:lnTo>
                      <a:pt x="18673" y="84024"/>
                    </a:lnTo>
                    <a:lnTo>
                      <a:pt x="18488" y="84393"/>
                    </a:lnTo>
                    <a:lnTo>
                      <a:pt x="18303" y="84855"/>
                    </a:lnTo>
                    <a:lnTo>
                      <a:pt x="18118" y="85225"/>
                    </a:lnTo>
                    <a:lnTo>
                      <a:pt x="17286" y="87166"/>
                    </a:lnTo>
                    <a:lnTo>
                      <a:pt x="16454" y="89292"/>
                    </a:lnTo>
                    <a:lnTo>
                      <a:pt x="16177" y="89847"/>
                    </a:lnTo>
                    <a:lnTo>
                      <a:pt x="15992" y="90494"/>
                    </a:lnTo>
                    <a:lnTo>
                      <a:pt x="15622" y="91418"/>
                    </a:lnTo>
                    <a:lnTo>
                      <a:pt x="15160" y="92620"/>
                    </a:lnTo>
                    <a:lnTo>
                      <a:pt x="14790" y="93729"/>
                    </a:lnTo>
                    <a:lnTo>
                      <a:pt x="14513" y="94561"/>
                    </a:lnTo>
                    <a:lnTo>
                      <a:pt x="14143" y="95393"/>
                    </a:lnTo>
                    <a:lnTo>
                      <a:pt x="14143" y="95485"/>
                    </a:lnTo>
                    <a:lnTo>
                      <a:pt x="13496" y="97334"/>
                    </a:lnTo>
                    <a:lnTo>
                      <a:pt x="12849" y="99183"/>
                    </a:lnTo>
                    <a:lnTo>
                      <a:pt x="12572" y="100107"/>
                    </a:lnTo>
                    <a:lnTo>
                      <a:pt x="12295" y="101032"/>
                    </a:lnTo>
                    <a:lnTo>
                      <a:pt x="12110" y="102048"/>
                    </a:lnTo>
                    <a:lnTo>
                      <a:pt x="11740" y="102973"/>
                    </a:lnTo>
                    <a:lnTo>
                      <a:pt x="11185" y="105006"/>
                    </a:lnTo>
                    <a:lnTo>
                      <a:pt x="10631" y="107040"/>
                    </a:lnTo>
                    <a:lnTo>
                      <a:pt x="10354" y="107964"/>
                    </a:lnTo>
                    <a:lnTo>
                      <a:pt x="10169" y="108981"/>
                    </a:lnTo>
                    <a:lnTo>
                      <a:pt x="9891" y="109998"/>
                    </a:lnTo>
                    <a:lnTo>
                      <a:pt x="9614" y="111015"/>
                    </a:lnTo>
                    <a:lnTo>
                      <a:pt x="9522" y="111662"/>
                    </a:lnTo>
                    <a:lnTo>
                      <a:pt x="9244" y="113141"/>
                    </a:lnTo>
                    <a:lnTo>
                      <a:pt x="8690" y="116191"/>
                    </a:lnTo>
                    <a:lnTo>
                      <a:pt x="8228" y="119334"/>
                    </a:lnTo>
                    <a:lnTo>
                      <a:pt x="6194" y="135880"/>
                    </a:lnTo>
                    <a:lnTo>
                      <a:pt x="1572" y="179694"/>
                    </a:lnTo>
                    <a:lnTo>
                      <a:pt x="1" y="195685"/>
                    </a:lnTo>
                    <a:lnTo>
                      <a:pt x="1" y="195685"/>
                    </a:lnTo>
                    <a:lnTo>
                      <a:pt x="8782" y="190601"/>
                    </a:lnTo>
                    <a:lnTo>
                      <a:pt x="12295" y="188567"/>
                    </a:lnTo>
                    <a:lnTo>
                      <a:pt x="43907" y="170265"/>
                    </a:lnTo>
                    <a:lnTo>
                      <a:pt x="44739" y="161946"/>
                    </a:lnTo>
                    <a:lnTo>
                      <a:pt x="45479" y="154182"/>
                    </a:lnTo>
                    <a:lnTo>
                      <a:pt x="45941" y="149005"/>
                    </a:lnTo>
                    <a:lnTo>
                      <a:pt x="46496" y="143736"/>
                    </a:lnTo>
                    <a:lnTo>
                      <a:pt x="49084" y="120997"/>
                    </a:lnTo>
                    <a:lnTo>
                      <a:pt x="51764" y="97889"/>
                    </a:lnTo>
                    <a:lnTo>
                      <a:pt x="51949" y="96687"/>
                    </a:lnTo>
                    <a:lnTo>
                      <a:pt x="52042" y="95393"/>
                    </a:lnTo>
                    <a:lnTo>
                      <a:pt x="52781" y="87906"/>
                    </a:lnTo>
                    <a:lnTo>
                      <a:pt x="53521" y="80881"/>
                    </a:lnTo>
                    <a:lnTo>
                      <a:pt x="53521" y="80696"/>
                    </a:lnTo>
                    <a:lnTo>
                      <a:pt x="53521" y="80603"/>
                    </a:lnTo>
                    <a:lnTo>
                      <a:pt x="53521" y="80234"/>
                    </a:lnTo>
                    <a:lnTo>
                      <a:pt x="53521" y="79587"/>
                    </a:lnTo>
                    <a:lnTo>
                      <a:pt x="54537" y="69234"/>
                    </a:lnTo>
                    <a:lnTo>
                      <a:pt x="55092" y="56016"/>
                    </a:lnTo>
                    <a:lnTo>
                      <a:pt x="54907" y="48898"/>
                    </a:lnTo>
                    <a:lnTo>
                      <a:pt x="54630" y="46033"/>
                    </a:lnTo>
                    <a:lnTo>
                      <a:pt x="54168" y="42520"/>
                    </a:lnTo>
                    <a:lnTo>
                      <a:pt x="53428" y="38823"/>
                    </a:lnTo>
                    <a:lnTo>
                      <a:pt x="52227" y="33277"/>
                    </a:lnTo>
                    <a:lnTo>
                      <a:pt x="49269" y="22277"/>
                    </a:lnTo>
                    <a:lnTo>
                      <a:pt x="44647" y="7765"/>
                    </a:lnTo>
                    <a:lnTo>
                      <a:pt x="42613" y="2034"/>
                    </a:lnTo>
                    <a:lnTo>
                      <a:pt x="42613" y="1941"/>
                    </a:lnTo>
                    <a:lnTo>
                      <a:pt x="42521" y="1849"/>
                    </a:lnTo>
                    <a:lnTo>
                      <a:pt x="42521" y="1664"/>
                    </a:lnTo>
                    <a:lnTo>
                      <a:pt x="42059" y="555"/>
                    </a:lnTo>
                    <a:lnTo>
                      <a:pt x="41966" y="93"/>
                    </a:lnTo>
                    <a:lnTo>
                      <a:pt x="419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646;p59">
                <a:extLst>
                  <a:ext uri="{FF2B5EF4-FFF2-40B4-BE49-F238E27FC236}">
                    <a16:creationId xmlns:a16="http://schemas.microsoft.com/office/drawing/2014/main" id="{E0BC683A-C98C-7729-E3EB-39AA000E846A}"/>
                  </a:ext>
                </a:extLst>
              </p:cNvPr>
              <p:cNvSpPr/>
              <p:nvPr/>
            </p:nvSpPr>
            <p:spPr>
              <a:xfrm>
                <a:off x="69850" y="1372750"/>
                <a:ext cx="496850" cy="2523500"/>
              </a:xfrm>
              <a:custGeom>
                <a:avLst/>
                <a:gdLst/>
                <a:ahLst/>
                <a:cxnLst/>
                <a:rect l="l" t="t" r="r" b="b"/>
                <a:pathLst>
                  <a:path w="19874" h="100940" extrusionOk="0">
                    <a:moveTo>
                      <a:pt x="16361" y="1"/>
                    </a:moveTo>
                    <a:lnTo>
                      <a:pt x="4252" y="23017"/>
                    </a:lnTo>
                    <a:lnTo>
                      <a:pt x="13865" y="62856"/>
                    </a:lnTo>
                    <a:lnTo>
                      <a:pt x="12664" y="65075"/>
                    </a:lnTo>
                    <a:lnTo>
                      <a:pt x="6193" y="79957"/>
                    </a:lnTo>
                    <a:lnTo>
                      <a:pt x="2773" y="89940"/>
                    </a:lnTo>
                    <a:lnTo>
                      <a:pt x="832" y="97242"/>
                    </a:lnTo>
                    <a:lnTo>
                      <a:pt x="0" y="100940"/>
                    </a:lnTo>
                    <a:lnTo>
                      <a:pt x="1849" y="96040"/>
                    </a:lnTo>
                    <a:lnTo>
                      <a:pt x="5361" y="87721"/>
                    </a:lnTo>
                    <a:lnTo>
                      <a:pt x="8874" y="80974"/>
                    </a:lnTo>
                    <a:lnTo>
                      <a:pt x="12017" y="75705"/>
                    </a:lnTo>
                    <a:lnTo>
                      <a:pt x="16176" y="69974"/>
                    </a:lnTo>
                    <a:lnTo>
                      <a:pt x="19504" y="66554"/>
                    </a:lnTo>
                    <a:lnTo>
                      <a:pt x="19874" y="66276"/>
                    </a:lnTo>
                    <a:lnTo>
                      <a:pt x="14420" y="43630"/>
                    </a:lnTo>
                    <a:lnTo>
                      <a:pt x="14975" y="40764"/>
                    </a:lnTo>
                    <a:lnTo>
                      <a:pt x="17193" y="25697"/>
                    </a:lnTo>
                    <a:lnTo>
                      <a:pt x="17840" y="20521"/>
                    </a:lnTo>
                    <a:lnTo>
                      <a:pt x="18395" y="12387"/>
                    </a:lnTo>
                    <a:lnTo>
                      <a:pt x="18117" y="6286"/>
                    </a:lnTo>
                    <a:lnTo>
                      <a:pt x="17101" y="1664"/>
                    </a:lnTo>
                    <a:lnTo>
                      <a:pt x="163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647;p59">
                <a:extLst>
                  <a:ext uri="{FF2B5EF4-FFF2-40B4-BE49-F238E27FC236}">
                    <a16:creationId xmlns:a16="http://schemas.microsoft.com/office/drawing/2014/main" id="{4B76FCE6-71BB-F4CE-227F-3BB388FFED19}"/>
                  </a:ext>
                </a:extLst>
              </p:cNvPr>
              <p:cNvSpPr/>
              <p:nvPr/>
            </p:nvSpPr>
            <p:spPr>
              <a:xfrm>
                <a:off x="1484100" y="848175"/>
                <a:ext cx="536150" cy="688675"/>
              </a:xfrm>
              <a:custGeom>
                <a:avLst/>
                <a:gdLst/>
                <a:ahLst/>
                <a:cxnLst/>
                <a:rect l="l" t="t" r="r" b="b"/>
                <a:pathLst>
                  <a:path w="21446" h="27547" extrusionOk="0">
                    <a:moveTo>
                      <a:pt x="0" y="1"/>
                    </a:moveTo>
                    <a:lnTo>
                      <a:pt x="0" y="9152"/>
                    </a:lnTo>
                    <a:lnTo>
                      <a:pt x="1202" y="9522"/>
                    </a:lnTo>
                    <a:lnTo>
                      <a:pt x="3420" y="10446"/>
                    </a:lnTo>
                    <a:lnTo>
                      <a:pt x="4530" y="11001"/>
                    </a:lnTo>
                    <a:lnTo>
                      <a:pt x="5916" y="11832"/>
                    </a:lnTo>
                    <a:lnTo>
                      <a:pt x="8782" y="13959"/>
                    </a:lnTo>
                    <a:lnTo>
                      <a:pt x="13126" y="17933"/>
                    </a:lnTo>
                    <a:lnTo>
                      <a:pt x="20336" y="25975"/>
                    </a:lnTo>
                    <a:lnTo>
                      <a:pt x="21445" y="27546"/>
                    </a:lnTo>
                    <a:lnTo>
                      <a:pt x="15437" y="17563"/>
                    </a:lnTo>
                    <a:lnTo>
                      <a:pt x="7487" y="4900"/>
                    </a:lnTo>
                    <a:lnTo>
                      <a:pt x="6286" y="3421"/>
                    </a:lnTo>
                    <a:lnTo>
                      <a:pt x="4622" y="1387"/>
                    </a:lnTo>
                    <a:lnTo>
                      <a:pt x="3143" y="371"/>
                    </a:lnTo>
                    <a:lnTo>
                      <a:pt x="1294" y="1"/>
                    </a:lnTo>
                    <a:close/>
                    <a:moveTo>
                      <a:pt x="21445" y="27546"/>
                    </a:moveTo>
                    <a:lnTo>
                      <a:pt x="21445" y="27546"/>
                    </a:lnTo>
                    <a:lnTo>
                      <a:pt x="21445" y="275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648;p59">
                <a:extLst>
                  <a:ext uri="{FF2B5EF4-FFF2-40B4-BE49-F238E27FC236}">
                    <a16:creationId xmlns:a16="http://schemas.microsoft.com/office/drawing/2014/main" id="{715920F1-8FC6-431C-45A9-49CBC699BC4D}"/>
                  </a:ext>
                </a:extLst>
              </p:cNvPr>
              <p:cNvSpPr/>
              <p:nvPr/>
            </p:nvSpPr>
            <p:spPr>
              <a:xfrm>
                <a:off x="770025" y="982225"/>
                <a:ext cx="120200" cy="9313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37252" extrusionOk="0">
                    <a:moveTo>
                      <a:pt x="4345" y="0"/>
                    </a:moveTo>
                    <a:lnTo>
                      <a:pt x="3421" y="370"/>
                    </a:lnTo>
                    <a:lnTo>
                      <a:pt x="1942" y="1849"/>
                    </a:lnTo>
                    <a:lnTo>
                      <a:pt x="925" y="4437"/>
                    </a:lnTo>
                    <a:lnTo>
                      <a:pt x="278" y="7857"/>
                    </a:lnTo>
                    <a:lnTo>
                      <a:pt x="1" y="14235"/>
                    </a:lnTo>
                    <a:lnTo>
                      <a:pt x="278" y="24680"/>
                    </a:lnTo>
                    <a:lnTo>
                      <a:pt x="555" y="30411"/>
                    </a:lnTo>
                    <a:lnTo>
                      <a:pt x="833" y="34756"/>
                    </a:lnTo>
                    <a:lnTo>
                      <a:pt x="833" y="37251"/>
                    </a:lnTo>
                    <a:lnTo>
                      <a:pt x="3051" y="37251"/>
                    </a:lnTo>
                    <a:lnTo>
                      <a:pt x="3051" y="34756"/>
                    </a:lnTo>
                    <a:lnTo>
                      <a:pt x="2774" y="30226"/>
                    </a:lnTo>
                    <a:lnTo>
                      <a:pt x="2219" y="23109"/>
                    </a:lnTo>
                    <a:lnTo>
                      <a:pt x="2312" y="9244"/>
                    </a:lnTo>
                    <a:lnTo>
                      <a:pt x="3144" y="4344"/>
                    </a:lnTo>
                    <a:lnTo>
                      <a:pt x="3883" y="2866"/>
                    </a:lnTo>
                    <a:lnTo>
                      <a:pt x="4438" y="2218"/>
                    </a:lnTo>
                    <a:lnTo>
                      <a:pt x="4807" y="2126"/>
                    </a:lnTo>
                    <a:lnTo>
                      <a:pt x="43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649;p59">
                <a:extLst>
                  <a:ext uri="{FF2B5EF4-FFF2-40B4-BE49-F238E27FC236}">
                    <a16:creationId xmlns:a16="http://schemas.microsoft.com/office/drawing/2014/main" id="{AB985163-3400-F75A-4AB4-A8E1903C9940}"/>
                  </a:ext>
                </a:extLst>
              </p:cNvPr>
              <p:cNvSpPr/>
              <p:nvPr/>
            </p:nvSpPr>
            <p:spPr>
              <a:xfrm>
                <a:off x="358700" y="-653875"/>
                <a:ext cx="231100" cy="208000"/>
              </a:xfrm>
              <a:custGeom>
                <a:avLst/>
                <a:gdLst/>
                <a:ahLst/>
                <a:cxnLst/>
                <a:rect l="l" t="t" r="r" b="b"/>
                <a:pathLst>
                  <a:path w="9244" h="8320" extrusionOk="0">
                    <a:moveTo>
                      <a:pt x="4622" y="0"/>
                    </a:moveTo>
                    <a:lnTo>
                      <a:pt x="2589" y="93"/>
                    </a:lnTo>
                    <a:lnTo>
                      <a:pt x="740" y="1017"/>
                    </a:lnTo>
                    <a:lnTo>
                      <a:pt x="0" y="1664"/>
                    </a:lnTo>
                    <a:lnTo>
                      <a:pt x="8135" y="8319"/>
                    </a:lnTo>
                    <a:lnTo>
                      <a:pt x="8689" y="7487"/>
                    </a:lnTo>
                    <a:lnTo>
                      <a:pt x="9244" y="5731"/>
                    </a:lnTo>
                    <a:lnTo>
                      <a:pt x="9244" y="3882"/>
                    </a:lnTo>
                    <a:lnTo>
                      <a:pt x="8320" y="2126"/>
                    </a:lnTo>
                    <a:lnTo>
                      <a:pt x="7580" y="1387"/>
                    </a:lnTo>
                    <a:lnTo>
                      <a:pt x="7395" y="1202"/>
                    </a:lnTo>
                    <a:lnTo>
                      <a:pt x="6563" y="555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650;p59">
                <a:extLst>
                  <a:ext uri="{FF2B5EF4-FFF2-40B4-BE49-F238E27FC236}">
                    <a16:creationId xmlns:a16="http://schemas.microsoft.com/office/drawing/2014/main" id="{B1BE9ABE-671F-ECAA-9B5F-771F4BE0B8F0}"/>
                  </a:ext>
                </a:extLst>
              </p:cNvPr>
              <p:cNvSpPr/>
              <p:nvPr/>
            </p:nvSpPr>
            <p:spPr>
              <a:xfrm>
                <a:off x="361000" y="-993575"/>
                <a:ext cx="1853350" cy="1867200"/>
              </a:xfrm>
              <a:custGeom>
                <a:avLst/>
                <a:gdLst/>
                <a:ahLst/>
                <a:cxnLst/>
                <a:rect l="l" t="t" r="r" b="b"/>
                <a:pathLst>
                  <a:path w="74134" h="74688" extrusionOk="0">
                    <a:moveTo>
                      <a:pt x="41966" y="0"/>
                    </a:moveTo>
                    <a:lnTo>
                      <a:pt x="33277" y="185"/>
                    </a:lnTo>
                    <a:lnTo>
                      <a:pt x="28378" y="832"/>
                    </a:lnTo>
                    <a:lnTo>
                      <a:pt x="25883" y="1294"/>
                    </a:lnTo>
                    <a:lnTo>
                      <a:pt x="20799" y="3235"/>
                    </a:lnTo>
                    <a:lnTo>
                      <a:pt x="16269" y="6193"/>
                    </a:lnTo>
                    <a:lnTo>
                      <a:pt x="13311" y="8966"/>
                    </a:lnTo>
                    <a:lnTo>
                      <a:pt x="11740" y="11092"/>
                    </a:lnTo>
                    <a:lnTo>
                      <a:pt x="11093" y="12202"/>
                    </a:lnTo>
                    <a:lnTo>
                      <a:pt x="10261" y="13496"/>
                    </a:lnTo>
                    <a:lnTo>
                      <a:pt x="9152" y="16361"/>
                    </a:lnTo>
                    <a:lnTo>
                      <a:pt x="8782" y="17933"/>
                    </a:lnTo>
                    <a:lnTo>
                      <a:pt x="8597" y="19227"/>
                    </a:lnTo>
                    <a:lnTo>
                      <a:pt x="8412" y="20336"/>
                    </a:lnTo>
                    <a:lnTo>
                      <a:pt x="7673" y="20613"/>
                    </a:lnTo>
                    <a:lnTo>
                      <a:pt x="6194" y="21445"/>
                    </a:lnTo>
                    <a:lnTo>
                      <a:pt x="4253" y="23294"/>
                    </a:lnTo>
                    <a:lnTo>
                      <a:pt x="2219" y="26529"/>
                    </a:lnTo>
                    <a:lnTo>
                      <a:pt x="833" y="30504"/>
                    </a:lnTo>
                    <a:lnTo>
                      <a:pt x="1" y="35125"/>
                    </a:lnTo>
                    <a:lnTo>
                      <a:pt x="1" y="39932"/>
                    </a:lnTo>
                    <a:lnTo>
                      <a:pt x="555" y="44646"/>
                    </a:lnTo>
                    <a:lnTo>
                      <a:pt x="2034" y="49176"/>
                    </a:lnTo>
                    <a:lnTo>
                      <a:pt x="3051" y="51302"/>
                    </a:lnTo>
                    <a:lnTo>
                      <a:pt x="4345" y="53243"/>
                    </a:lnTo>
                    <a:lnTo>
                      <a:pt x="7026" y="56940"/>
                    </a:lnTo>
                    <a:lnTo>
                      <a:pt x="11463" y="62024"/>
                    </a:lnTo>
                    <a:lnTo>
                      <a:pt x="17101" y="67847"/>
                    </a:lnTo>
                    <a:lnTo>
                      <a:pt x="19967" y="71545"/>
                    </a:lnTo>
                    <a:lnTo>
                      <a:pt x="20984" y="73671"/>
                    </a:lnTo>
                    <a:lnTo>
                      <a:pt x="21076" y="74688"/>
                    </a:lnTo>
                    <a:lnTo>
                      <a:pt x="63319" y="43537"/>
                    </a:lnTo>
                    <a:lnTo>
                      <a:pt x="64428" y="43167"/>
                    </a:lnTo>
                    <a:lnTo>
                      <a:pt x="66554" y="42335"/>
                    </a:lnTo>
                    <a:lnTo>
                      <a:pt x="68403" y="41134"/>
                    </a:lnTo>
                    <a:lnTo>
                      <a:pt x="70067" y="39747"/>
                    </a:lnTo>
                    <a:lnTo>
                      <a:pt x="71546" y="37991"/>
                    </a:lnTo>
                    <a:lnTo>
                      <a:pt x="72655" y="36050"/>
                    </a:lnTo>
                    <a:lnTo>
                      <a:pt x="73487" y="34016"/>
                    </a:lnTo>
                    <a:lnTo>
                      <a:pt x="73949" y="31798"/>
                    </a:lnTo>
                    <a:lnTo>
                      <a:pt x="74041" y="30596"/>
                    </a:lnTo>
                    <a:lnTo>
                      <a:pt x="74134" y="29117"/>
                    </a:lnTo>
                    <a:lnTo>
                      <a:pt x="73856" y="25974"/>
                    </a:lnTo>
                    <a:lnTo>
                      <a:pt x="73394" y="23016"/>
                    </a:lnTo>
                    <a:lnTo>
                      <a:pt x="72470" y="19966"/>
                    </a:lnTo>
                    <a:lnTo>
                      <a:pt x="71915" y="18580"/>
                    </a:lnTo>
                    <a:lnTo>
                      <a:pt x="70991" y="16454"/>
                    </a:lnTo>
                    <a:lnTo>
                      <a:pt x="68495" y="12386"/>
                    </a:lnTo>
                    <a:lnTo>
                      <a:pt x="65075" y="8689"/>
                    </a:lnTo>
                    <a:lnTo>
                      <a:pt x="60823" y="5361"/>
                    </a:lnTo>
                    <a:lnTo>
                      <a:pt x="55554" y="2773"/>
                    </a:lnTo>
                    <a:lnTo>
                      <a:pt x="49361" y="832"/>
                    </a:lnTo>
                    <a:lnTo>
                      <a:pt x="4196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651;p59">
                <a:extLst>
                  <a:ext uri="{FF2B5EF4-FFF2-40B4-BE49-F238E27FC236}">
                    <a16:creationId xmlns:a16="http://schemas.microsoft.com/office/drawing/2014/main" id="{C2BC224A-C743-DB76-BA1F-779F156AF47E}"/>
                  </a:ext>
                </a:extLst>
              </p:cNvPr>
              <p:cNvSpPr/>
              <p:nvPr/>
            </p:nvSpPr>
            <p:spPr>
              <a:xfrm>
                <a:off x="541250" y="-623850"/>
                <a:ext cx="1515975" cy="1950400"/>
              </a:xfrm>
              <a:custGeom>
                <a:avLst/>
                <a:gdLst/>
                <a:ahLst/>
                <a:cxnLst/>
                <a:rect l="l" t="t" r="r" b="b"/>
                <a:pathLst>
                  <a:path w="60639" h="78016" extrusionOk="0">
                    <a:moveTo>
                      <a:pt x="50563" y="1"/>
                    </a:moveTo>
                    <a:lnTo>
                      <a:pt x="50563" y="2497"/>
                    </a:lnTo>
                    <a:lnTo>
                      <a:pt x="49916" y="6564"/>
                    </a:lnTo>
                    <a:lnTo>
                      <a:pt x="48899" y="9337"/>
                    </a:lnTo>
                    <a:lnTo>
                      <a:pt x="47327" y="12110"/>
                    </a:lnTo>
                    <a:lnTo>
                      <a:pt x="45017" y="14883"/>
                    </a:lnTo>
                    <a:lnTo>
                      <a:pt x="41689" y="17656"/>
                    </a:lnTo>
                    <a:lnTo>
                      <a:pt x="37529" y="20429"/>
                    </a:lnTo>
                    <a:lnTo>
                      <a:pt x="34941" y="21815"/>
                    </a:lnTo>
                    <a:lnTo>
                      <a:pt x="32815" y="22740"/>
                    </a:lnTo>
                    <a:lnTo>
                      <a:pt x="28101" y="24219"/>
                    </a:lnTo>
                    <a:lnTo>
                      <a:pt x="20799" y="25605"/>
                    </a:lnTo>
                    <a:lnTo>
                      <a:pt x="16732" y="26067"/>
                    </a:lnTo>
                    <a:lnTo>
                      <a:pt x="13774" y="27639"/>
                    </a:lnTo>
                    <a:lnTo>
                      <a:pt x="13034" y="26807"/>
                    </a:lnTo>
                    <a:lnTo>
                      <a:pt x="11463" y="25698"/>
                    </a:lnTo>
                    <a:lnTo>
                      <a:pt x="9891" y="24958"/>
                    </a:lnTo>
                    <a:lnTo>
                      <a:pt x="8320" y="24496"/>
                    </a:lnTo>
                    <a:lnTo>
                      <a:pt x="6841" y="24588"/>
                    </a:lnTo>
                    <a:lnTo>
                      <a:pt x="5270" y="24958"/>
                    </a:lnTo>
                    <a:lnTo>
                      <a:pt x="3144" y="26160"/>
                    </a:lnTo>
                    <a:lnTo>
                      <a:pt x="1757" y="27454"/>
                    </a:lnTo>
                    <a:lnTo>
                      <a:pt x="1202" y="28193"/>
                    </a:lnTo>
                    <a:lnTo>
                      <a:pt x="371" y="29857"/>
                    </a:lnTo>
                    <a:lnTo>
                      <a:pt x="1" y="31798"/>
                    </a:lnTo>
                    <a:lnTo>
                      <a:pt x="1" y="33740"/>
                    </a:lnTo>
                    <a:lnTo>
                      <a:pt x="371" y="35773"/>
                    </a:lnTo>
                    <a:lnTo>
                      <a:pt x="1202" y="37807"/>
                    </a:lnTo>
                    <a:lnTo>
                      <a:pt x="2312" y="39748"/>
                    </a:lnTo>
                    <a:lnTo>
                      <a:pt x="3791" y="41504"/>
                    </a:lnTo>
                    <a:lnTo>
                      <a:pt x="4623" y="42244"/>
                    </a:lnTo>
                    <a:lnTo>
                      <a:pt x="5639" y="43168"/>
                    </a:lnTo>
                    <a:lnTo>
                      <a:pt x="7488" y="44277"/>
                    </a:lnTo>
                    <a:lnTo>
                      <a:pt x="9152" y="44832"/>
                    </a:lnTo>
                    <a:lnTo>
                      <a:pt x="10538" y="44924"/>
                    </a:lnTo>
                    <a:lnTo>
                      <a:pt x="13034" y="44277"/>
                    </a:lnTo>
                    <a:lnTo>
                      <a:pt x="13404" y="43815"/>
                    </a:lnTo>
                    <a:lnTo>
                      <a:pt x="13589" y="67571"/>
                    </a:lnTo>
                    <a:lnTo>
                      <a:pt x="13866" y="68310"/>
                    </a:lnTo>
                    <a:lnTo>
                      <a:pt x="17286" y="72562"/>
                    </a:lnTo>
                    <a:lnTo>
                      <a:pt x="20614" y="74873"/>
                    </a:lnTo>
                    <a:lnTo>
                      <a:pt x="23572" y="76167"/>
                    </a:lnTo>
                    <a:lnTo>
                      <a:pt x="25236" y="76814"/>
                    </a:lnTo>
                    <a:lnTo>
                      <a:pt x="26807" y="77276"/>
                    </a:lnTo>
                    <a:lnTo>
                      <a:pt x="29672" y="77831"/>
                    </a:lnTo>
                    <a:lnTo>
                      <a:pt x="33370" y="78016"/>
                    </a:lnTo>
                    <a:lnTo>
                      <a:pt x="37252" y="77184"/>
                    </a:lnTo>
                    <a:lnTo>
                      <a:pt x="39748" y="75705"/>
                    </a:lnTo>
                    <a:lnTo>
                      <a:pt x="40395" y="74688"/>
                    </a:lnTo>
                    <a:lnTo>
                      <a:pt x="40672" y="74226"/>
                    </a:lnTo>
                    <a:lnTo>
                      <a:pt x="40765" y="73117"/>
                    </a:lnTo>
                    <a:lnTo>
                      <a:pt x="40302" y="71453"/>
                    </a:lnTo>
                    <a:lnTo>
                      <a:pt x="38269" y="68587"/>
                    </a:lnTo>
                    <a:lnTo>
                      <a:pt x="37714" y="68033"/>
                    </a:lnTo>
                    <a:lnTo>
                      <a:pt x="37714" y="57218"/>
                    </a:lnTo>
                    <a:lnTo>
                      <a:pt x="41966" y="57865"/>
                    </a:lnTo>
                    <a:lnTo>
                      <a:pt x="47605" y="58235"/>
                    </a:lnTo>
                    <a:lnTo>
                      <a:pt x="50748" y="57865"/>
                    </a:lnTo>
                    <a:lnTo>
                      <a:pt x="51949" y="57403"/>
                    </a:lnTo>
                    <a:lnTo>
                      <a:pt x="53058" y="56756"/>
                    </a:lnTo>
                    <a:lnTo>
                      <a:pt x="55184" y="54815"/>
                    </a:lnTo>
                    <a:lnTo>
                      <a:pt x="56663" y="52781"/>
                    </a:lnTo>
                    <a:lnTo>
                      <a:pt x="58050" y="49916"/>
                    </a:lnTo>
                    <a:lnTo>
                      <a:pt x="59159" y="46311"/>
                    </a:lnTo>
                    <a:lnTo>
                      <a:pt x="60083" y="41596"/>
                    </a:lnTo>
                    <a:lnTo>
                      <a:pt x="60546" y="35773"/>
                    </a:lnTo>
                    <a:lnTo>
                      <a:pt x="60638" y="32353"/>
                    </a:lnTo>
                    <a:lnTo>
                      <a:pt x="60638" y="28378"/>
                    </a:lnTo>
                    <a:lnTo>
                      <a:pt x="60268" y="21261"/>
                    </a:lnTo>
                    <a:lnTo>
                      <a:pt x="59436" y="15437"/>
                    </a:lnTo>
                    <a:lnTo>
                      <a:pt x="58327" y="10723"/>
                    </a:lnTo>
                    <a:lnTo>
                      <a:pt x="56941" y="6841"/>
                    </a:lnTo>
                    <a:lnTo>
                      <a:pt x="55277" y="4068"/>
                    </a:lnTo>
                    <a:lnTo>
                      <a:pt x="53428" y="1849"/>
                    </a:lnTo>
                    <a:lnTo>
                      <a:pt x="51579" y="463"/>
                    </a:lnTo>
                    <a:lnTo>
                      <a:pt x="505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652;p59">
                <a:extLst>
                  <a:ext uri="{FF2B5EF4-FFF2-40B4-BE49-F238E27FC236}">
                    <a16:creationId xmlns:a16="http://schemas.microsoft.com/office/drawing/2014/main" id="{C1015423-E018-25DC-CCAC-E54B719A35F7}"/>
                  </a:ext>
                </a:extLst>
              </p:cNvPr>
              <p:cNvSpPr/>
              <p:nvPr/>
            </p:nvSpPr>
            <p:spPr>
              <a:xfrm>
                <a:off x="887900" y="-11450"/>
                <a:ext cx="127100" cy="261150"/>
              </a:xfrm>
              <a:custGeom>
                <a:avLst/>
                <a:gdLst/>
                <a:ahLst/>
                <a:cxnLst/>
                <a:rect l="l" t="t" r="r" b="b"/>
                <a:pathLst>
                  <a:path w="5084" h="10446" extrusionOk="0">
                    <a:moveTo>
                      <a:pt x="0" y="0"/>
                    </a:moveTo>
                    <a:lnTo>
                      <a:pt x="0" y="10445"/>
                    </a:lnTo>
                    <a:lnTo>
                      <a:pt x="1109" y="10445"/>
                    </a:lnTo>
                    <a:lnTo>
                      <a:pt x="2866" y="9706"/>
                    </a:lnTo>
                    <a:lnTo>
                      <a:pt x="4160" y="8412"/>
                    </a:lnTo>
                    <a:lnTo>
                      <a:pt x="4992" y="6655"/>
                    </a:lnTo>
                    <a:lnTo>
                      <a:pt x="5084" y="5639"/>
                    </a:lnTo>
                    <a:lnTo>
                      <a:pt x="5084" y="5546"/>
                    </a:lnTo>
                    <a:lnTo>
                      <a:pt x="5084" y="5361"/>
                    </a:lnTo>
                    <a:lnTo>
                      <a:pt x="4992" y="4252"/>
                    </a:lnTo>
                    <a:lnTo>
                      <a:pt x="4160" y="2403"/>
                    </a:lnTo>
                    <a:lnTo>
                      <a:pt x="2866" y="1017"/>
                    </a:lnTo>
                    <a:lnTo>
                      <a:pt x="1017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653;p59">
                <a:extLst>
                  <a:ext uri="{FF2B5EF4-FFF2-40B4-BE49-F238E27FC236}">
                    <a16:creationId xmlns:a16="http://schemas.microsoft.com/office/drawing/2014/main" id="{816A66D9-03EE-DD96-EA31-C869CFE9BAEC}"/>
                  </a:ext>
                </a:extLst>
              </p:cNvPr>
              <p:cNvSpPr/>
              <p:nvPr/>
            </p:nvSpPr>
            <p:spPr>
              <a:xfrm>
                <a:off x="1819175" y="-36875"/>
                <a:ext cx="124800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4992" extrusionOk="0">
                    <a:moveTo>
                      <a:pt x="2034" y="0"/>
                    </a:moveTo>
                    <a:lnTo>
                      <a:pt x="1110" y="370"/>
                    </a:lnTo>
                    <a:lnTo>
                      <a:pt x="462" y="1109"/>
                    </a:lnTo>
                    <a:lnTo>
                      <a:pt x="0" y="1941"/>
                    </a:lnTo>
                    <a:lnTo>
                      <a:pt x="0" y="2496"/>
                    </a:lnTo>
                    <a:lnTo>
                      <a:pt x="0" y="3051"/>
                    </a:lnTo>
                    <a:lnTo>
                      <a:pt x="370" y="3883"/>
                    </a:lnTo>
                    <a:lnTo>
                      <a:pt x="1110" y="4622"/>
                    </a:lnTo>
                    <a:lnTo>
                      <a:pt x="1941" y="4992"/>
                    </a:lnTo>
                    <a:lnTo>
                      <a:pt x="3051" y="4992"/>
                    </a:lnTo>
                    <a:lnTo>
                      <a:pt x="3883" y="4530"/>
                    </a:lnTo>
                    <a:lnTo>
                      <a:pt x="4530" y="3883"/>
                    </a:lnTo>
                    <a:lnTo>
                      <a:pt x="4992" y="2958"/>
                    </a:lnTo>
                    <a:lnTo>
                      <a:pt x="4992" y="2496"/>
                    </a:lnTo>
                    <a:lnTo>
                      <a:pt x="4992" y="1941"/>
                    </a:lnTo>
                    <a:lnTo>
                      <a:pt x="4530" y="1109"/>
                    </a:lnTo>
                    <a:lnTo>
                      <a:pt x="3883" y="462"/>
                    </a:lnTo>
                    <a:lnTo>
                      <a:pt x="30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654;p59">
                <a:extLst>
                  <a:ext uri="{FF2B5EF4-FFF2-40B4-BE49-F238E27FC236}">
                    <a16:creationId xmlns:a16="http://schemas.microsoft.com/office/drawing/2014/main" id="{CDD18E3A-355C-EA69-7E52-86870A9E401F}"/>
                  </a:ext>
                </a:extLst>
              </p:cNvPr>
              <p:cNvSpPr/>
              <p:nvPr/>
            </p:nvSpPr>
            <p:spPr>
              <a:xfrm>
                <a:off x="1320025" y="-11450"/>
                <a:ext cx="13405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5362" h="5454" extrusionOk="0">
                    <a:moveTo>
                      <a:pt x="2219" y="0"/>
                    </a:moveTo>
                    <a:lnTo>
                      <a:pt x="1294" y="370"/>
                    </a:lnTo>
                    <a:lnTo>
                      <a:pt x="555" y="1109"/>
                    </a:lnTo>
                    <a:lnTo>
                      <a:pt x="0" y="2034"/>
                    </a:lnTo>
                    <a:lnTo>
                      <a:pt x="0" y="2588"/>
                    </a:lnTo>
                    <a:lnTo>
                      <a:pt x="0" y="3143"/>
                    </a:lnTo>
                    <a:lnTo>
                      <a:pt x="370" y="4160"/>
                    </a:lnTo>
                    <a:lnTo>
                      <a:pt x="1110" y="4992"/>
                    </a:lnTo>
                    <a:lnTo>
                      <a:pt x="2034" y="5361"/>
                    </a:lnTo>
                    <a:lnTo>
                      <a:pt x="2589" y="5454"/>
                    </a:lnTo>
                    <a:lnTo>
                      <a:pt x="3143" y="5454"/>
                    </a:lnTo>
                    <a:lnTo>
                      <a:pt x="4067" y="5084"/>
                    </a:lnTo>
                    <a:lnTo>
                      <a:pt x="4899" y="4252"/>
                    </a:lnTo>
                    <a:lnTo>
                      <a:pt x="5269" y="3328"/>
                    </a:lnTo>
                    <a:lnTo>
                      <a:pt x="5362" y="2773"/>
                    </a:lnTo>
                    <a:lnTo>
                      <a:pt x="5362" y="2218"/>
                    </a:lnTo>
                    <a:lnTo>
                      <a:pt x="4992" y="1202"/>
                    </a:lnTo>
                    <a:lnTo>
                      <a:pt x="4252" y="462"/>
                    </a:lnTo>
                    <a:lnTo>
                      <a:pt x="3328" y="92"/>
                    </a:lnTo>
                    <a:lnTo>
                      <a:pt x="277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655;p59">
                <a:extLst>
                  <a:ext uri="{FF2B5EF4-FFF2-40B4-BE49-F238E27FC236}">
                    <a16:creationId xmlns:a16="http://schemas.microsoft.com/office/drawing/2014/main" id="{8EEA3500-0869-B314-9BD9-DDF06717A05F}"/>
                  </a:ext>
                </a:extLst>
              </p:cNvPr>
              <p:cNvSpPr/>
              <p:nvPr/>
            </p:nvSpPr>
            <p:spPr>
              <a:xfrm>
                <a:off x="1823800" y="-210200"/>
                <a:ext cx="164100" cy="1202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4808" extrusionOk="0">
                    <a:moveTo>
                      <a:pt x="3513" y="1"/>
                    </a:moveTo>
                    <a:lnTo>
                      <a:pt x="2311" y="93"/>
                    </a:lnTo>
                    <a:lnTo>
                      <a:pt x="1109" y="648"/>
                    </a:lnTo>
                    <a:lnTo>
                      <a:pt x="185" y="1664"/>
                    </a:lnTo>
                    <a:lnTo>
                      <a:pt x="0" y="2219"/>
                    </a:lnTo>
                    <a:lnTo>
                      <a:pt x="6471" y="4807"/>
                    </a:lnTo>
                    <a:lnTo>
                      <a:pt x="6563" y="4160"/>
                    </a:lnTo>
                    <a:lnTo>
                      <a:pt x="6563" y="2774"/>
                    </a:lnTo>
                    <a:lnTo>
                      <a:pt x="6008" y="1572"/>
                    </a:lnTo>
                    <a:lnTo>
                      <a:pt x="5084" y="555"/>
                    </a:lnTo>
                    <a:lnTo>
                      <a:pt x="4437" y="278"/>
                    </a:lnTo>
                    <a:lnTo>
                      <a:pt x="4252" y="278"/>
                    </a:lnTo>
                    <a:lnTo>
                      <a:pt x="4252" y="185"/>
                    </a:lnTo>
                    <a:lnTo>
                      <a:pt x="351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656;p59">
                <a:extLst>
                  <a:ext uri="{FF2B5EF4-FFF2-40B4-BE49-F238E27FC236}">
                    <a16:creationId xmlns:a16="http://schemas.microsoft.com/office/drawing/2014/main" id="{9CC8B73D-35E8-FA02-A0AB-861AE8A8B733}"/>
                  </a:ext>
                </a:extLst>
              </p:cNvPr>
              <p:cNvSpPr/>
              <p:nvPr/>
            </p:nvSpPr>
            <p:spPr>
              <a:xfrm>
                <a:off x="1659725" y="-25325"/>
                <a:ext cx="205675" cy="385950"/>
              </a:xfrm>
              <a:custGeom>
                <a:avLst/>
                <a:gdLst/>
                <a:ahLst/>
                <a:cxnLst/>
                <a:rect l="l" t="t" r="r" b="b"/>
                <a:pathLst>
                  <a:path w="8227" h="15438" extrusionOk="0">
                    <a:moveTo>
                      <a:pt x="278" y="0"/>
                    </a:moveTo>
                    <a:lnTo>
                      <a:pt x="0" y="15437"/>
                    </a:lnTo>
                    <a:lnTo>
                      <a:pt x="8227" y="13588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657;p59">
                <a:extLst>
                  <a:ext uri="{FF2B5EF4-FFF2-40B4-BE49-F238E27FC236}">
                    <a16:creationId xmlns:a16="http://schemas.microsoft.com/office/drawing/2014/main" id="{F1814727-C075-94D7-9514-EDF05B9CDA47}"/>
                  </a:ext>
                </a:extLst>
              </p:cNvPr>
              <p:cNvSpPr/>
              <p:nvPr/>
            </p:nvSpPr>
            <p:spPr>
              <a:xfrm>
                <a:off x="1417075" y="439150"/>
                <a:ext cx="208000" cy="1456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5825" extrusionOk="0">
                    <a:moveTo>
                      <a:pt x="185" y="1"/>
                    </a:moveTo>
                    <a:lnTo>
                      <a:pt x="1" y="925"/>
                    </a:lnTo>
                    <a:lnTo>
                      <a:pt x="185" y="2681"/>
                    </a:lnTo>
                    <a:lnTo>
                      <a:pt x="1017" y="4160"/>
                    </a:lnTo>
                    <a:lnTo>
                      <a:pt x="2311" y="5270"/>
                    </a:lnTo>
                    <a:lnTo>
                      <a:pt x="3143" y="5639"/>
                    </a:lnTo>
                    <a:lnTo>
                      <a:pt x="3328" y="5732"/>
                    </a:lnTo>
                    <a:lnTo>
                      <a:pt x="3421" y="5732"/>
                    </a:lnTo>
                    <a:lnTo>
                      <a:pt x="4253" y="5824"/>
                    </a:lnTo>
                    <a:lnTo>
                      <a:pt x="5824" y="5455"/>
                    </a:lnTo>
                    <a:lnTo>
                      <a:pt x="7118" y="4623"/>
                    </a:lnTo>
                    <a:lnTo>
                      <a:pt x="8042" y="3328"/>
                    </a:lnTo>
                    <a:lnTo>
                      <a:pt x="8320" y="2497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658;p59">
                <a:extLst>
                  <a:ext uri="{FF2B5EF4-FFF2-40B4-BE49-F238E27FC236}">
                    <a16:creationId xmlns:a16="http://schemas.microsoft.com/office/drawing/2014/main" id="{F5CC0A52-9095-6EF9-1214-56FD152AC045}"/>
                  </a:ext>
                </a:extLst>
              </p:cNvPr>
              <p:cNvSpPr/>
              <p:nvPr/>
            </p:nvSpPr>
            <p:spPr>
              <a:xfrm>
                <a:off x="1417075" y="476125"/>
                <a:ext cx="117875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4253" extrusionOk="0">
                    <a:moveTo>
                      <a:pt x="1" y="1"/>
                    </a:moveTo>
                    <a:lnTo>
                      <a:pt x="93" y="740"/>
                    </a:lnTo>
                    <a:lnTo>
                      <a:pt x="555" y="2034"/>
                    </a:lnTo>
                    <a:lnTo>
                      <a:pt x="1387" y="3051"/>
                    </a:lnTo>
                    <a:lnTo>
                      <a:pt x="2496" y="3883"/>
                    </a:lnTo>
                    <a:lnTo>
                      <a:pt x="3051" y="4160"/>
                    </a:lnTo>
                    <a:lnTo>
                      <a:pt x="3883" y="4253"/>
                    </a:lnTo>
                    <a:lnTo>
                      <a:pt x="4715" y="4253"/>
                    </a:lnTo>
                    <a:lnTo>
                      <a:pt x="4622" y="3421"/>
                    </a:lnTo>
                    <a:lnTo>
                      <a:pt x="3883" y="1942"/>
                    </a:lnTo>
                    <a:lnTo>
                      <a:pt x="2774" y="740"/>
                    </a:lnTo>
                    <a:lnTo>
                      <a:pt x="1295" y="9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659;p59">
                <a:extLst>
                  <a:ext uri="{FF2B5EF4-FFF2-40B4-BE49-F238E27FC236}">
                    <a16:creationId xmlns:a16="http://schemas.microsoft.com/office/drawing/2014/main" id="{4863B99D-CCDA-A5AA-50D0-47A0BB4F7038}"/>
                  </a:ext>
                </a:extLst>
              </p:cNvPr>
              <p:cNvSpPr/>
              <p:nvPr/>
            </p:nvSpPr>
            <p:spPr>
              <a:xfrm>
                <a:off x="989575" y="584750"/>
                <a:ext cx="494550" cy="316600"/>
              </a:xfrm>
              <a:custGeom>
                <a:avLst/>
                <a:gdLst/>
                <a:ahLst/>
                <a:cxnLst/>
                <a:rect l="l" t="t" r="r" b="b"/>
                <a:pathLst>
                  <a:path w="19782" h="12664" extrusionOk="0">
                    <a:moveTo>
                      <a:pt x="0" y="0"/>
                    </a:moveTo>
                    <a:lnTo>
                      <a:pt x="647" y="1849"/>
                    </a:lnTo>
                    <a:lnTo>
                      <a:pt x="2866" y="4899"/>
                    </a:lnTo>
                    <a:lnTo>
                      <a:pt x="4252" y="6193"/>
                    </a:lnTo>
                    <a:lnTo>
                      <a:pt x="5916" y="7395"/>
                    </a:lnTo>
                    <a:lnTo>
                      <a:pt x="10815" y="9613"/>
                    </a:lnTo>
                    <a:lnTo>
                      <a:pt x="18302" y="12202"/>
                    </a:lnTo>
                    <a:lnTo>
                      <a:pt x="19781" y="12664"/>
                    </a:lnTo>
                    <a:lnTo>
                      <a:pt x="19781" y="8966"/>
                    </a:lnTo>
                    <a:lnTo>
                      <a:pt x="17378" y="8597"/>
                    </a:lnTo>
                    <a:lnTo>
                      <a:pt x="11555" y="7118"/>
                    </a:lnTo>
                    <a:lnTo>
                      <a:pt x="6933" y="5454"/>
                    </a:lnTo>
                    <a:lnTo>
                      <a:pt x="4252" y="4067"/>
                    </a:lnTo>
                    <a:lnTo>
                      <a:pt x="2034" y="2588"/>
                    </a:lnTo>
                    <a:lnTo>
                      <a:pt x="370" y="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660;p59">
                <a:extLst>
                  <a:ext uri="{FF2B5EF4-FFF2-40B4-BE49-F238E27FC236}">
                    <a16:creationId xmlns:a16="http://schemas.microsoft.com/office/drawing/2014/main" id="{D66E695D-0854-1029-0B03-DD3CB40A9F8F}"/>
                  </a:ext>
                </a:extLst>
              </p:cNvPr>
              <p:cNvSpPr/>
              <p:nvPr/>
            </p:nvSpPr>
            <p:spPr>
              <a:xfrm>
                <a:off x="661425" y="845875"/>
                <a:ext cx="570800" cy="2246200"/>
              </a:xfrm>
              <a:custGeom>
                <a:avLst/>
                <a:gdLst/>
                <a:ahLst/>
                <a:cxnLst/>
                <a:rect l="l" t="t" r="r" b="b"/>
                <a:pathLst>
                  <a:path w="22832" h="89848" extrusionOk="0">
                    <a:moveTo>
                      <a:pt x="8227" y="0"/>
                    </a:moveTo>
                    <a:lnTo>
                      <a:pt x="7118" y="185"/>
                    </a:lnTo>
                    <a:lnTo>
                      <a:pt x="6009" y="832"/>
                    </a:lnTo>
                    <a:lnTo>
                      <a:pt x="5084" y="1849"/>
                    </a:lnTo>
                    <a:lnTo>
                      <a:pt x="4622" y="2589"/>
                    </a:lnTo>
                    <a:lnTo>
                      <a:pt x="2034" y="6933"/>
                    </a:lnTo>
                    <a:lnTo>
                      <a:pt x="647" y="9151"/>
                    </a:lnTo>
                    <a:lnTo>
                      <a:pt x="463" y="11000"/>
                    </a:lnTo>
                    <a:lnTo>
                      <a:pt x="0" y="20244"/>
                    </a:lnTo>
                    <a:lnTo>
                      <a:pt x="185" y="25882"/>
                    </a:lnTo>
                    <a:lnTo>
                      <a:pt x="647" y="27638"/>
                    </a:lnTo>
                    <a:lnTo>
                      <a:pt x="1017" y="28285"/>
                    </a:lnTo>
                    <a:lnTo>
                      <a:pt x="2404" y="30227"/>
                    </a:lnTo>
                    <a:lnTo>
                      <a:pt x="5731" y="33832"/>
                    </a:lnTo>
                    <a:lnTo>
                      <a:pt x="13681" y="41319"/>
                    </a:lnTo>
                    <a:lnTo>
                      <a:pt x="15437" y="42798"/>
                    </a:lnTo>
                    <a:lnTo>
                      <a:pt x="14882" y="44462"/>
                    </a:lnTo>
                    <a:lnTo>
                      <a:pt x="12941" y="52966"/>
                    </a:lnTo>
                    <a:lnTo>
                      <a:pt x="11925" y="58512"/>
                    </a:lnTo>
                    <a:lnTo>
                      <a:pt x="11740" y="60360"/>
                    </a:lnTo>
                    <a:lnTo>
                      <a:pt x="11740" y="61285"/>
                    </a:lnTo>
                    <a:lnTo>
                      <a:pt x="12387" y="64058"/>
                    </a:lnTo>
                    <a:lnTo>
                      <a:pt x="14235" y="69327"/>
                    </a:lnTo>
                    <a:lnTo>
                      <a:pt x="17471" y="77923"/>
                    </a:lnTo>
                    <a:lnTo>
                      <a:pt x="19597" y="84301"/>
                    </a:lnTo>
                    <a:lnTo>
                      <a:pt x="20521" y="88183"/>
                    </a:lnTo>
                    <a:lnTo>
                      <a:pt x="20798" y="89847"/>
                    </a:lnTo>
                    <a:lnTo>
                      <a:pt x="21168" y="86519"/>
                    </a:lnTo>
                    <a:lnTo>
                      <a:pt x="22555" y="69327"/>
                    </a:lnTo>
                    <a:lnTo>
                      <a:pt x="22832" y="60453"/>
                    </a:lnTo>
                    <a:lnTo>
                      <a:pt x="22739" y="55554"/>
                    </a:lnTo>
                    <a:lnTo>
                      <a:pt x="22462" y="53613"/>
                    </a:lnTo>
                    <a:lnTo>
                      <a:pt x="22000" y="50470"/>
                    </a:lnTo>
                    <a:lnTo>
                      <a:pt x="20706" y="43907"/>
                    </a:lnTo>
                    <a:lnTo>
                      <a:pt x="18210" y="33924"/>
                    </a:lnTo>
                    <a:lnTo>
                      <a:pt x="14143" y="21445"/>
                    </a:lnTo>
                    <a:lnTo>
                      <a:pt x="10353" y="11740"/>
                    </a:lnTo>
                    <a:lnTo>
                      <a:pt x="8782" y="8782"/>
                    </a:lnTo>
                    <a:lnTo>
                      <a:pt x="8782" y="93"/>
                    </a:lnTo>
                    <a:lnTo>
                      <a:pt x="82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661;p59">
                <a:extLst>
                  <a:ext uri="{FF2B5EF4-FFF2-40B4-BE49-F238E27FC236}">
                    <a16:creationId xmlns:a16="http://schemas.microsoft.com/office/drawing/2014/main" id="{A98943BF-0281-CA9C-56E4-951CFF5F05E3}"/>
                  </a:ext>
                </a:extLst>
              </p:cNvPr>
              <p:cNvSpPr/>
              <p:nvPr/>
            </p:nvSpPr>
            <p:spPr>
              <a:xfrm>
                <a:off x="978000" y="3108225"/>
                <a:ext cx="11095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438" extrusionOk="0">
                    <a:moveTo>
                      <a:pt x="2219" y="0"/>
                    </a:moveTo>
                    <a:lnTo>
                      <a:pt x="1665" y="93"/>
                    </a:lnTo>
                    <a:lnTo>
                      <a:pt x="925" y="462"/>
                    </a:lnTo>
                    <a:lnTo>
                      <a:pt x="278" y="1017"/>
                    </a:lnTo>
                    <a:lnTo>
                      <a:pt x="1" y="1849"/>
                    </a:lnTo>
                    <a:lnTo>
                      <a:pt x="1" y="2404"/>
                    </a:lnTo>
                    <a:lnTo>
                      <a:pt x="1" y="2773"/>
                    </a:lnTo>
                    <a:lnTo>
                      <a:pt x="463" y="3513"/>
                    </a:lnTo>
                    <a:lnTo>
                      <a:pt x="1110" y="4160"/>
                    </a:lnTo>
                    <a:lnTo>
                      <a:pt x="1942" y="4437"/>
                    </a:lnTo>
                    <a:lnTo>
                      <a:pt x="2774" y="4437"/>
                    </a:lnTo>
                    <a:lnTo>
                      <a:pt x="3606" y="4067"/>
                    </a:lnTo>
                    <a:lnTo>
                      <a:pt x="4161" y="3420"/>
                    </a:lnTo>
                    <a:lnTo>
                      <a:pt x="4438" y="2681"/>
                    </a:lnTo>
                    <a:lnTo>
                      <a:pt x="4438" y="2126"/>
                    </a:lnTo>
                    <a:lnTo>
                      <a:pt x="4438" y="1664"/>
                    </a:lnTo>
                    <a:lnTo>
                      <a:pt x="4068" y="925"/>
                    </a:lnTo>
                    <a:lnTo>
                      <a:pt x="3421" y="370"/>
                    </a:lnTo>
                    <a:lnTo>
                      <a:pt x="25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662;p59">
                <a:extLst>
                  <a:ext uri="{FF2B5EF4-FFF2-40B4-BE49-F238E27FC236}">
                    <a16:creationId xmlns:a16="http://schemas.microsoft.com/office/drawing/2014/main" id="{BBB24059-F5C3-60A8-1DA1-B3A7D1E53308}"/>
                  </a:ext>
                </a:extLst>
              </p:cNvPr>
              <p:cNvSpPr/>
              <p:nvPr/>
            </p:nvSpPr>
            <p:spPr>
              <a:xfrm>
                <a:off x="654500" y="3124400"/>
                <a:ext cx="110925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438" extrusionOk="0">
                    <a:moveTo>
                      <a:pt x="2126" y="0"/>
                    </a:moveTo>
                    <a:lnTo>
                      <a:pt x="1664" y="93"/>
                    </a:lnTo>
                    <a:lnTo>
                      <a:pt x="924" y="370"/>
                    </a:lnTo>
                    <a:lnTo>
                      <a:pt x="277" y="1017"/>
                    </a:lnTo>
                    <a:lnTo>
                      <a:pt x="0" y="1849"/>
                    </a:lnTo>
                    <a:lnTo>
                      <a:pt x="0" y="2311"/>
                    </a:lnTo>
                    <a:lnTo>
                      <a:pt x="93" y="2773"/>
                    </a:lnTo>
                    <a:lnTo>
                      <a:pt x="462" y="3513"/>
                    </a:lnTo>
                    <a:lnTo>
                      <a:pt x="1017" y="4160"/>
                    </a:lnTo>
                    <a:lnTo>
                      <a:pt x="1849" y="4437"/>
                    </a:lnTo>
                    <a:lnTo>
                      <a:pt x="2773" y="4437"/>
                    </a:lnTo>
                    <a:lnTo>
                      <a:pt x="3513" y="3975"/>
                    </a:lnTo>
                    <a:lnTo>
                      <a:pt x="4160" y="3420"/>
                    </a:lnTo>
                    <a:lnTo>
                      <a:pt x="4437" y="2588"/>
                    </a:lnTo>
                    <a:lnTo>
                      <a:pt x="4437" y="2126"/>
                    </a:lnTo>
                    <a:lnTo>
                      <a:pt x="4345" y="1664"/>
                    </a:lnTo>
                    <a:lnTo>
                      <a:pt x="4067" y="925"/>
                    </a:lnTo>
                    <a:lnTo>
                      <a:pt x="3420" y="370"/>
                    </a:lnTo>
                    <a:lnTo>
                      <a:pt x="2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663;p59">
                <a:extLst>
                  <a:ext uri="{FF2B5EF4-FFF2-40B4-BE49-F238E27FC236}">
                    <a16:creationId xmlns:a16="http://schemas.microsoft.com/office/drawing/2014/main" id="{B5F3479C-E58B-AF05-A508-8AF688DC0844}"/>
                  </a:ext>
                </a:extLst>
              </p:cNvPr>
              <p:cNvSpPr/>
              <p:nvPr/>
            </p:nvSpPr>
            <p:spPr>
              <a:xfrm>
                <a:off x="-2705525" y="1123175"/>
                <a:ext cx="3170550" cy="2098300"/>
              </a:xfrm>
              <a:custGeom>
                <a:avLst/>
                <a:gdLst/>
                <a:ahLst/>
                <a:cxnLst/>
                <a:rect l="l" t="t" r="r" b="b"/>
                <a:pathLst>
                  <a:path w="126822" h="83932" extrusionOk="0">
                    <a:moveTo>
                      <a:pt x="122847" y="1"/>
                    </a:moveTo>
                    <a:lnTo>
                      <a:pt x="120074" y="278"/>
                    </a:lnTo>
                    <a:lnTo>
                      <a:pt x="117578" y="832"/>
                    </a:lnTo>
                    <a:lnTo>
                      <a:pt x="115360" y="1664"/>
                    </a:lnTo>
                    <a:lnTo>
                      <a:pt x="113326" y="2866"/>
                    </a:lnTo>
                    <a:lnTo>
                      <a:pt x="111385" y="4437"/>
                    </a:lnTo>
                    <a:lnTo>
                      <a:pt x="108612" y="7395"/>
                    </a:lnTo>
                    <a:lnTo>
                      <a:pt x="106578" y="9984"/>
                    </a:lnTo>
                    <a:lnTo>
                      <a:pt x="104637" y="12849"/>
                    </a:lnTo>
                    <a:lnTo>
                      <a:pt x="97982" y="24311"/>
                    </a:lnTo>
                    <a:lnTo>
                      <a:pt x="85780" y="45941"/>
                    </a:lnTo>
                    <a:lnTo>
                      <a:pt x="80327" y="55369"/>
                    </a:lnTo>
                    <a:lnTo>
                      <a:pt x="50470" y="39378"/>
                    </a:lnTo>
                    <a:lnTo>
                      <a:pt x="49361" y="38546"/>
                    </a:lnTo>
                    <a:lnTo>
                      <a:pt x="47512" y="36882"/>
                    </a:lnTo>
                    <a:lnTo>
                      <a:pt x="45017" y="34017"/>
                    </a:lnTo>
                    <a:lnTo>
                      <a:pt x="42521" y="29950"/>
                    </a:lnTo>
                    <a:lnTo>
                      <a:pt x="40025" y="26345"/>
                    </a:lnTo>
                    <a:lnTo>
                      <a:pt x="38639" y="24773"/>
                    </a:lnTo>
                    <a:lnTo>
                      <a:pt x="37252" y="23479"/>
                    </a:lnTo>
                    <a:lnTo>
                      <a:pt x="34294" y="21445"/>
                    </a:lnTo>
                    <a:lnTo>
                      <a:pt x="29765" y="19135"/>
                    </a:lnTo>
                    <a:lnTo>
                      <a:pt x="26714" y="17009"/>
                    </a:lnTo>
                    <a:lnTo>
                      <a:pt x="23849" y="14698"/>
                    </a:lnTo>
                    <a:lnTo>
                      <a:pt x="21168" y="13034"/>
                    </a:lnTo>
                    <a:lnTo>
                      <a:pt x="20336" y="13219"/>
                    </a:lnTo>
                    <a:lnTo>
                      <a:pt x="19782" y="13866"/>
                    </a:lnTo>
                    <a:lnTo>
                      <a:pt x="19504" y="14328"/>
                    </a:lnTo>
                    <a:lnTo>
                      <a:pt x="19320" y="14883"/>
                    </a:lnTo>
                    <a:lnTo>
                      <a:pt x="19412" y="16084"/>
                    </a:lnTo>
                    <a:lnTo>
                      <a:pt x="20059" y="18118"/>
                    </a:lnTo>
                    <a:lnTo>
                      <a:pt x="22740" y="21908"/>
                    </a:lnTo>
                    <a:lnTo>
                      <a:pt x="23941" y="23294"/>
                    </a:lnTo>
                    <a:lnTo>
                      <a:pt x="25051" y="24403"/>
                    </a:lnTo>
                    <a:lnTo>
                      <a:pt x="26437" y="25975"/>
                    </a:lnTo>
                    <a:lnTo>
                      <a:pt x="26437" y="26529"/>
                    </a:lnTo>
                    <a:lnTo>
                      <a:pt x="25790" y="26899"/>
                    </a:lnTo>
                    <a:lnTo>
                      <a:pt x="24496" y="27176"/>
                    </a:lnTo>
                    <a:lnTo>
                      <a:pt x="22185" y="27176"/>
                    </a:lnTo>
                    <a:lnTo>
                      <a:pt x="19412" y="26714"/>
                    </a:lnTo>
                    <a:lnTo>
                      <a:pt x="14790" y="25235"/>
                    </a:lnTo>
                    <a:lnTo>
                      <a:pt x="5639" y="21353"/>
                    </a:lnTo>
                    <a:lnTo>
                      <a:pt x="2312" y="19874"/>
                    </a:lnTo>
                    <a:lnTo>
                      <a:pt x="1757" y="19689"/>
                    </a:lnTo>
                    <a:lnTo>
                      <a:pt x="925" y="19689"/>
                    </a:lnTo>
                    <a:lnTo>
                      <a:pt x="186" y="20244"/>
                    </a:lnTo>
                    <a:lnTo>
                      <a:pt x="1" y="21723"/>
                    </a:lnTo>
                    <a:lnTo>
                      <a:pt x="463" y="23571"/>
                    </a:lnTo>
                    <a:lnTo>
                      <a:pt x="925" y="24496"/>
                    </a:lnTo>
                    <a:lnTo>
                      <a:pt x="1480" y="25513"/>
                    </a:lnTo>
                    <a:lnTo>
                      <a:pt x="2219" y="28378"/>
                    </a:lnTo>
                    <a:lnTo>
                      <a:pt x="2866" y="31891"/>
                    </a:lnTo>
                    <a:lnTo>
                      <a:pt x="3975" y="35218"/>
                    </a:lnTo>
                    <a:lnTo>
                      <a:pt x="4807" y="36790"/>
                    </a:lnTo>
                    <a:lnTo>
                      <a:pt x="5732" y="38176"/>
                    </a:lnTo>
                    <a:lnTo>
                      <a:pt x="7488" y="40395"/>
                    </a:lnTo>
                    <a:lnTo>
                      <a:pt x="9522" y="42151"/>
                    </a:lnTo>
                    <a:lnTo>
                      <a:pt x="12572" y="43907"/>
                    </a:lnTo>
                    <a:lnTo>
                      <a:pt x="14513" y="44832"/>
                    </a:lnTo>
                    <a:lnTo>
                      <a:pt x="16731" y="45663"/>
                    </a:lnTo>
                    <a:lnTo>
                      <a:pt x="22370" y="47050"/>
                    </a:lnTo>
                    <a:lnTo>
                      <a:pt x="28656" y="48436"/>
                    </a:lnTo>
                    <a:lnTo>
                      <a:pt x="33092" y="49915"/>
                    </a:lnTo>
                    <a:lnTo>
                      <a:pt x="35588" y="51025"/>
                    </a:lnTo>
                    <a:lnTo>
                      <a:pt x="36697" y="51579"/>
                    </a:lnTo>
                    <a:lnTo>
                      <a:pt x="39193" y="53243"/>
                    </a:lnTo>
                    <a:lnTo>
                      <a:pt x="45848" y="58604"/>
                    </a:lnTo>
                    <a:lnTo>
                      <a:pt x="57957" y="68957"/>
                    </a:lnTo>
                    <a:lnTo>
                      <a:pt x="65075" y="75150"/>
                    </a:lnTo>
                    <a:lnTo>
                      <a:pt x="67016" y="76906"/>
                    </a:lnTo>
                    <a:lnTo>
                      <a:pt x="70806" y="79772"/>
                    </a:lnTo>
                    <a:lnTo>
                      <a:pt x="74318" y="81806"/>
                    </a:lnTo>
                    <a:lnTo>
                      <a:pt x="77554" y="83192"/>
                    </a:lnTo>
                    <a:lnTo>
                      <a:pt x="80512" y="83932"/>
                    </a:lnTo>
                    <a:lnTo>
                      <a:pt x="83285" y="83932"/>
                    </a:lnTo>
                    <a:lnTo>
                      <a:pt x="85873" y="83192"/>
                    </a:lnTo>
                    <a:lnTo>
                      <a:pt x="88276" y="81713"/>
                    </a:lnTo>
                    <a:lnTo>
                      <a:pt x="89478" y="80696"/>
                    </a:lnTo>
                    <a:lnTo>
                      <a:pt x="93822" y="75982"/>
                    </a:lnTo>
                    <a:lnTo>
                      <a:pt x="101587" y="66831"/>
                    </a:lnTo>
                    <a:lnTo>
                      <a:pt x="104175" y="63688"/>
                    </a:lnTo>
                    <a:lnTo>
                      <a:pt x="107318" y="59621"/>
                    </a:lnTo>
                    <a:lnTo>
                      <a:pt x="114158" y="49084"/>
                    </a:lnTo>
                    <a:lnTo>
                      <a:pt x="122939" y="34109"/>
                    </a:lnTo>
                    <a:lnTo>
                      <a:pt x="124511" y="31336"/>
                    </a:lnTo>
                    <a:lnTo>
                      <a:pt x="124603" y="30966"/>
                    </a:lnTo>
                    <a:lnTo>
                      <a:pt x="125897" y="26807"/>
                    </a:lnTo>
                    <a:lnTo>
                      <a:pt x="126729" y="20983"/>
                    </a:lnTo>
                    <a:lnTo>
                      <a:pt x="126821" y="16084"/>
                    </a:lnTo>
                    <a:lnTo>
                      <a:pt x="126452" y="10261"/>
                    </a:lnTo>
                    <a:lnTo>
                      <a:pt x="125342" y="3606"/>
                    </a:lnTo>
                    <a:lnTo>
                      <a:pt x="124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664;p59">
                <a:extLst>
                  <a:ext uri="{FF2B5EF4-FFF2-40B4-BE49-F238E27FC236}">
                    <a16:creationId xmlns:a16="http://schemas.microsoft.com/office/drawing/2014/main" id="{28D6F8F8-E6E8-4BB5-2506-A4065E9C3F36}"/>
                  </a:ext>
                </a:extLst>
              </p:cNvPr>
              <p:cNvSpPr/>
              <p:nvPr/>
            </p:nvSpPr>
            <p:spPr>
              <a:xfrm>
                <a:off x="-1508500" y="1102375"/>
                <a:ext cx="2038225" cy="2130650"/>
              </a:xfrm>
              <a:custGeom>
                <a:avLst/>
                <a:gdLst/>
                <a:ahLst/>
                <a:cxnLst/>
                <a:rect l="l" t="t" r="r" b="b"/>
                <a:pathLst>
                  <a:path w="81529" h="85226" extrusionOk="0">
                    <a:moveTo>
                      <a:pt x="75335" y="1"/>
                    </a:moveTo>
                    <a:lnTo>
                      <a:pt x="71453" y="463"/>
                    </a:lnTo>
                    <a:lnTo>
                      <a:pt x="68126" y="1387"/>
                    </a:lnTo>
                    <a:lnTo>
                      <a:pt x="65352" y="2681"/>
                    </a:lnTo>
                    <a:lnTo>
                      <a:pt x="62857" y="4530"/>
                    </a:lnTo>
                    <a:lnTo>
                      <a:pt x="60638" y="6841"/>
                    </a:lnTo>
                    <a:lnTo>
                      <a:pt x="57403" y="11185"/>
                    </a:lnTo>
                    <a:lnTo>
                      <a:pt x="55092" y="14975"/>
                    </a:lnTo>
                    <a:lnTo>
                      <a:pt x="40487" y="40210"/>
                    </a:lnTo>
                    <a:lnTo>
                      <a:pt x="32353" y="55184"/>
                    </a:lnTo>
                    <a:lnTo>
                      <a:pt x="8782" y="42798"/>
                    </a:lnTo>
                    <a:lnTo>
                      <a:pt x="6656" y="47420"/>
                    </a:lnTo>
                    <a:lnTo>
                      <a:pt x="1" y="61747"/>
                    </a:lnTo>
                    <a:lnTo>
                      <a:pt x="6749" y="67571"/>
                    </a:lnTo>
                    <a:lnTo>
                      <a:pt x="19690" y="78755"/>
                    </a:lnTo>
                    <a:lnTo>
                      <a:pt x="22093" y="80789"/>
                    </a:lnTo>
                    <a:lnTo>
                      <a:pt x="26160" y="83285"/>
                    </a:lnTo>
                    <a:lnTo>
                      <a:pt x="28933" y="84486"/>
                    </a:lnTo>
                    <a:lnTo>
                      <a:pt x="31799" y="85133"/>
                    </a:lnTo>
                    <a:lnTo>
                      <a:pt x="34757" y="85226"/>
                    </a:lnTo>
                    <a:lnTo>
                      <a:pt x="37714" y="84579"/>
                    </a:lnTo>
                    <a:lnTo>
                      <a:pt x="40672" y="83007"/>
                    </a:lnTo>
                    <a:lnTo>
                      <a:pt x="42059" y="81806"/>
                    </a:lnTo>
                    <a:lnTo>
                      <a:pt x="43815" y="80234"/>
                    </a:lnTo>
                    <a:lnTo>
                      <a:pt x="48437" y="75150"/>
                    </a:lnTo>
                    <a:lnTo>
                      <a:pt x="56848" y="64798"/>
                    </a:lnTo>
                    <a:lnTo>
                      <a:pt x="73949" y="42243"/>
                    </a:lnTo>
                    <a:lnTo>
                      <a:pt x="77277" y="37622"/>
                    </a:lnTo>
                    <a:lnTo>
                      <a:pt x="78386" y="35403"/>
                    </a:lnTo>
                    <a:lnTo>
                      <a:pt x="80050" y="30504"/>
                    </a:lnTo>
                    <a:lnTo>
                      <a:pt x="81159" y="25513"/>
                    </a:lnTo>
                    <a:lnTo>
                      <a:pt x="81529" y="20244"/>
                    </a:lnTo>
                    <a:lnTo>
                      <a:pt x="81436" y="15068"/>
                    </a:lnTo>
                    <a:lnTo>
                      <a:pt x="80882" y="10169"/>
                    </a:lnTo>
                    <a:lnTo>
                      <a:pt x="79865" y="5547"/>
                    </a:lnTo>
                    <a:lnTo>
                      <a:pt x="78478" y="1664"/>
                    </a:lnTo>
                    <a:lnTo>
                      <a:pt x="776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665;p59">
                <a:extLst>
                  <a:ext uri="{FF2B5EF4-FFF2-40B4-BE49-F238E27FC236}">
                    <a16:creationId xmlns:a16="http://schemas.microsoft.com/office/drawing/2014/main" id="{135EB126-4175-D233-3417-6A3786AB5DF7}"/>
                  </a:ext>
                </a:extLst>
              </p:cNvPr>
              <p:cNvSpPr/>
              <p:nvPr/>
            </p:nvSpPr>
            <p:spPr>
              <a:xfrm>
                <a:off x="-699675" y="2405700"/>
                <a:ext cx="217250" cy="413675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16547" extrusionOk="0">
                    <a:moveTo>
                      <a:pt x="1664" y="1"/>
                    </a:moveTo>
                    <a:lnTo>
                      <a:pt x="0" y="3051"/>
                    </a:lnTo>
                    <a:lnTo>
                      <a:pt x="3051" y="6471"/>
                    </a:lnTo>
                    <a:lnTo>
                      <a:pt x="6840" y="11740"/>
                    </a:lnTo>
                    <a:lnTo>
                      <a:pt x="7950" y="14328"/>
                    </a:lnTo>
                    <a:lnTo>
                      <a:pt x="8319" y="15900"/>
                    </a:lnTo>
                    <a:lnTo>
                      <a:pt x="8319" y="16547"/>
                    </a:lnTo>
                    <a:lnTo>
                      <a:pt x="8689" y="14975"/>
                    </a:lnTo>
                    <a:lnTo>
                      <a:pt x="8227" y="12202"/>
                    </a:lnTo>
                    <a:lnTo>
                      <a:pt x="7303" y="9707"/>
                    </a:lnTo>
                    <a:lnTo>
                      <a:pt x="5824" y="6379"/>
                    </a:lnTo>
                    <a:lnTo>
                      <a:pt x="3328" y="2312"/>
                    </a:lnTo>
                    <a:lnTo>
                      <a:pt x="166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666;p59">
                <a:extLst>
                  <a:ext uri="{FF2B5EF4-FFF2-40B4-BE49-F238E27FC236}">
                    <a16:creationId xmlns:a16="http://schemas.microsoft.com/office/drawing/2014/main" id="{D1368314-E266-EA95-2CEE-3186B49E85EC}"/>
                  </a:ext>
                </a:extLst>
              </p:cNvPr>
              <p:cNvSpPr/>
              <p:nvPr/>
            </p:nvSpPr>
            <p:spPr>
              <a:xfrm>
                <a:off x="6378525" y="7272400"/>
                <a:ext cx="1437375" cy="293525"/>
              </a:xfrm>
              <a:custGeom>
                <a:avLst/>
                <a:gdLst/>
                <a:ahLst/>
                <a:cxnLst/>
                <a:rect l="l" t="t" r="r" b="b"/>
                <a:pathLst>
                  <a:path w="57495" h="11741" extrusionOk="0">
                    <a:moveTo>
                      <a:pt x="370" y="1"/>
                    </a:moveTo>
                    <a:lnTo>
                      <a:pt x="0" y="1203"/>
                    </a:lnTo>
                    <a:lnTo>
                      <a:pt x="0" y="3606"/>
                    </a:lnTo>
                    <a:lnTo>
                      <a:pt x="185" y="4808"/>
                    </a:lnTo>
                    <a:lnTo>
                      <a:pt x="463" y="5270"/>
                    </a:lnTo>
                    <a:lnTo>
                      <a:pt x="1757" y="6656"/>
                    </a:lnTo>
                    <a:lnTo>
                      <a:pt x="3975" y="8228"/>
                    </a:lnTo>
                    <a:lnTo>
                      <a:pt x="7303" y="9707"/>
                    </a:lnTo>
                    <a:lnTo>
                      <a:pt x="9429" y="10169"/>
                    </a:lnTo>
                    <a:lnTo>
                      <a:pt x="11740" y="10539"/>
                    </a:lnTo>
                    <a:lnTo>
                      <a:pt x="16639" y="10631"/>
                    </a:lnTo>
                    <a:lnTo>
                      <a:pt x="23756" y="10261"/>
                    </a:lnTo>
                    <a:lnTo>
                      <a:pt x="26991" y="9984"/>
                    </a:lnTo>
                    <a:lnTo>
                      <a:pt x="30504" y="9984"/>
                    </a:lnTo>
                    <a:lnTo>
                      <a:pt x="41319" y="11093"/>
                    </a:lnTo>
                    <a:lnTo>
                      <a:pt x="44831" y="11555"/>
                    </a:lnTo>
                    <a:lnTo>
                      <a:pt x="46865" y="11740"/>
                    </a:lnTo>
                    <a:lnTo>
                      <a:pt x="50470" y="11648"/>
                    </a:lnTo>
                    <a:lnTo>
                      <a:pt x="53428" y="11001"/>
                    </a:lnTo>
                    <a:lnTo>
                      <a:pt x="55739" y="9799"/>
                    </a:lnTo>
                    <a:lnTo>
                      <a:pt x="56571" y="9152"/>
                    </a:lnTo>
                    <a:lnTo>
                      <a:pt x="57033" y="8505"/>
                    </a:lnTo>
                    <a:lnTo>
                      <a:pt x="57495" y="6934"/>
                    </a:lnTo>
                    <a:lnTo>
                      <a:pt x="57403" y="6194"/>
                    </a:lnTo>
                    <a:lnTo>
                      <a:pt x="57310" y="4253"/>
                    </a:lnTo>
                    <a:lnTo>
                      <a:pt x="56848" y="2312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667;p59">
                <a:extLst>
                  <a:ext uri="{FF2B5EF4-FFF2-40B4-BE49-F238E27FC236}">
                    <a16:creationId xmlns:a16="http://schemas.microsoft.com/office/drawing/2014/main" id="{1102334D-34ED-4D2A-585D-A7DEE2AF4B2E}"/>
                  </a:ext>
                </a:extLst>
              </p:cNvPr>
              <p:cNvSpPr/>
              <p:nvPr/>
            </p:nvSpPr>
            <p:spPr>
              <a:xfrm>
                <a:off x="6383150" y="6916525"/>
                <a:ext cx="141657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56663" h="23387" extrusionOk="0">
                    <a:moveTo>
                      <a:pt x="43537" y="1"/>
                    </a:moveTo>
                    <a:lnTo>
                      <a:pt x="35958" y="93"/>
                    </a:lnTo>
                    <a:lnTo>
                      <a:pt x="35126" y="463"/>
                    </a:lnTo>
                    <a:lnTo>
                      <a:pt x="32907" y="2312"/>
                    </a:lnTo>
                    <a:lnTo>
                      <a:pt x="31243" y="3421"/>
                    </a:lnTo>
                    <a:lnTo>
                      <a:pt x="30411" y="3791"/>
                    </a:lnTo>
                    <a:lnTo>
                      <a:pt x="28470" y="4161"/>
                    </a:lnTo>
                    <a:lnTo>
                      <a:pt x="24588" y="4715"/>
                    </a:lnTo>
                    <a:lnTo>
                      <a:pt x="22647" y="4808"/>
                    </a:lnTo>
                    <a:lnTo>
                      <a:pt x="18487" y="5085"/>
                    </a:lnTo>
                    <a:lnTo>
                      <a:pt x="13773" y="5362"/>
                    </a:lnTo>
                    <a:lnTo>
                      <a:pt x="11000" y="5455"/>
                    </a:lnTo>
                    <a:lnTo>
                      <a:pt x="7210" y="5824"/>
                    </a:lnTo>
                    <a:lnTo>
                      <a:pt x="5084" y="6379"/>
                    </a:lnTo>
                    <a:lnTo>
                      <a:pt x="4067" y="6934"/>
                    </a:lnTo>
                    <a:lnTo>
                      <a:pt x="3236" y="7488"/>
                    </a:lnTo>
                    <a:lnTo>
                      <a:pt x="1572" y="8967"/>
                    </a:lnTo>
                    <a:lnTo>
                      <a:pt x="462" y="11093"/>
                    </a:lnTo>
                    <a:lnTo>
                      <a:pt x="0" y="13959"/>
                    </a:lnTo>
                    <a:lnTo>
                      <a:pt x="185" y="15900"/>
                    </a:lnTo>
                    <a:lnTo>
                      <a:pt x="462" y="16732"/>
                    </a:lnTo>
                    <a:lnTo>
                      <a:pt x="1479" y="18211"/>
                    </a:lnTo>
                    <a:lnTo>
                      <a:pt x="3790" y="19782"/>
                    </a:lnTo>
                    <a:lnTo>
                      <a:pt x="5639" y="20614"/>
                    </a:lnTo>
                    <a:lnTo>
                      <a:pt x="7765" y="21446"/>
                    </a:lnTo>
                    <a:lnTo>
                      <a:pt x="12202" y="22278"/>
                    </a:lnTo>
                    <a:lnTo>
                      <a:pt x="14513" y="22463"/>
                    </a:lnTo>
                    <a:lnTo>
                      <a:pt x="17378" y="22555"/>
                    </a:lnTo>
                    <a:lnTo>
                      <a:pt x="23756" y="22093"/>
                    </a:lnTo>
                    <a:lnTo>
                      <a:pt x="26622" y="21908"/>
                    </a:lnTo>
                    <a:lnTo>
                      <a:pt x="30134" y="21816"/>
                    </a:lnTo>
                    <a:lnTo>
                      <a:pt x="37067" y="22278"/>
                    </a:lnTo>
                    <a:lnTo>
                      <a:pt x="40487" y="22740"/>
                    </a:lnTo>
                    <a:lnTo>
                      <a:pt x="43722" y="23295"/>
                    </a:lnTo>
                    <a:lnTo>
                      <a:pt x="47974" y="23387"/>
                    </a:lnTo>
                    <a:lnTo>
                      <a:pt x="50840" y="22925"/>
                    </a:lnTo>
                    <a:lnTo>
                      <a:pt x="52318" y="22463"/>
                    </a:lnTo>
                    <a:lnTo>
                      <a:pt x="53520" y="22000"/>
                    </a:lnTo>
                    <a:lnTo>
                      <a:pt x="55369" y="20891"/>
                    </a:lnTo>
                    <a:lnTo>
                      <a:pt x="56201" y="19967"/>
                    </a:lnTo>
                    <a:lnTo>
                      <a:pt x="56478" y="19320"/>
                    </a:lnTo>
                    <a:lnTo>
                      <a:pt x="56663" y="17564"/>
                    </a:lnTo>
                    <a:lnTo>
                      <a:pt x="56386" y="13959"/>
                    </a:lnTo>
                    <a:lnTo>
                      <a:pt x="56016" y="12202"/>
                    </a:lnTo>
                    <a:lnTo>
                      <a:pt x="55923" y="11463"/>
                    </a:lnTo>
                    <a:lnTo>
                      <a:pt x="55739" y="10816"/>
                    </a:lnTo>
                    <a:lnTo>
                      <a:pt x="55554" y="9984"/>
                    </a:lnTo>
                    <a:lnTo>
                      <a:pt x="55369" y="9152"/>
                    </a:lnTo>
                    <a:lnTo>
                      <a:pt x="55092" y="7858"/>
                    </a:lnTo>
                    <a:lnTo>
                      <a:pt x="54907" y="6471"/>
                    </a:lnTo>
                    <a:lnTo>
                      <a:pt x="54722" y="5085"/>
                    </a:lnTo>
                    <a:lnTo>
                      <a:pt x="53982" y="1757"/>
                    </a:lnTo>
                    <a:lnTo>
                      <a:pt x="53335" y="648"/>
                    </a:lnTo>
                    <a:lnTo>
                      <a:pt x="52873" y="93"/>
                    </a:lnTo>
                    <a:lnTo>
                      <a:pt x="52503" y="93"/>
                    </a:lnTo>
                    <a:lnTo>
                      <a:pt x="435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668;p59">
                <a:extLst>
                  <a:ext uri="{FF2B5EF4-FFF2-40B4-BE49-F238E27FC236}">
                    <a16:creationId xmlns:a16="http://schemas.microsoft.com/office/drawing/2014/main" id="{DBC4D05F-58B8-9667-0E47-60095CCA2146}"/>
                  </a:ext>
                </a:extLst>
              </p:cNvPr>
              <p:cNvSpPr/>
              <p:nvPr/>
            </p:nvSpPr>
            <p:spPr>
              <a:xfrm>
                <a:off x="6366975" y="7029775"/>
                <a:ext cx="415975" cy="429850"/>
              </a:xfrm>
              <a:custGeom>
                <a:avLst/>
                <a:gdLst/>
                <a:ahLst/>
                <a:cxnLst/>
                <a:rect l="l" t="t" r="r" b="b"/>
                <a:pathLst>
                  <a:path w="16639" h="17194" extrusionOk="0">
                    <a:moveTo>
                      <a:pt x="10538" y="0"/>
                    </a:moveTo>
                    <a:lnTo>
                      <a:pt x="8227" y="370"/>
                    </a:lnTo>
                    <a:lnTo>
                      <a:pt x="7025" y="740"/>
                    </a:lnTo>
                    <a:lnTo>
                      <a:pt x="6009" y="1017"/>
                    </a:lnTo>
                    <a:lnTo>
                      <a:pt x="4252" y="1849"/>
                    </a:lnTo>
                    <a:lnTo>
                      <a:pt x="2773" y="2866"/>
                    </a:lnTo>
                    <a:lnTo>
                      <a:pt x="1664" y="4160"/>
                    </a:lnTo>
                    <a:lnTo>
                      <a:pt x="832" y="5546"/>
                    </a:lnTo>
                    <a:lnTo>
                      <a:pt x="278" y="7025"/>
                    </a:lnTo>
                    <a:lnTo>
                      <a:pt x="0" y="8689"/>
                    </a:lnTo>
                    <a:lnTo>
                      <a:pt x="278" y="10445"/>
                    </a:lnTo>
                    <a:lnTo>
                      <a:pt x="462" y="11370"/>
                    </a:lnTo>
                    <a:lnTo>
                      <a:pt x="555" y="11924"/>
                    </a:lnTo>
                    <a:lnTo>
                      <a:pt x="3235" y="14697"/>
                    </a:lnTo>
                    <a:lnTo>
                      <a:pt x="6009" y="16176"/>
                    </a:lnTo>
                    <a:lnTo>
                      <a:pt x="8412" y="16916"/>
                    </a:lnTo>
                    <a:lnTo>
                      <a:pt x="9983" y="17193"/>
                    </a:lnTo>
                    <a:lnTo>
                      <a:pt x="9706" y="15714"/>
                    </a:lnTo>
                    <a:lnTo>
                      <a:pt x="9706" y="11647"/>
                    </a:lnTo>
                    <a:lnTo>
                      <a:pt x="10261" y="8135"/>
                    </a:lnTo>
                    <a:lnTo>
                      <a:pt x="11185" y="5824"/>
                    </a:lnTo>
                    <a:lnTo>
                      <a:pt x="12479" y="3605"/>
                    </a:lnTo>
                    <a:lnTo>
                      <a:pt x="14420" y="1664"/>
                    </a:lnTo>
                    <a:lnTo>
                      <a:pt x="15714" y="740"/>
                    </a:lnTo>
                    <a:lnTo>
                      <a:pt x="16639" y="740"/>
                    </a:lnTo>
                    <a:lnTo>
                      <a:pt x="15437" y="370"/>
                    </a:lnTo>
                    <a:lnTo>
                      <a:pt x="13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669;p59">
                <a:extLst>
                  <a:ext uri="{FF2B5EF4-FFF2-40B4-BE49-F238E27FC236}">
                    <a16:creationId xmlns:a16="http://schemas.microsoft.com/office/drawing/2014/main" id="{EC7CBF38-E1FF-124C-1052-D44A47492ADA}"/>
                  </a:ext>
                </a:extLst>
              </p:cNvPr>
              <p:cNvSpPr/>
              <p:nvPr/>
            </p:nvSpPr>
            <p:spPr>
              <a:xfrm>
                <a:off x="6965475" y="7015900"/>
                <a:ext cx="152550" cy="198775"/>
              </a:xfrm>
              <a:custGeom>
                <a:avLst/>
                <a:gdLst/>
                <a:ahLst/>
                <a:cxnLst/>
                <a:rect l="l" t="t" r="r" b="b"/>
                <a:pathLst>
                  <a:path w="6102" h="7951" extrusionOk="0">
                    <a:moveTo>
                      <a:pt x="5177" y="1"/>
                    </a:moveTo>
                    <a:lnTo>
                      <a:pt x="3513" y="278"/>
                    </a:lnTo>
                    <a:lnTo>
                      <a:pt x="2682" y="555"/>
                    </a:lnTo>
                    <a:lnTo>
                      <a:pt x="1757" y="2034"/>
                    </a:lnTo>
                    <a:lnTo>
                      <a:pt x="463" y="5177"/>
                    </a:lnTo>
                    <a:lnTo>
                      <a:pt x="93" y="6841"/>
                    </a:lnTo>
                    <a:lnTo>
                      <a:pt x="1" y="7395"/>
                    </a:lnTo>
                    <a:lnTo>
                      <a:pt x="740" y="7950"/>
                    </a:lnTo>
                    <a:lnTo>
                      <a:pt x="1942" y="7765"/>
                    </a:lnTo>
                    <a:lnTo>
                      <a:pt x="2959" y="7118"/>
                    </a:lnTo>
                    <a:lnTo>
                      <a:pt x="3051" y="6564"/>
                    </a:lnTo>
                    <a:lnTo>
                      <a:pt x="3236" y="6009"/>
                    </a:lnTo>
                    <a:lnTo>
                      <a:pt x="4160" y="2959"/>
                    </a:lnTo>
                    <a:lnTo>
                      <a:pt x="5270" y="833"/>
                    </a:lnTo>
                    <a:lnTo>
                      <a:pt x="6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670;p59">
                <a:extLst>
                  <a:ext uri="{FF2B5EF4-FFF2-40B4-BE49-F238E27FC236}">
                    <a16:creationId xmlns:a16="http://schemas.microsoft.com/office/drawing/2014/main" id="{99354C45-87DE-1465-2A3A-94D065792742}"/>
                  </a:ext>
                </a:extLst>
              </p:cNvPr>
              <p:cNvSpPr/>
              <p:nvPr/>
            </p:nvSpPr>
            <p:spPr>
              <a:xfrm>
                <a:off x="6817600" y="7029775"/>
                <a:ext cx="145600" cy="189500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7580" extrusionOk="0">
                    <a:moveTo>
                      <a:pt x="4992" y="0"/>
                    </a:moveTo>
                    <a:lnTo>
                      <a:pt x="3328" y="185"/>
                    </a:lnTo>
                    <a:lnTo>
                      <a:pt x="2681" y="555"/>
                    </a:lnTo>
                    <a:lnTo>
                      <a:pt x="1849" y="1387"/>
                    </a:lnTo>
                    <a:lnTo>
                      <a:pt x="740" y="3236"/>
                    </a:lnTo>
                    <a:lnTo>
                      <a:pt x="0" y="5916"/>
                    </a:lnTo>
                    <a:lnTo>
                      <a:pt x="0" y="6378"/>
                    </a:lnTo>
                    <a:lnTo>
                      <a:pt x="0" y="6933"/>
                    </a:lnTo>
                    <a:lnTo>
                      <a:pt x="647" y="7488"/>
                    </a:lnTo>
                    <a:lnTo>
                      <a:pt x="1664" y="7580"/>
                    </a:lnTo>
                    <a:lnTo>
                      <a:pt x="2496" y="6933"/>
                    </a:lnTo>
                    <a:lnTo>
                      <a:pt x="2681" y="6378"/>
                    </a:lnTo>
                    <a:lnTo>
                      <a:pt x="3050" y="4714"/>
                    </a:lnTo>
                    <a:lnTo>
                      <a:pt x="4622" y="1572"/>
                    </a:lnTo>
                    <a:lnTo>
                      <a:pt x="5823" y="278"/>
                    </a:lnTo>
                    <a:lnTo>
                      <a:pt x="49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671;p59">
                <a:extLst>
                  <a:ext uri="{FF2B5EF4-FFF2-40B4-BE49-F238E27FC236}">
                    <a16:creationId xmlns:a16="http://schemas.microsoft.com/office/drawing/2014/main" id="{70ACB8C8-9FC9-E920-37CE-A254D335D0C2}"/>
                  </a:ext>
                </a:extLst>
              </p:cNvPr>
              <p:cNvSpPr/>
              <p:nvPr/>
            </p:nvSpPr>
            <p:spPr>
              <a:xfrm>
                <a:off x="7268200" y="6643850"/>
                <a:ext cx="439100" cy="413675"/>
              </a:xfrm>
              <a:custGeom>
                <a:avLst/>
                <a:gdLst/>
                <a:ahLst/>
                <a:cxnLst/>
                <a:rect l="l" t="t" r="r" b="b"/>
                <a:pathLst>
                  <a:path w="17564" h="16547" extrusionOk="0">
                    <a:moveTo>
                      <a:pt x="17564" y="1"/>
                    </a:moveTo>
                    <a:lnTo>
                      <a:pt x="463" y="3513"/>
                    </a:lnTo>
                    <a:lnTo>
                      <a:pt x="1" y="13311"/>
                    </a:lnTo>
                    <a:lnTo>
                      <a:pt x="1" y="13958"/>
                    </a:lnTo>
                    <a:lnTo>
                      <a:pt x="278" y="14883"/>
                    </a:lnTo>
                    <a:lnTo>
                      <a:pt x="1203" y="15807"/>
                    </a:lnTo>
                    <a:lnTo>
                      <a:pt x="4438" y="16547"/>
                    </a:lnTo>
                    <a:lnTo>
                      <a:pt x="9799" y="16547"/>
                    </a:lnTo>
                    <a:lnTo>
                      <a:pt x="13127" y="15992"/>
                    </a:lnTo>
                    <a:lnTo>
                      <a:pt x="15253" y="14883"/>
                    </a:lnTo>
                    <a:lnTo>
                      <a:pt x="16454" y="13589"/>
                    </a:lnTo>
                    <a:lnTo>
                      <a:pt x="16639" y="12849"/>
                    </a:lnTo>
                    <a:lnTo>
                      <a:pt x="17379" y="4900"/>
                    </a:lnTo>
                    <a:lnTo>
                      <a:pt x="1756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672;p59">
                <a:extLst>
                  <a:ext uri="{FF2B5EF4-FFF2-40B4-BE49-F238E27FC236}">
                    <a16:creationId xmlns:a16="http://schemas.microsoft.com/office/drawing/2014/main" id="{5D0E9BCA-6BE2-377C-7EFA-04355EA0C865}"/>
                  </a:ext>
                </a:extLst>
              </p:cNvPr>
              <p:cNvSpPr/>
              <p:nvPr/>
            </p:nvSpPr>
            <p:spPr>
              <a:xfrm>
                <a:off x="7945300" y="6070750"/>
                <a:ext cx="790350" cy="764925"/>
              </a:xfrm>
              <a:custGeom>
                <a:avLst/>
                <a:gdLst/>
                <a:ahLst/>
                <a:cxnLst/>
                <a:rect l="l" t="t" r="r" b="b"/>
                <a:pathLst>
                  <a:path w="31614" h="30597" extrusionOk="0">
                    <a:moveTo>
                      <a:pt x="185" y="1"/>
                    </a:moveTo>
                    <a:lnTo>
                      <a:pt x="0" y="1942"/>
                    </a:lnTo>
                    <a:lnTo>
                      <a:pt x="0" y="4807"/>
                    </a:lnTo>
                    <a:lnTo>
                      <a:pt x="370" y="6841"/>
                    </a:lnTo>
                    <a:lnTo>
                      <a:pt x="647" y="7950"/>
                    </a:lnTo>
                    <a:lnTo>
                      <a:pt x="1294" y="9522"/>
                    </a:lnTo>
                    <a:lnTo>
                      <a:pt x="2958" y="11832"/>
                    </a:lnTo>
                    <a:lnTo>
                      <a:pt x="5824" y="14421"/>
                    </a:lnTo>
                    <a:lnTo>
                      <a:pt x="7488" y="15715"/>
                    </a:lnTo>
                    <a:lnTo>
                      <a:pt x="8967" y="17286"/>
                    </a:lnTo>
                    <a:lnTo>
                      <a:pt x="11740" y="20429"/>
                    </a:lnTo>
                    <a:lnTo>
                      <a:pt x="13034" y="22185"/>
                    </a:lnTo>
                    <a:lnTo>
                      <a:pt x="14235" y="23757"/>
                    </a:lnTo>
                    <a:lnTo>
                      <a:pt x="16454" y="26622"/>
                    </a:lnTo>
                    <a:lnTo>
                      <a:pt x="18302" y="28378"/>
                    </a:lnTo>
                    <a:lnTo>
                      <a:pt x="19412" y="29210"/>
                    </a:lnTo>
                    <a:lnTo>
                      <a:pt x="21815" y="30227"/>
                    </a:lnTo>
                    <a:lnTo>
                      <a:pt x="24496" y="30597"/>
                    </a:lnTo>
                    <a:lnTo>
                      <a:pt x="27084" y="30227"/>
                    </a:lnTo>
                    <a:lnTo>
                      <a:pt x="28378" y="29765"/>
                    </a:lnTo>
                    <a:lnTo>
                      <a:pt x="29210" y="29395"/>
                    </a:lnTo>
                    <a:lnTo>
                      <a:pt x="30504" y="28563"/>
                    </a:lnTo>
                    <a:lnTo>
                      <a:pt x="31243" y="27362"/>
                    </a:lnTo>
                    <a:lnTo>
                      <a:pt x="31613" y="25420"/>
                    </a:lnTo>
                    <a:lnTo>
                      <a:pt x="31521" y="24126"/>
                    </a:lnTo>
                    <a:lnTo>
                      <a:pt x="31428" y="23387"/>
                    </a:lnTo>
                    <a:lnTo>
                      <a:pt x="30411" y="22278"/>
                    </a:lnTo>
                    <a:lnTo>
                      <a:pt x="27638" y="20891"/>
                    </a:lnTo>
                    <a:lnTo>
                      <a:pt x="20891" y="19227"/>
                    </a:lnTo>
                    <a:lnTo>
                      <a:pt x="19319" y="19042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673;p59">
                <a:extLst>
                  <a:ext uri="{FF2B5EF4-FFF2-40B4-BE49-F238E27FC236}">
                    <a16:creationId xmlns:a16="http://schemas.microsoft.com/office/drawing/2014/main" id="{4D87A9DE-64E5-DDFF-015D-6012EC2783CA}"/>
                  </a:ext>
                </a:extLst>
              </p:cNvPr>
              <p:cNvSpPr/>
              <p:nvPr/>
            </p:nvSpPr>
            <p:spPr>
              <a:xfrm>
                <a:off x="7961475" y="5959825"/>
                <a:ext cx="776475" cy="813450"/>
              </a:xfrm>
              <a:custGeom>
                <a:avLst/>
                <a:gdLst/>
                <a:ahLst/>
                <a:cxnLst/>
                <a:rect l="l" t="t" r="r" b="b"/>
                <a:pathLst>
                  <a:path w="31059" h="32538" extrusionOk="0">
                    <a:moveTo>
                      <a:pt x="6009" y="1"/>
                    </a:moveTo>
                    <a:lnTo>
                      <a:pt x="4160" y="93"/>
                    </a:lnTo>
                    <a:lnTo>
                      <a:pt x="3328" y="371"/>
                    </a:lnTo>
                    <a:lnTo>
                      <a:pt x="2219" y="833"/>
                    </a:lnTo>
                    <a:lnTo>
                      <a:pt x="740" y="2034"/>
                    </a:lnTo>
                    <a:lnTo>
                      <a:pt x="0" y="3883"/>
                    </a:lnTo>
                    <a:lnTo>
                      <a:pt x="0" y="6286"/>
                    </a:lnTo>
                    <a:lnTo>
                      <a:pt x="370" y="7950"/>
                    </a:lnTo>
                    <a:lnTo>
                      <a:pt x="1017" y="10354"/>
                    </a:lnTo>
                    <a:lnTo>
                      <a:pt x="2773" y="13774"/>
                    </a:lnTo>
                    <a:lnTo>
                      <a:pt x="6194" y="17286"/>
                    </a:lnTo>
                    <a:lnTo>
                      <a:pt x="8874" y="19505"/>
                    </a:lnTo>
                    <a:lnTo>
                      <a:pt x="11555" y="22370"/>
                    </a:lnTo>
                    <a:lnTo>
                      <a:pt x="15437" y="27269"/>
                    </a:lnTo>
                    <a:lnTo>
                      <a:pt x="17378" y="29765"/>
                    </a:lnTo>
                    <a:lnTo>
                      <a:pt x="18302" y="30689"/>
                    </a:lnTo>
                    <a:lnTo>
                      <a:pt x="20798" y="31983"/>
                    </a:lnTo>
                    <a:lnTo>
                      <a:pt x="23849" y="32538"/>
                    </a:lnTo>
                    <a:lnTo>
                      <a:pt x="26807" y="32353"/>
                    </a:lnTo>
                    <a:lnTo>
                      <a:pt x="28101" y="31891"/>
                    </a:lnTo>
                    <a:lnTo>
                      <a:pt x="28840" y="31521"/>
                    </a:lnTo>
                    <a:lnTo>
                      <a:pt x="29857" y="30689"/>
                    </a:lnTo>
                    <a:lnTo>
                      <a:pt x="30781" y="29210"/>
                    </a:lnTo>
                    <a:lnTo>
                      <a:pt x="31059" y="25513"/>
                    </a:lnTo>
                    <a:lnTo>
                      <a:pt x="30781" y="23295"/>
                    </a:lnTo>
                    <a:lnTo>
                      <a:pt x="30689" y="20706"/>
                    </a:lnTo>
                    <a:lnTo>
                      <a:pt x="30227" y="18395"/>
                    </a:lnTo>
                    <a:lnTo>
                      <a:pt x="29672" y="17564"/>
                    </a:lnTo>
                    <a:lnTo>
                      <a:pt x="29395" y="17286"/>
                    </a:lnTo>
                    <a:lnTo>
                      <a:pt x="27731" y="15715"/>
                    </a:lnTo>
                    <a:lnTo>
                      <a:pt x="22555" y="9244"/>
                    </a:lnTo>
                    <a:lnTo>
                      <a:pt x="19966" y="6564"/>
                    </a:lnTo>
                    <a:lnTo>
                      <a:pt x="18487" y="5455"/>
                    </a:lnTo>
                    <a:lnTo>
                      <a:pt x="17933" y="5177"/>
                    </a:lnTo>
                    <a:lnTo>
                      <a:pt x="14975" y="3976"/>
                    </a:lnTo>
                    <a:lnTo>
                      <a:pt x="8967" y="833"/>
                    </a:lnTo>
                    <a:lnTo>
                      <a:pt x="60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674;p59">
                <a:extLst>
                  <a:ext uri="{FF2B5EF4-FFF2-40B4-BE49-F238E27FC236}">
                    <a16:creationId xmlns:a16="http://schemas.microsoft.com/office/drawing/2014/main" id="{2683AB21-F94B-6AEC-54A5-662D1D7DB718}"/>
                  </a:ext>
                </a:extLst>
              </p:cNvPr>
              <p:cNvSpPr/>
              <p:nvPr/>
            </p:nvSpPr>
            <p:spPr>
              <a:xfrm>
                <a:off x="8155575" y="6086925"/>
                <a:ext cx="298125" cy="184900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7396" extrusionOk="0">
                    <a:moveTo>
                      <a:pt x="8043" y="1"/>
                    </a:moveTo>
                    <a:lnTo>
                      <a:pt x="5270" y="925"/>
                    </a:lnTo>
                    <a:lnTo>
                      <a:pt x="2866" y="2497"/>
                    </a:lnTo>
                    <a:lnTo>
                      <a:pt x="925" y="4530"/>
                    </a:lnTo>
                    <a:lnTo>
                      <a:pt x="186" y="5824"/>
                    </a:lnTo>
                    <a:lnTo>
                      <a:pt x="1" y="6286"/>
                    </a:lnTo>
                    <a:lnTo>
                      <a:pt x="278" y="7026"/>
                    </a:lnTo>
                    <a:lnTo>
                      <a:pt x="1110" y="7396"/>
                    </a:lnTo>
                    <a:lnTo>
                      <a:pt x="1942" y="7303"/>
                    </a:lnTo>
                    <a:lnTo>
                      <a:pt x="2497" y="7026"/>
                    </a:lnTo>
                    <a:lnTo>
                      <a:pt x="2959" y="6194"/>
                    </a:lnTo>
                    <a:lnTo>
                      <a:pt x="4068" y="4807"/>
                    </a:lnTo>
                    <a:lnTo>
                      <a:pt x="6009" y="3144"/>
                    </a:lnTo>
                    <a:lnTo>
                      <a:pt x="8690" y="1942"/>
                    </a:lnTo>
                    <a:lnTo>
                      <a:pt x="11093" y="1295"/>
                    </a:lnTo>
                    <a:lnTo>
                      <a:pt x="11925" y="1202"/>
                    </a:lnTo>
                    <a:lnTo>
                      <a:pt x="11093" y="555"/>
                    </a:lnTo>
                    <a:lnTo>
                      <a:pt x="10169" y="93"/>
                    </a:lnTo>
                    <a:lnTo>
                      <a:pt x="96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675;p59">
                <a:extLst>
                  <a:ext uri="{FF2B5EF4-FFF2-40B4-BE49-F238E27FC236}">
                    <a16:creationId xmlns:a16="http://schemas.microsoft.com/office/drawing/2014/main" id="{E6587448-792F-CB19-D61E-EA8762220215}"/>
                  </a:ext>
                </a:extLst>
              </p:cNvPr>
              <p:cNvSpPr/>
              <p:nvPr/>
            </p:nvSpPr>
            <p:spPr>
              <a:xfrm>
                <a:off x="8257275" y="6142400"/>
                <a:ext cx="258825" cy="184900"/>
              </a:xfrm>
              <a:custGeom>
                <a:avLst/>
                <a:gdLst/>
                <a:ahLst/>
                <a:cxnLst/>
                <a:rect l="l" t="t" r="r" b="b"/>
                <a:pathLst>
                  <a:path w="10353" h="7396" extrusionOk="0">
                    <a:moveTo>
                      <a:pt x="8874" y="0"/>
                    </a:moveTo>
                    <a:lnTo>
                      <a:pt x="7580" y="278"/>
                    </a:lnTo>
                    <a:lnTo>
                      <a:pt x="4899" y="1109"/>
                    </a:lnTo>
                    <a:lnTo>
                      <a:pt x="2681" y="2681"/>
                    </a:lnTo>
                    <a:lnTo>
                      <a:pt x="832" y="4714"/>
                    </a:lnTo>
                    <a:lnTo>
                      <a:pt x="92" y="5824"/>
                    </a:lnTo>
                    <a:lnTo>
                      <a:pt x="0" y="6286"/>
                    </a:lnTo>
                    <a:lnTo>
                      <a:pt x="370" y="7025"/>
                    </a:lnTo>
                    <a:lnTo>
                      <a:pt x="1109" y="7395"/>
                    </a:lnTo>
                    <a:lnTo>
                      <a:pt x="2034" y="7303"/>
                    </a:lnTo>
                    <a:lnTo>
                      <a:pt x="2403" y="7025"/>
                    </a:lnTo>
                    <a:lnTo>
                      <a:pt x="3143" y="5916"/>
                    </a:lnTo>
                    <a:lnTo>
                      <a:pt x="4807" y="4160"/>
                    </a:lnTo>
                    <a:lnTo>
                      <a:pt x="6748" y="2681"/>
                    </a:lnTo>
                    <a:lnTo>
                      <a:pt x="9059" y="1664"/>
                    </a:lnTo>
                    <a:lnTo>
                      <a:pt x="10353" y="1387"/>
                    </a:lnTo>
                    <a:lnTo>
                      <a:pt x="9521" y="74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676;p59">
                <a:extLst>
                  <a:ext uri="{FF2B5EF4-FFF2-40B4-BE49-F238E27FC236}">
                    <a16:creationId xmlns:a16="http://schemas.microsoft.com/office/drawing/2014/main" id="{B7D17266-2A93-31DC-CDCF-CD44B792876F}"/>
                  </a:ext>
                </a:extLst>
              </p:cNvPr>
              <p:cNvSpPr/>
              <p:nvPr/>
            </p:nvSpPr>
            <p:spPr>
              <a:xfrm>
                <a:off x="8372800" y="6225575"/>
                <a:ext cx="335100" cy="238050"/>
              </a:xfrm>
              <a:custGeom>
                <a:avLst/>
                <a:gdLst/>
                <a:ahLst/>
                <a:cxnLst/>
                <a:rect l="l" t="t" r="r" b="b"/>
                <a:pathLst>
                  <a:path w="13404" h="9522" extrusionOk="0">
                    <a:moveTo>
                      <a:pt x="13404" y="1"/>
                    </a:moveTo>
                    <a:lnTo>
                      <a:pt x="1" y="740"/>
                    </a:lnTo>
                    <a:lnTo>
                      <a:pt x="278" y="4160"/>
                    </a:lnTo>
                    <a:lnTo>
                      <a:pt x="833" y="8135"/>
                    </a:lnTo>
                    <a:lnTo>
                      <a:pt x="2127" y="8690"/>
                    </a:lnTo>
                    <a:lnTo>
                      <a:pt x="4623" y="9337"/>
                    </a:lnTo>
                    <a:lnTo>
                      <a:pt x="7765" y="9522"/>
                    </a:lnTo>
                    <a:lnTo>
                      <a:pt x="12295" y="8320"/>
                    </a:lnTo>
                    <a:lnTo>
                      <a:pt x="12942" y="7765"/>
                    </a:lnTo>
                    <a:lnTo>
                      <a:pt x="134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677;p59">
                <a:extLst>
                  <a:ext uri="{FF2B5EF4-FFF2-40B4-BE49-F238E27FC236}">
                    <a16:creationId xmlns:a16="http://schemas.microsoft.com/office/drawing/2014/main" id="{E50D8592-0512-4FAB-B3BB-D8C91648E1D2}"/>
                  </a:ext>
                </a:extLst>
              </p:cNvPr>
              <p:cNvSpPr/>
              <p:nvPr/>
            </p:nvSpPr>
            <p:spPr>
              <a:xfrm>
                <a:off x="7947600" y="5945975"/>
                <a:ext cx="392875" cy="342025"/>
              </a:xfrm>
              <a:custGeom>
                <a:avLst/>
                <a:gdLst/>
                <a:ahLst/>
                <a:cxnLst/>
                <a:rect l="l" t="t" r="r" b="b"/>
                <a:pathLst>
                  <a:path w="15715" h="13681" extrusionOk="0">
                    <a:moveTo>
                      <a:pt x="5824" y="0"/>
                    </a:moveTo>
                    <a:lnTo>
                      <a:pt x="3606" y="647"/>
                    </a:lnTo>
                    <a:lnTo>
                      <a:pt x="1665" y="1849"/>
                    </a:lnTo>
                    <a:lnTo>
                      <a:pt x="833" y="2773"/>
                    </a:lnTo>
                    <a:lnTo>
                      <a:pt x="555" y="3236"/>
                    </a:lnTo>
                    <a:lnTo>
                      <a:pt x="93" y="4530"/>
                    </a:lnTo>
                    <a:lnTo>
                      <a:pt x="1" y="6840"/>
                    </a:lnTo>
                    <a:lnTo>
                      <a:pt x="833" y="10168"/>
                    </a:lnTo>
                    <a:lnTo>
                      <a:pt x="2127" y="12849"/>
                    </a:lnTo>
                    <a:lnTo>
                      <a:pt x="2866" y="13681"/>
                    </a:lnTo>
                    <a:lnTo>
                      <a:pt x="2959" y="13403"/>
                    </a:lnTo>
                    <a:lnTo>
                      <a:pt x="3606" y="11000"/>
                    </a:lnTo>
                    <a:lnTo>
                      <a:pt x="5177" y="8504"/>
                    </a:lnTo>
                    <a:lnTo>
                      <a:pt x="6933" y="6840"/>
                    </a:lnTo>
                    <a:lnTo>
                      <a:pt x="9429" y="5454"/>
                    </a:lnTo>
                    <a:lnTo>
                      <a:pt x="12942" y="4530"/>
                    </a:lnTo>
                    <a:lnTo>
                      <a:pt x="14975" y="4252"/>
                    </a:lnTo>
                    <a:lnTo>
                      <a:pt x="15715" y="4530"/>
                    </a:lnTo>
                    <a:lnTo>
                      <a:pt x="15715" y="4530"/>
                    </a:lnTo>
                    <a:lnTo>
                      <a:pt x="15160" y="3790"/>
                    </a:lnTo>
                    <a:lnTo>
                      <a:pt x="13866" y="2496"/>
                    </a:lnTo>
                    <a:lnTo>
                      <a:pt x="12479" y="1387"/>
                    </a:lnTo>
                    <a:lnTo>
                      <a:pt x="10816" y="555"/>
                    </a:lnTo>
                    <a:lnTo>
                      <a:pt x="9984" y="370"/>
                    </a:lnTo>
                    <a:lnTo>
                      <a:pt x="85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678;p59">
                <a:extLst>
                  <a:ext uri="{FF2B5EF4-FFF2-40B4-BE49-F238E27FC236}">
                    <a16:creationId xmlns:a16="http://schemas.microsoft.com/office/drawing/2014/main" id="{208AEF9F-FC36-6EB8-0E1B-648CEC17AEDB}"/>
                  </a:ext>
                </a:extLst>
              </p:cNvPr>
              <p:cNvSpPr/>
              <p:nvPr/>
            </p:nvSpPr>
            <p:spPr>
              <a:xfrm>
                <a:off x="7150350" y="2137650"/>
                <a:ext cx="1656925" cy="4961475"/>
              </a:xfrm>
              <a:custGeom>
                <a:avLst/>
                <a:gdLst/>
                <a:ahLst/>
                <a:cxnLst/>
                <a:rect l="l" t="t" r="r" b="b"/>
                <a:pathLst>
                  <a:path w="66277" h="198459" extrusionOk="0">
                    <a:moveTo>
                      <a:pt x="30042" y="1"/>
                    </a:moveTo>
                    <a:lnTo>
                      <a:pt x="24404" y="185"/>
                    </a:lnTo>
                    <a:lnTo>
                      <a:pt x="19042" y="740"/>
                    </a:lnTo>
                    <a:lnTo>
                      <a:pt x="14143" y="1757"/>
                    </a:lnTo>
                    <a:lnTo>
                      <a:pt x="9799" y="3236"/>
                    </a:lnTo>
                    <a:lnTo>
                      <a:pt x="6286" y="5362"/>
                    </a:lnTo>
                    <a:lnTo>
                      <a:pt x="4253" y="7303"/>
                    </a:lnTo>
                    <a:lnTo>
                      <a:pt x="3236" y="8782"/>
                    </a:lnTo>
                    <a:lnTo>
                      <a:pt x="2496" y="10538"/>
                    </a:lnTo>
                    <a:lnTo>
                      <a:pt x="2127" y="12387"/>
                    </a:lnTo>
                    <a:lnTo>
                      <a:pt x="2034" y="13496"/>
                    </a:lnTo>
                    <a:lnTo>
                      <a:pt x="1480" y="35680"/>
                    </a:lnTo>
                    <a:lnTo>
                      <a:pt x="1017" y="74041"/>
                    </a:lnTo>
                    <a:lnTo>
                      <a:pt x="555" y="95393"/>
                    </a:lnTo>
                    <a:lnTo>
                      <a:pt x="186" y="102788"/>
                    </a:lnTo>
                    <a:lnTo>
                      <a:pt x="1" y="106393"/>
                    </a:lnTo>
                    <a:lnTo>
                      <a:pt x="93" y="113603"/>
                    </a:lnTo>
                    <a:lnTo>
                      <a:pt x="740" y="126636"/>
                    </a:lnTo>
                    <a:lnTo>
                      <a:pt x="1202" y="139485"/>
                    </a:lnTo>
                    <a:lnTo>
                      <a:pt x="1665" y="174518"/>
                    </a:lnTo>
                    <a:lnTo>
                      <a:pt x="1572" y="193837"/>
                    </a:lnTo>
                    <a:lnTo>
                      <a:pt x="2219" y="194576"/>
                    </a:lnTo>
                    <a:lnTo>
                      <a:pt x="3606" y="195963"/>
                    </a:lnTo>
                    <a:lnTo>
                      <a:pt x="6101" y="197442"/>
                    </a:lnTo>
                    <a:lnTo>
                      <a:pt x="9706" y="198458"/>
                    </a:lnTo>
                    <a:lnTo>
                      <a:pt x="13496" y="198458"/>
                    </a:lnTo>
                    <a:lnTo>
                      <a:pt x="18765" y="197719"/>
                    </a:lnTo>
                    <a:lnTo>
                      <a:pt x="23479" y="196240"/>
                    </a:lnTo>
                    <a:lnTo>
                      <a:pt x="23941" y="195963"/>
                    </a:lnTo>
                    <a:lnTo>
                      <a:pt x="26345" y="168879"/>
                    </a:lnTo>
                    <a:lnTo>
                      <a:pt x="29487" y="130519"/>
                    </a:lnTo>
                    <a:lnTo>
                      <a:pt x="29765" y="126174"/>
                    </a:lnTo>
                    <a:lnTo>
                      <a:pt x="29672" y="119426"/>
                    </a:lnTo>
                    <a:lnTo>
                      <a:pt x="29118" y="113141"/>
                    </a:lnTo>
                    <a:lnTo>
                      <a:pt x="29025" y="112401"/>
                    </a:lnTo>
                    <a:lnTo>
                      <a:pt x="35218" y="56201"/>
                    </a:lnTo>
                    <a:lnTo>
                      <a:pt x="35496" y="65260"/>
                    </a:lnTo>
                    <a:lnTo>
                      <a:pt x="36235" y="83931"/>
                    </a:lnTo>
                    <a:lnTo>
                      <a:pt x="36513" y="87444"/>
                    </a:lnTo>
                    <a:lnTo>
                      <a:pt x="37160" y="94192"/>
                    </a:lnTo>
                    <a:lnTo>
                      <a:pt x="39008" y="105746"/>
                    </a:lnTo>
                    <a:lnTo>
                      <a:pt x="40765" y="117763"/>
                    </a:lnTo>
                    <a:lnTo>
                      <a:pt x="45201" y="153627"/>
                    </a:lnTo>
                    <a:lnTo>
                      <a:pt x="47605" y="173778"/>
                    </a:lnTo>
                    <a:lnTo>
                      <a:pt x="49084" y="174518"/>
                    </a:lnTo>
                    <a:lnTo>
                      <a:pt x="52134" y="175534"/>
                    </a:lnTo>
                    <a:lnTo>
                      <a:pt x="54907" y="175812"/>
                    </a:lnTo>
                    <a:lnTo>
                      <a:pt x="57403" y="175719"/>
                    </a:lnTo>
                    <a:lnTo>
                      <a:pt x="60638" y="174980"/>
                    </a:lnTo>
                    <a:lnTo>
                      <a:pt x="63226" y="173871"/>
                    </a:lnTo>
                    <a:lnTo>
                      <a:pt x="63504" y="173778"/>
                    </a:lnTo>
                    <a:lnTo>
                      <a:pt x="64058" y="167677"/>
                    </a:lnTo>
                    <a:lnTo>
                      <a:pt x="65814" y="137174"/>
                    </a:lnTo>
                    <a:lnTo>
                      <a:pt x="66277" y="122292"/>
                    </a:lnTo>
                    <a:lnTo>
                      <a:pt x="66092" y="114435"/>
                    </a:lnTo>
                    <a:lnTo>
                      <a:pt x="65814" y="111569"/>
                    </a:lnTo>
                    <a:lnTo>
                      <a:pt x="63781" y="94192"/>
                    </a:lnTo>
                    <a:lnTo>
                      <a:pt x="63504" y="90309"/>
                    </a:lnTo>
                    <a:lnTo>
                      <a:pt x="63504" y="87906"/>
                    </a:lnTo>
                    <a:lnTo>
                      <a:pt x="63504" y="72932"/>
                    </a:lnTo>
                    <a:lnTo>
                      <a:pt x="63966" y="60083"/>
                    </a:lnTo>
                    <a:lnTo>
                      <a:pt x="64243" y="53428"/>
                    </a:lnTo>
                    <a:lnTo>
                      <a:pt x="64982" y="41227"/>
                    </a:lnTo>
                    <a:lnTo>
                      <a:pt x="65260" y="29118"/>
                    </a:lnTo>
                    <a:lnTo>
                      <a:pt x="65352" y="25882"/>
                    </a:lnTo>
                    <a:lnTo>
                      <a:pt x="65167" y="19319"/>
                    </a:lnTo>
                    <a:lnTo>
                      <a:pt x="64613" y="12941"/>
                    </a:lnTo>
                    <a:lnTo>
                      <a:pt x="63781" y="6471"/>
                    </a:lnTo>
                    <a:lnTo>
                      <a:pt x="63226" y="3236"/>
                    </a:lnTo>
                    <a:lnTo>
                      <a:pt x="61285" y="2958"/>
                    </a:lnTo>
                    <a:lnTo>
                      <a:pt x="49269" y="1202"/>
                    </a:lnTo>
                    <a:lnTo>
                      <a:pt x="38546" y="185"/>
                    </a:lnTo>
                    <a:lnTo>
                      <a:pt x="300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679;p59">
                <a:extLst>
                  <a:ext uri="{FF2B5EF4-FFF2-40B4-BE49-F238E27FC236}">
                    <a16:creationId xmlns:a16="http://schemas.microsoft.com/office/drawing/2014/main" id="{A7BB2705-360F-9F3D-B6D6-0899C1CD048D}"/>
                  </a:ext>
                </a:extLst>
              </p:cNvPr>
              <p:cNvSpPr/>
              <p:nvPr/>
            </p:nvSpPr>
            <p:spPr>
              <a:xfrm>
                <a:off x="8023875" y="2988050"/>
                <a:ext cx="566175" cy="1178575"/>
              </a:xfrm>
              <a:custGeom>
                <a:avLst/>
                <a:gdLst/>
                <a:ahLst/>
                <a:cxnLst/>
                <a:rect l="l" t="t" r="r" b="b"/>
                <a:pathLst>
                  <a:path w="22647" h="47143" extrusionOk="0">
                    <a:moveTo>
                      <a:pt x="22647" y="1"/>
                    </a:moveTo>
                    <a:lnTo>
                      <a:pt x="19411" y="2496"/>
                    </a:lnTo>
                    <a:lnTo>
                      <a:pt x="11924" y="7026"/>
                    </a:lnTo>
                    <a:lnTo>
                      <a:pt x="1849" y="12202"/>
                    </a:lnTo>
                    <a:lnTo>
                      <a:pt x="0" y="12941"/>
                    </a:lnTo>
                    <a:lnTo>
                      <a:pt x="1109" y="47142"/>
                    </a:lnTo>
                    <a:lnTo>
                      <a:pt x="3143" y="30781"/>
                    </a:lnTo>
                    <a:lnTo>
                      <a:pt x="5269" y="13866"/>
                    </a:lnTo>
                    <a:lnTo>
                      <a:pt x="7118" y="13034"/>
                    </a:lnTo>
                    <a:lnTo>
                      <a:pt x="10538" y="11093"/>
                    </a:lnTo>
                    <a:lnTo>
                      <a:pt x="15159" y="7673"/>
                    </a:lnTo>
                    <a:lnTo>
                      <a:pt x="21630" y="1202"/>
                    </a:lnTo>
                    <a:lnTo>
                      <a:pt x="226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680;p59">
                <a:extLst>
                  <a:ext uri="{FF2B5EF4-FFF2-40B4-BE49-F238E27FC236}">
                    <a16:creationId xmlns:a16="http://schemas.microsoft.com/office/drawing/2014/main" id="{FEBAEB33-9B40-AC8A-3FA7-0B8444A8F4A1}"/>
                  </a:ext>
                </a:extLst>
              </p:cNvPr>
              <p:cNvSpPr/>
              <p:nvPr/>
            </p:nvSpPr>
            <p:spPr>
              <a:xfrm>
                <a:off x="8583100" y="254300"/>
                <a:ext cx="919750" cy="2116775"/>
              </a:xfrm>
              <a:custGeom>
                <a:avLst/>
                <a:gdLst/>
                <a:ahLst/>
                <a:cxnLst/>
                <a:rect l="l" t="t" r="r" b="b"/>
                <a:pathLst>
                  <a:path w="36790" h="84671" extrusionOk="0">
                    <a:moveTo>
                      <a:pt x="1202" y="0"/>
                    </a:moveTo>
                    <a:lnTo>
                      <a:pt x="93" y="185"/>
                    </a:lnTo>
                    <a:lnTo>
                      <a:pt x="7210" y="37344"/>
                    </a:lnTo>
                    <a:lnTo>
                      <a:pt x="15714" y="54999"/>
                    </a:lnTo>
                    <a:lnTo>
                      <a:pt x="0" y="67940"/>
                    </a:lnTo>
                    <a:lnTo>
                      <a:pt x="2866" y="76259"/>
                    </a:lnTo>
                    <a:lnTo>
                      <a:pt x="5639" y="84670"/>
                    </a:lnTo>
                    <a:lnTo>
                      <a:pt x="9151" y="82175"/>
                    </a:lnTo>
                    <a:lnTo>
                      <a:pt x="23941" y="70620"/>
                    </a:lnTo>
                    <a:lnTo>
                      <a:pt x="29580" y="65721"/>
                    </a:lnTo>
                    <a:lnTo>
                      <a:pt x="34016" y="61100"/>
                    </a:lnTo>
                    <a:lnTo>
                      <a:pt x="36142" y="58142"/>
                    </a:lnTo>
                    <a:lnTo>
                      <a:pt x="36697" y="56385"/>
                    </a:lnTo>
                    <a:lnTo>
                      <a:pt x="36789" y="55738"/>
                    </a:lnTo>
                    <a:lnTo>
                      <a:pt x="36697" y="54259"/>
                    </a:lnTo>
                    <a:lnTo>
                      <a:pt x="35495" y="50192"/>
                    </a:lnTo>
                    <a:lnTo>
                      <a:pt x="32260" y="42058"/>
                    </a:lnTo>
                    <a:lnTo>
                      <a:pt x="23386" y="23109"/>
                    </a:lnTo>
                    <a:lnTo>
                      <a:pt x="18765" y="13773"/>
                    </a:lnTo>
                    <a:lnTo>
                      <a:pt x="17840" y="11832"/>
                    </a:lnTo>
                    <a:lnTo>
                      <a:pt x="15807" y="8504"/>
                    </a:lnTo>
                    <a:lnTo>
                      <a:pt x="13588" y="5731"/>
                    </a:lnTo>
                    <a:lnTo>
                      <a:pt x="11185" y="3420"/>
                    </a:lnTo>
                    <a:lnTo>
                      <a:pt x="8782" y="1756"/>
                    </a:lnTo>
                    <a:lnTo>
                      <a:pt x="6286" y="647"/>
                    </a:lnTo>
                    <a:lnTo>
                      <a:pt x="36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681;p59">
                <a:extLst>
                  <a:ext uri="{FF2B5EF4-FFF2-40B4-BE49-F238E27FC236}">
                    <a16:creationId xmlns:a16="http://schemas.microsoft.com/office/drawing/2014/main" id="{E3BAC5AF-07BE-753E-AAAE-E667D6364978}"/>
                  </a:ext>
                </a:extLst>
              </p:cNvPr>
              <p:cNvSpPr/>
              <p:nvPr/>
            </p:nvSpPr>
            <p:spPr>
              <a:xfrm>
                <a:off x="8497600" y="215000"/>
                <a:ext cx="903575" cy="1356500"/>
              </a:xfrm>
              <a:custGeom>
                <a:avLst/>
                <a:gdLst/>
                <a:ahLst/>
                <a:cxnLst/>
                <a:rect l="l" t="t" r="r" b="b"/>
                <a:pathLst>
                  <a:path w="36143" h="54260" extrusionOk="0">
                    <a:moveTo>
                      <a:pt x="2219" y="1"/>
                    </a:moveTo>
                    <a:lnTo>
                      <a:pt x="0" y="186"/>
                    </a:lnTo>
                    <a:lnTo>
                      <a:pt x="9614" y="39933"/>
                    </a:lnTo>
                    <a:lnTo>
                      <a:pt x="17748" y="54260"/>
                    </a:lnTo>
                    <a:lnTo>
                      <a:pt x="20244" y="53983"/>
                    </a:lnTo>
                    <a:lnTo>
                      <a:pt x="24588" y="52873"/>
                    </a:lnTo>
                    <a:lnTo>
                      <a:pt x="28101" y="51210"/>
                    </a:lnTo>
                    <a:lnTo>
                      <a:pt x="30966" y="49268"/>
                    </a:lnTo>
                    <a:lnTo>
                      <a:pt x="34016" y="46311"/>
                    </a:lnTo>
                    <a:lnTo>
                      <a:pt x="35957" y="43353"/>
                    </a:lnTo>
                    <a:lnTo>
                      <a:pt x="36142" y="42983"/>
                    </a:lnTo>
                    <a:lnTo>
                      <a:pt x="31521" y="32723"/>
                    </a:lnTo>
                    <a:lnTo>
                      <a:pt x="25327" y="19689"/>
                    </a:lnTo>
                    <a:lnTo>
                      <a:pt x="21260" y="11832"/>
                    </a:lnTo>
                    <a:lnTo>
                      <a:pt x="19227" y="8227"/>
                    </a:lnTo>
                    <a:lnTo>
                      <a:pt x="18487" y="7026"/>
                    </a:lnTo>
                    <a:lnTo>
                      <a:pt x="16546" y="4992"/>
                    </a:lnTo>
                    <a:lnTo>
                      <a:pt x="14235" y="3328"/>
                    </a:lnTo>
                    <a:lnTo>
                      <a:pt x="11555" y="1942"/>
                    </a:lnTo>
                    <a:lnTo>
                      <a:pt x="7488" y="648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682;p59">
                <a:extLst>
                  <a:ext uri="{FF2B5EF4-FFF2-40B4-BE49-F238E27FC236}">
                    <a16:creationId xmlns:a16="http://schemas.microsoft.com/office/drawing/2014/main" id="{03A1F9E1-458A-DDF0-21A3-F67394541B8C}"/>
                  </a:ext>
                </a:extLst>
              </p:cNvPr>
              <p:cNvSpPr/>
              <p:nvPr/>
            </p:nvSpPr>
            <p:spPr>
              <a:xfrm>
                <a:off x="7808950" y="-103900"/>
                <a:ext cx="524600" cy="617025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4681" extrusionOk="0">
                    <a:moveTo>
                      <a:pt x="20336" y="1"/>
                    </a:moveTo>
                    <a:lnTo>
                      <a:pt x="1" y="4438"/>
                    </a:lnTo>
                    <a:lnTo>
                      <a:pt x="925" y="24681"/>
                    </a:lnTo>
                    <a:lnTo>
                      <a:pt x="20983" y="23572"/>
                    </a:lnTo>
                    <a:lnTo>
                      <a:pt x="203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683;p59">
                <a:extLst>
                  <a:ext uri="{FF2B5EF4-FFF2-40B4-BE49-F238E27FC236}">
                    <a16:creationId xmlns:a16="http://schemas.microsoft.com/office/drawing/2014/main" id="{1FD849FB-BC6F-CA08-82AE-D62F71842E6E}"/>
                  </a:ext>
                </a:extLst>
              </p:cNvPr>
              <p:cNvSpPr/>
              <p:nvPr/>
            </p:nvSpPr>
            <p:spPr>
              <a:xfrm>
                <a:off x="7185025" y="219625"/>
                <a:ext cx="1682325" cy="2551225"/>
              </a:xfrm>
              <a:custGeom>
                <a:avLst/>
                <a:gdLst/>
                <a:ahLst/>
                <a:cxnLst/>
                <a:rect l="l" t="t" r="r" b="b"/>
                <a:pathLst>
                  <a:path w="67293" h="102049" extrusionOk="0">
                    <a:moveTo>
                      <a:pt x="45663" y="1"/>
                    </a:moveTo>
                    <a:lnTo>
                      <a:pt x="45478" y="555"/>
                    </a:lnTo>
                    <a:lnTo>
                      <a:pt x="44277" y="1664"/>
                    </a:lnTo>
                    <a:lnTo>
                      <a:pt x="42428" y="2496"/>
                    </a:lnTo>
                    <a:lnTo>
                      <a:pt x="40025" y="3143"/>
                    </a:lnTo>
                    <a:lnTo>
                      <a:pt x="35588" y="3513"/>
                    </a:lnTo>
                    <a:lnTo>
                      <a:pt x="28840" y="3143"/>
                    </a:lnTo>
                    <a:lnTo>
                      <a:pt x="25512" y="2589"/>
                    </a:lnTo>
                    <a:lnTo>
                      <a:pt x="17193" y="4622"/>
                    </a:lnTo>
                    <a:lnTo>
                      <a:pt x="9336" y="6748"/>
                    </a:lnTo>
                    <a:lnTo>
                      <a:pt x="8135" y="7118"/>
                    </a:lnTo>
                    <a:lnTo>
                      <a:pt x="6101" y="8412"/>
                    </a:lnTo>
                    <a:lnTo>
                      <a:pt x="4437" y="10261"/>
                    </a:lnTo>
                    <a:lnTo>
                      <a:pt x="3143" y="12849"/>
                    </a:lnTo>
                    <a:lnTo>
                      <a:pt x="2034" y="16177"/>
                    </a:lnTo>
                    <a:lnTo>
                      <a:pt x="1202" y="20521"/>
                    </a:lnTo>
                    <a:lnTo>
                      <a:pt x="278" y="28933"/>
                    </a:lnTo>
                    <a:lnTo>
                      <a:pt x="0" y="36235"/>
                    </a:lnTo>
                    <a:lnTo>
                      <a:pt x="0" y="56940"/>
                    </a:lnTo>
                    <a:lnTo>
                      <a:pt x="0" y="97150"/>
                    </a:lnTo>
                    <a:lnTo>
                      <a:pt x="2126" y="98259"/>
                    </a:lnTo>
                    <a:lnTo>
                      <a:pt x="6840" y="99923"/>
                    </a:lnTo>
                    <a:lnTo>
                      <a:pt x="11924" y="101032"/>
                    </a:lnTo>
                    <a:lnTo>
                      <a:pt x="17286" y="101679"/>
                    </a:lnTo>
                    <a:lnTo>
                      <a:pt x="25512" y="102049"/>
                    </a:lnTo>
                    <a:lnTo>
                      <a:pt x="36235" y="101587"/>
                    </a:lnTo>
                    <a:lnTo>
                      <a:pt x="41041" y="101124"/>
                    </a:lnTo>
                    <a:lnTo>
                      <a:pt x="44554" y="100755"/>
                    </a:lnTo>
                    <a:lnTo>
                      <a:pt x="50377" y="99553"/>
                    </a:lnTo>
                    <a:lnTo>
                      <a:pt x="54907" y="98166"/>
                    </a:lnTo>
                    <a:lnTo>
                      <a:pt x="58234" y="96595"/>
                    </a:lnTo>
                    <a:lnTo>
                      <a:pt x="61562" y="94377"/>
                    </a:lnTo>
                    <a:lnTo>
                      <a:pt x="63318" y="92343"/>
                    </a:lnTo>
                    <a:lnTo>
                      <a:pt x="63411" y="92158"/>
                    </a:lnTo>
                    <a:lnTo>
                      <a:pt x="62948" y="84394"/>
                    </a:lnTo>
                    <a:lnTo>
                      <a:pt x="63133" y="72562"/>
                    </a:lnTo>
                    <a:lnTo>
                      <a:pt x="63411" y="64982"/>
                    </a:lnTo>
                    <a:lnTo>
                      <a:pt x="63503" y="61747"/>
                    </a:lnTo>
                    <a:lnTo>
                      <a:pt x="64335" y="55184"/>
                    </a:lnTo>
                    <a:lnTo>
                      <a:pt x="66091" y="45016"/>
                    </a:lnTo>
                    <a:lnTo>
                      <a:pt x="66831" y="37806"/>
                    </a:lnTo>
                    <a:lnTo>
                      <a:pt x="67200" y="32538"/>
                    </a:lnTo>
                    <a:lnTo>
                      <a:pt x="67293" y="23664"/>
                    </a:lnTo>
                    <a:lnTo>
                      <a:pt x="66831" y="16731"/>
                    </a:lnTo>
                    <a:lnTo>
                      <a:pt x="65999" y="11832"/>
                    </a:lnTo>
                    <a:lnTo>
                      <a:pt x="65629" y="10261"/>
                    </a:lnTo>
                    <a:lnTo>
                      <a:pt x="65259" y="9244"/>
                    </a:lnTo>
                    <a:lnTo>
                      <a:pt x="64335" y="7303"/>
                    </a:lnTo>
                    <a:lnTo>
                      <a:pt x="62856" y="5454"/>
                    </a:lnTo>
                    <a:lnTo>
                      <a:pt x="61285" y="3790"/>
                    </a:lnTo>
                    <a:lnTo>
                      <a:pt x="59251" y="2404"/>
                    </a:lnTo>
                    <a:lnTo>
                      <a:pt x="57125" y="1295"/>
                    </a:lnTo>
                    <a:lnTo>
                      <a:pt x="54722" y="463"/>
                    </a:lnTo>
                    <a:lnTo>
                      <a:pt x="521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684;p59">
                <a:extLst>
                  <a:ext uri="{FF2B5EF4-FFF2-40B4-BE49-F238E27FC236}">
                    <a16:creationId xmlns:a16="http://schemas.microsoft.com/office/drawing/2014/main" id="{AFC779A9-E0DD-48A6-31F8-BB2F6246CCE1}"/>
                  </a:ext>
                </a:extLst>
              </p:cNvPr>
              <p:cNvSpPr/>
              <p:nvPr/>
            </p:nvSpPr>
            <p:spPr>
              <a:xfrm>
                <a:off x="7434600" y="101775"/>
                <a:ext cx="295800" cy="281950"/>
              </a:xfrm>
              <a:custGeom>
                <a:avLst/>
                <a:gdLst/>
                <a:ahLst/>
                <a:cxnLst/>
                <a:rect l="l" t="t" r="r" b="b"/>
                <a:pathLst>
                  <a:path w="11832" h="11278" extrusionOk="0">
                    <a:moveTo>
                      <a:pt x="11000" y="0"/>
                    </a:moveTo>
                    <a:lnTo>
                      <a:pt x="9151" y="278"/>
                    </a:lnTo>
                    <a:lnTo>
                      <a:pt x="7303" y="832"/>
                    </a:lnTo>
                    <a:lnTo>
                      <a:pt x="5546" y="1849"/>
                    </a:lnTo>
                    <a:lnTo>
                      <a:pt x="3882" y="3328"/>
                    </a:lnTo>
                    <a:lnTo>
                      <a:pt x="2496" y="4992"/>
                    </a:lnTo>
                    <a:lnTo>
                      <a:pt x="1202" y="7303"/>
                    </a:lnTo>
                    <a:lnTo>
                      <a:pt x="278" y="9798"/>
                    </a:lnTo>
                    <a:lnTo>
                      <a:pt x="0" y="11277"/>
                    </a:lnTo>
                    <a:lnTo>
                      <a:pt x="3698" y="10261"/>
                    </a:lnTo>
                    <a:lnTo>
                      <a:pt x="118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685;p59">
                <a:extLst>
                  <a:ext uri="{FF2B5EF4-FFF2-40B4-BE49-F238E27FC236}">
                    <a16:creationId xmlns:a16="http://schemas.microsoft.com/office/drawing/2014/main" id="{249B7A1D-2265-B66F-0B97-96DCFCA97749}"/>
                  </a:ext>
                </a:extLst>
              </p:cNvPr>
              <p:cNvSpPr/>
              <p:nvPr/>
            </p:nvSpPr>
            <p:spPr>
              <a:xfrm>
                <a:off x="7434600" y="101775"/>
                <a:ext cx="295800" cy="281950"/>
              </a:xfrm>
              <a:custGeom>
                <a:avLst/>
                <a:gdLst/>
                <a:ahLst/>
                <a:cxnLst/>
                <a:rect l="l" t="t" r="r" b="b"/>
                <a:pathLst>
                  <a:path w="11832" h="11278" extrusionOk="0">
                    <a:moveTo>
                      <a:pt x="11000" y="0"/>
                    </a:moveTo>
                    <a:lnTo>
                      <a:pt x="9151" y="278"/>
                    </a:lnTo>
                    <a:lnTo>
                      <a:pt x="7303" y="832"/>
                    </a:lnTo>
                    <a:lnTo>
                      <a:pt x="5546" y="1849"/>
                    </a:lnTo>
                    <a:lnTo>
                      <a:pt x="3882" y="3328"/>
                    </a:lnTo>
                    <a:lnTo>
                      <a:pt x="2496" y="4992"/>
                    </a:lnTo>
                    <a:lnTo>
                      <a:pt x="1202" y="7303"/>
                    </a:lnTo>
                    <a:lnTo>
                      <a:pt x="278" y="9798"/>
                    </a:lnTo>
                    <a:lnTo>
                      <a:pt x="0" y="11277"/>
                    </a:lnTo>
                    <a:lnTo>
                      <a:pt x="3698" y="10261"/>
                    </a:lnTo>
                    <a:lnTo>
                      <a:pt x="118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686;p59">
                <a:extLst>
                  <a:ext uri="{FF2B5EF4-FFF2-40B4-BE49-F238E27FC236}">
                    <a16:creationId xmlns:a16="http://schemas.microsoft.com/office/drawing/2014/main" id="{77D0F4EC-94A2-1612-C187-BE4725325563}"/>
                  </a:ext>
                </a:extLst>
              </p:cNvPr>
              <p:cNvSpPr/>
              <p:nvPr/>
            </p:nvSpPr>
            <p:spPr>
              <a:xfrm>
                <a:off x="7529350" y="39375"/>
                <a:ext cx="1076875" cy="591600"/>
              </a:xfrm>
              <a:custGeom>
                <a:avLst/>
                <a:gdLst/>
                <a:ahLst/>
                <a:cxnLst/>
                <a:rect l="l" t="t" r="r" b="b"/>
                <a:pathLst>
                  <a:path w="43075" h="23664" extrusionOk="0">
                    <a:moveTo>
                      <a:pt x="31705" y="1"/>
                    </a:moveTo>
                    <a:lnTo>
                      <a:pt x="31705" y="1664"/>
                    </a:lnTo>
                    <a:lnTo>
                      <a:pt x="31705" y="1849"/>
                    </a:lnTo>
                    <a:lnTo>
                      <a:pt x="30966" y="2959"/>
                    </a:lnTo>
                    <a:lnTo>
                      <a:pt x="29579" y="3790"/>
                    </a:lnTo>
                    <a:lnTo>
                      <a:pt x="28378" y="4160"/>
                    </a:lnTo>
                    <a:lnTo>
                      <a:pt x="26991" y="4530"/>
                    </a:lnTo>
                    <a:lnTo>
                      <a:pt x="22554" y="4992"/>
                    </a:lnTo>
                    <a:lnTo>
                      <a:pt x="17378" y="4992"/>
                    </a:lnTo>
                    <a:lnTo>
                      <a:pt x="12941" y="4530"/>
                    </a:lnTo>
                    <a:lnTo>
                      <a:pt x="11462" y="4160"/>
                    </a:lnTo>
                    <a:lnTo>
                      <a:pt x="11370" y="1387"/>
                    </a:lnTo>
                    <a:lnTo>
                      <a:pt x="9798" y="1664"/>
                    </a:lnTo>
                    <a:lnTo>
                      <a:pt x="7025" y="3051"/>
                    </a:lnTo>
                    <a:lnTo>
                      <a:pt x="5916" y="4068"/>
                    </a:lnTo>
                    <a:lnTo>
                      <a:pt x="4807" y="5085"/>
                    </a:lnTo>
                    <a:lnTo>
                      <a:pt x="2681" y="7950"/>
                    </a:lnTo>
                    <a:lnTo>
                      <a:pt x="370" y="12017"/>
                    </a:lnTo>
                    <a:lnTo>
                      <a:pt x="0" y="12757"/>
                    </a:lnTo>
                    <a:lnTo>
                      <a:pt x="2126" y="15807"/>
                    </a:lnTo>
                    <a:lnTo>
                      <a:pt x="3143" y="17009"/>
                    </a:lnTo>
                    <a:lnTo>
                      <a:pt x="6563" y="19597"/>
                    </a:lnTo>
                    <a:lnTo>
                      <a:pt x="10538" y="21446"/>
                    </a:lnTo>
                    <a:lnTo>
                      <a:pt x="13680" y="22370"/>
                    </a:lnTo>
                    <a:lnTo>
                      <a:pt x="17378" y="23109"/>
                    </a:lnTo>
                    <a:lnTo>
                      <a:pt x="21537" y="23664"/>
                    </a:lnTo>
                    <a:lnTo>
                      <a:pt x="26159" y="23664"/>
                    </a:lnTo>
                    <a:lnTo>
                      <a:pt x="30319" y="23109"/>
                    </a:lnTo>
                    <a:lnTo>
                      <a:pt x="33924" y="21908"/>
                    </a:lnTo>
                    <a:lnTo>
                      <a:pt x="36882" y="20336"/>
                    </a:lnTo>
                    <a:lnTo>
                      <a:pt x="39192" y="18580"/>
                    </a:lnTo>
                    <a:lnTo>
                      <a:pt x="41134" y="16731"/>
                    </a:lnTo>
                    <a:lnTo>
                      <a:pt x="42243" y="14975"/>
                    </a:lnTo>
                    <a:lnTo>
                      <a:pt x="42982" y="13404"/>
                    </a:lnTo>
                    <a:lnTo>
                      <a:pt x="43075" y="12849"/>
                    </a:lnTo>
                    <a:lnTo>
                      <a:pt x="42890" y="11555"/>
                    </a:lnTo>
                    <a:lnTo>
                      <a:pt x="41781" y="8412"/>
                    </a:lnTo>
                    <a:lnTo>
                      <a:pt x="40024" y="5177"/>
                    </a:lnTo>
                    <a:lnTo>
                      <a:pt x="38083" y="2496"/>
                    </a:lnTo>
                    <a:lnTo>
                      <a:pt x="37251" y="1664"/>
                    </a:lnTo>
                    <a:lnTo>
                      <a:pt x="35957" y="925"/>
                    </a:lnTo>
                    <a:lnTo>
                      <a:pt x="331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687;p59">
                <a:extLst>
                  <a:ext uri="{FF2B5EF4-FFF2-40B4-BE49-F238E27FC236}">
                    <a16:creationId xmlns:a16="http://schemas.microsoft.com/office/drawing/2014/main" id="{044D38DB-8562-7913-F041-DB67F2ECBA4E}"/>
                  </a:ext>
                </a:extLst>
              </p:cNvPr>
              <p:cNvSpPr/>
              <p:nvPr/>
            </p:nvSpPr>
            <p:spPr>
              <a:xfrm>
                <a:off x="7529350" y="39375"/>
                <a:ext cx="1076875" cy="591600"/>
              </a:xfrm>
              <a:custGeom>
                <a:avLst/>
                <a:gdLst/>
                <a:ahLst/>
                <a:cxnLst/>
                <a:rect l="l" t="t" r="r" b="b"/>
                <a:pathLst>
                  <a:path w="43075" h="23664" extrusionOk="0">
                    <a:moveTo>
                      <a:pt x="31705" y="1"/>
                    </a:moveTo>
                    <a:lnTo>
                      <a:pt x="31705" y="1664"/>
                    </a:lnTo>
                    <a:lnTo>
                      <a:pt x="31705" y="1849"/>
                    </a:lnTo>
                    <a:lnTo>
                      <a:pt x="30966" y="2959"/>
                    </a:lnTo>
                    <a:lnTo>
                      <a:pt x="29579" y="3790"/>
                    </a:lnTo>
                    <a:lnTo>
                      <a:pt x="28378" y="4160"/>
                    </a:lnTo>
                    <a:lnTo>
                      <a:pt x="26991" y="4530"/>
                    </a:lnTo>
                    <a:lnTo>
                      <a:pt x="22554" y="4992"/>
                    </a:lnTo>
                    <a:lnTo>
                      <a:pt x="17378" y="4992"/>
                    </a:lnTo>
                    <a:lnTo>
                      <a:pt x="12941" y="4530"/>
                    </a:lnTo>
                    <a:lnTo>
                      <a:pt x="11462" y="4160"/>
                    </a:lnTo>
                    <a:lnTo>
                      <a:pt x="11370" y="1387"/>
                    </a:lnTo>
                    <a:lnTo>
                      <a:pt x="9798" y="1664"/>
                    </a:lnTo>
                    <a:lnTo>
                      <a:pt x="7025" y="3051"/>
                    </a:lnTo>
                    <a:lnTo>
                      <a:pt x="5916" y="4068"/>
                    </a:lnTo>
                    <a:lnTo>
                      <a:pt x="4807" y="5085"/>
                    </a:lnTo>
                    <a:lnTo>
                      <a:pt x="2681" y="7950"/>
                    </a:lnTo>
                    <a:lnTo>
                      <a:pt x="370" y="12017"/>
                    </a:lnTo>
                    <a:lnTo>
                      <a:pt x="0" y="12757"/>
                    </a:lnTo>
                    <a:lnTo>
                      <a:pt x="2126" y="15807"/>
                    </a:lnTo>
                    <a:lnTo>
                      <a:pt x="3143" y="17009"/>
                    </a:lnTo>
                    <a:lnTo>
                      <a:pt x="6563" y="19597"/>
                    </a:lnTo>
                    <a:lnTo>
                      <a:pt x="10538" y="21446"/>
                    </a:lnTo>
                    <a:lnTo>
                      <a:pt x="13680" y="22370"/>
                    </a:lnTo>
                    <a:lnTo>
                      <a:pt x="17378" y="23109"/>
                    </a:lnTo>
                    <a:lnTo>
                      <a:pt x="21537" y="23664"/>
                    </a:lnTo>
                    <a:lnTo>
                      <a:pt x="26159" y="23664"/>
                    </a:lnTo>
                    <a:lnTo>
                      <a:pt x="30319" y="23109"/>
                    </a:lnTo>
                    <a:lnTo>
                      <a:pt x="33924" y="21908"/>
                    </a:lnTo>
                    <a:lnTo>
                      <a:pt x="36882" y="20336"/>
                    </a:lnTo>
                    <a:lnTo>
                      <a:pt x="39192" y="18580"/>
                    </a:lnTo>
                    <a:lnTo>
                      <a:pt x="41134" y="16731"/>
                    </a:lnTo>
                    <a:lnTo>
                      <a:pt x="42243" y="14975"/>
                    </a:lnTo>
                    <a:lnTo>
                      <a:pt x="42982" y="13404"/>
                    </a:lnTo>
                    <a:lnTo>
                      <a:pt x="43075" y="12849"/>
                    </a:lnTo>
                    <a:lnTo>
                      <a:pt x="42890" y="11555"/>
                    </a:lnTo>
                    <a:lnTo>
                      <a:pt x="41781" y="8412"/>
                    </a:lnTo>
                    <a:lnTo>
                      <a:pt x="40024" y="5177"/>
                    </a:lnTo>
                    <a:lnTo>
                      <a:pt x="38083" y="2496"/>
                    </a:lnTo>
                    <a:lnTo>
                      <a:pt x="37251" y="1664"/>
                    </a:lnTo>
                    <a:lnTo>
                      <a:pt x="35957" y="925"/>
                    </a:lnTo>
                    <a:lnTo>
                      <a:pt x="331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688;p59">
                <a:extLst>
                  <a:ext uri="{FF2B5EF4-FFF2-40B4-BE49-F238E27FC236}">
                    <a16:creationId xmlns:a16="http://schemas.microsoft.com/office/drawing/2014/main" id="{1F017694-000A-6FB2-C9B2-6B94CFF8DD25}"/>
                  </a:ext>
                </a:extLst>
              </p:cNvPr>
              <p:cNvSpPr/>
              <p:nvPr/>
            </p:nvSpPr>
            <p:spPr>
              <a:xfrm>
                <a:off x="7365275" y="-614600"/>
                <a:ext cx="106325" cy="233425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9337" extrusionOk="0">
                    <a:moveTo>
                      <a:pt x="4252" y="1"/>
                    </a:moveTo>
                    <a:lnTo>
                      <a:pt x="3698" y="925"/>
                    </a:lnTo>
                    <a:lnTo>
                      <a:pt x="1109" y="5177"/>
                    </a:lnTo>
                    <a:lnTo>
                      <a:pt x="0" y="7488"/>
                    </a:lnTo>
                    <a:lnTo>
                      <a:pt x="0" y="7950"/>
                    </a:lnTo>
                    <a:lnTo>
                      <a:pt x="832" y="8505"/>
                    </a:lnTo>
                    <a:lnTo>
                      <a:pt x="3605" y="9244"/>
                    </a:lnTo>
                    <a:lnTo>
                      <a:pt x="4160" y="9336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689;p59">
                <a:extLst>
                  <a:ext uri="{FF2B5EF4-FFF2-40B4-BE49-F238E27FC236}">
                    <a16:creationId xmlns:a16="http://schemas.microsoft.com/office/drawing/2014/main" id="{8E61E83F-3349-538C-0282-BA678D40ED31}"/>
                  </a:ext>
                </a:extLst>
              </p:cNvPr>
              <p:cNvSpPr/>
              <p:nvPr/>
            </p:nvSpPr>
            <p:spPr>
              <a:xfrm>
                <a:off x="7448450" y="-1139175"/>
                <a:ext cx="1100000" cy="1178575"/>
              </a:xfrm>
              <a:custGeom>
                <a:avLst/>
                <a:gdLst/>
                <a:ahLst/>
                <a:cxnLst/>
                <a:rect l="l" t="t" r="r" b="b"/>
                <a:pathLst>
                  <a:path w="44000" h="47143" extrusionOk="0">
                    <a:moveTo>
                      <a:pt x="21446" y="1"/>
                    </a:moveTo>
                    <a:lnTo>
                      <a:pt x="15992" y="555"/>
                    </a:lnTo>
                    <a:lnTo>
                      <a:pt x="14143" y="925"/>
                    </a:lnTo>
                    <a:lnTo>
                      <a:pt x="12480" y="1387"/>
                    </a:lnTo>
                    <a:lnTo>
                      <a:pt x="9337" y="2219"/>
                    </a:lnTo>
                    <a:lnTo>
                      <a:pt x="6749" y="3421"/>
                    </a:lnTo>
                    <a:lnTo>
                      <a:pt x="4623" y="5085"/>
                    </a:lnTo>
                    <a:lnTo>
                      <a:pt x="2959" y="7396"/>
                    </a:lnTo>
                    <a:lnTo>
                      <a:pt x="1665" y="10446"/>
                    </a:lnTo>
                    <a:lnTo>
                      <a:pt x="833" y="14328"/>
                    </a:lnTo>
                    <a:lnTo>
                      <a:pt x="278" y="19320"/>
                    </a:lnTo>
                    <a:lnTo>
                      <a:pt x="93" y="22278"/>
                    </a:lnTo>
                    <a:lnTo>
                      <a:pt x="1" y="28009"/>
                    </a:lnTo>
                    <a:lnTo>
                      <a:pt x="371" y="36328"/>
                    </a:lnTo>
                    <a:lnTo>
                      <a:pt x="1387" y="41781"/>
                    </a:lnTo>
                    <a:lnTo>
                      <a:pt x="2866" y="44924"/>
                    </a:lnTo>
                    <a:lnTo>
                      <a:pt x="3606" y="45849"/>
                    </a:lnTo>
                    <a:lnTo>
                      <a:pt x="4438" y="46311"/>
                    </a:lnTo>
                    <a:lnTo>
                      <a:pt x="7396" y="46958"/>
                    </a:lnTo>
                    <a:lnTo>
                      <a:pt x="11370" y="47143"/>
                    </a:lnTo>
                    <a:lnTo>
                      <a:pt x="15345" y="46865"/>
                    </a:lnTo>
                    <a:lnTo>
                      <a:pt x="16916" y="46403"/>
                    </a:lnTo>
                    <a:lnTo>
                      <a:pt x="19042" y="45849"/>
                    </a:lnTo>
                    <a:lnTo>
                      <a:pt x="24589" y="43815"/>
                    </a:lnTo>
                    <a:lnTo>
                      <a:pt x="29118" y="41412"/>
                    </a:lnTo>
                    <a:lnTo>
                      <a:pt x="32168" y="39378"/>
                    </a:lnTo>
                    <a:lnTo>
                      <a:pt x="35034" y="37160"/>
                    </a:lnTo>
                    <a:lnTo>
                      <a:pt x="37437" y="34479"/>
                    </a:lnTo>
                    <a:lnTo>
                      <a:pt x="38546" y="33092"/>
                    </a:lnTo>
                    <a:lnTo>
                      <a:pt x="39655" y="31244"/>
                    </a:lnTo>
                    <a:lnTo>
                      <a:pt x="41597" y="27454"/>
                    </a:lnTo>
                    <a:lnTo>
                      <a:pt x="42983" y="23479"/>
                    </a:lnTo>
                    <a:lnTo>
                      <a:pt x="43815" y="19505"/>
                    </a:lnTo>
                    <a:lnTo>
                      <a:pt x="44000" y="15715"/>
                    </a:lnTo>
                    <a:lnTo>
                      <a:pt x="43630" y="12202"/>
                    </a:lnTo>
                    <a:lnTo>
                      <a:pt x="42613" y="9059"/>
                    </a:lnTo>
                    <a:lnTo>
                      <a:pt x="40857" y="6379"/>
                    </a:lnTo>
                    <a:lnTo>
                      <a:pt x="39655" y="5362"/>
                    </a:lnTo>
                    <a:lnTo>
                      <a:pt x="37899" y="4068"/>
                    </a:lnTo>
                    <a:lnTo>
                      <a:pt x="34202" y="2127"/>
                    </a:lnTo>
                    <a:lnTo>
                      <a:pt x="30412" y="833"/>
                    </a:lnTo>
                    <a:lnTo>
                      <a:pt x="26715" y="186"/>
                    </a:lnTo>
                    <a:lnTo>
                      <a:pt x="214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690;p59">
                <a:extLst>
                  <a:ext uri="{FF2B5EF4-FFF2-40B4-BE49-F238E27FC236}">
                    <a16:creationId xmlns:a16="http://schemas.microsoft.com/office/drawing/2014/main" id="{D788AB44-FB9A-F50F-F1C8-CBE4AB7D01AE}"/>
                  </a:ext>
                </a:extLst>
              </p:cNvPr>
              <p:cNvSpPr/>
              <p:nvPr/>
            </p:nvSpPr>
            <p:spPr>
              <a:xfrm>
                <a:off x="7538575" y="-25325"/>
                <a:ext cx="272725" cy="64725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2589" extrusionOk="0">
                    <a:moveTo>
                      <a:pt x="10816" y="0"/>
                    </a:moveTo>
                    <a:lnTo>
                      <a:pt x="8227" y="832"/>
                    </a:lnTo>
                    <a:lnTo>
                      <a:pt x="2774" y="1479"/>
                    </a:lnTo>
                    <a:lnTo>
                      <a:pt x="1" y="1295"/>
                    </a:lnTo>
                    <a:lnTo>
                      <a:pt x="555" y="1664"/>
                    </a:lnTo>
                    <a:lnTo>
                      <a:pt x="2866" y="2311"/>
                    </a:lnTo>
                    <a:lnTo>
                      <a:pt x="5917" y="2589"/>
                    </a:lnTo>
                    <a:lnTo>
                      <a:pt x="9244" y="2496"/>
                    </a:lnTo>
                    <a:lnTo>
                      <a:pt x="10908" y="2311"/>
                    </a:lnTo>
                    <a:lnTo>
                      <a:pt x="108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691;p59">
                <a:extLst>
                  <a:ext uri="{FF2B5EF4-FFF2-40B4-BE49-F238E27FC236}">
                    <a16:creationId xmlns:a16="http://schemas.microsoft.com/office/drawing/2014/main" id="{4668EC67-97DB-159C-1A15-F2D51E06668C}"/>
                  </a:ext>
                </a:extLst>
              </p:cNvPr>
              <p:cNvSpPr/>
              <p:nvPr/>
            </p:nvSpPr>
            <p:spPr>
              <a:xfrm>
                <a:off x="7351400" y="-1354075"/>
                <a:ext cx="1354200" cy="136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54537" extrusionOk="0">
                    <a:moveTo>
                      <a:pt x="33092" y="0"/>
                    </a:moveTo>
                    <a:lnTo>
                      <a:pt x="28563" y="463"/>
                    </a:lnTo>
                    <a:lnTo>
                      <a:pt x="22462" y="1664"/>
                    </a:lnTo>
                    <a:lnTo>
                      <a:pt x="17933" y="2126"/>
                    </a:lnTo>
                    <a:lnTo>
                      <a:pt x="14883" y="1941"/>
                    </a:lnTo>
                    <a:lnTo>
                      <a:pt x="13311" y="1664"/>
                    </a:lnTo>
                    <a:lnTo>
                      <a:pt x="11278" y="1110"/>
                    </a:lnTo>
                    <a:lnTo>
                      <a:pt x="9244" y="555"/>
                    </a:lnTo>
                    <a:lnTo>
                      <a:pt x="8505" y="278"/>
                    </a:lnTo>
                    <a:lnTo>
                      <a:pt x="7673" y="463"/>
                    </a:lnTo>
                    <a:lnTo>
                      <a:pt x="7210" y="832"/>
                    </a:lnTo>
                    <a:lnTo>
                      <a:pt x="6841" y="1757"/>
                    </a:lnTo>
                    <a:lnTo>
                      <a:pt x="6841" y="2311"/>
                    </a:lnTo>
                    <a:lnTo>
                      <a:pt x="6933" y="2958"/>
                    </a:lnTo>
                    <a:lnTo>
                      <a:pt x="7488" y="4160"/>
                    </a:lnTo>
                    <a:lnTo>
                      <a:pt x="8689" y="5824"/>
                    </a:lnTo>
                    <a:lnTo>
                      <a:pt x="9429" y="6563"/>
                    </a:lnTo>
                    <a:lnTo>
                      <a:pt x="8042" y="6656"/>
                    </a:lnTo>
                    <a:lnTo>
                      <a:pt x="5269" y="6471"/>
                    </a:lnTo>
                    <a:lnTo>
                      <a:pt x="3975" y="6193"/>
                    </a:lnTo>
                    <a:lnTo>
                      <a:pt x="3051" y="6101"/>
                    </a:lnTo>
                    <a:lnTo>
                      <a:pt x="2127" y="6193"/>
                    </a:lnTo>
                    <a:lnTo>
                      <a:pt x="1664" y="6471"/>
                    </a:lnTo>
                    <a:lnTo>
                      <a:pt x="832" y="7210"/>
                    </a:lnTo>
                    <a:lnTo>
                      <a:pt x="278" y="8042"/>
                    </a:lnTo>
                    <a:lnTo>
                      <a:pt x="1" y="9151"/>
                    </a:lnTo>
                    <a:lnTo>
                      <a:pt x="1" y="9706"/>
                    </a:lnTo>
                    <a:lnTo>
                      <a:pt x="1" y="10538"/>
                    </a:lnTo>
                    <a:lnTo>
                      <a:pt x="370" y="12202"/>
                    </a:lnTo>
                    <a:lnTo>
                      <a:pt x="1110" y="13773"/>
                    </a:lnTo>
                    <a:lnTo>
                      <a:pt x="2034" y="15160"/>
                    </a:lnTo>
                    <a:lnTo>
                      <a:pt x="2681" y="15807"/>
                    </a:lnTo>
                    <a:lnTo>
                      <a:pt x="3606" y="16361"/>
                    </a:lnTo>
                    <a:lnTo>
                      <a:pt x="5547" y="17193"/>
                    </a:lnTo>
                    <a:lnTo>
                      <a:pt x="7765" y="17748"/>
                    </a:lnTo>
                    <a:lnTo>
                      <a:pt x="9891" y="17840"/>
                    </a:lnTo>
                    <a:lnTo>
                      <a:pt x="11000" y="17748"/>
                    </a:lnTo>
                    <a:lnTo>
                      <a:pt x="11000" y="18672"/>
                    </a:lnTo>
                    <a:lnTo>
                      <a:pt x="11555" y="20521"/>
                    </a:lnTo>
                    <a:lnTo>
                      <a:pt x="12017" y="21353"/>
                    </a:lnTo>
                    <a:lnTo>
                      <a:pt x="12757" y="22462"/>
                    </a:lnTo>
                    <a:lnTo>
                      <a:pt x="14975" y="24033"/>
                    </a:lnTo>
                    <a:lnTo>
                      <a:pt x="16177" y="24403"/>
                    </a:lnTo>
                    <a:lnTo>
                      <a:pt x="15437" y="26067"/>
                    </a:lnTo>
                    <a:lnTo>
                      <a:pt x="14698" y="29395"/>
                    </a:lnTo>
                    <a:lnTo>
                      <a:pt x="14513" y="31058"/>
                    </a:lnTo>
                    <a:lnTo>
                      <a:pt x="14513" y="31613"/>
                    </a:lnTo>
                    <a:lnTo>
                      <a:pt x="14698" y="32722"/>
                    </a:lnTo>
                    <a:lnTo>
                      <a:pt x="14975" y="33277"/>
                    </a:lnTo>
                    <a:lnTo>
                      <a:pt x="15252" y="33647"/>
                    </a:lnTo>
                    <a:lnTo>
                      <a:pt x="16269" y="34016"/>
                    </a:lnTo>
                    <a:lnTo>
                      <a:pt x="16824" y="33832"/>
                    </a:lnTo>
                    <a:lnTo>
                      <a:pt x="17193" y="33554"/>
                    </a:lnTo>
                    <a:lnTo>
                      <a:pt x="17471" y="33277"/>
                    </a:lnTo>
                    <a:lnTo>
                      <a:pt x="18303" y="31428"/>
                    </a:lnTo>
                    <a:lnTo>
                      <a:pt x="19504" y="29764"/>
                    </a:lnTo>
                    <a:lnTo>
                      <a:pt x="20336" y="28840"/>
                    </a:lnTo>
                    <a:lnTo>
                      <a:pt x="22462" y="27731"/>
                    </a:lnTo>
                    <a:lnTo>
                      <a:pt x="23571" y="27454"/>
                    </a:lnTo>
                    <a:lnTo>
                      <a:pt x="24681" y="27454"/>
                    </a:lnTo>
                    <a:lnTo>
                      <a:pt x="26529" y="27823"/>
                    </a:lnTo>
                    <a:lnTo>
                      <a:pt x="27823" y="28932"/>
                    </a:lnTo>
                    <a:lnTo>
                      <a:pt x="28748" y="30411"/>
                    </a:lnTo>
                    <a:lnTo>
                      <a:pt x="29210" y="32168"/>
                    </a:lnTo>
                    <a:lnTo>
                      <a:pt x="29302" y="34016"/>
                    </a:lnTo>
                    <a:lnTo>
                      <a:pt x="29118" y="35773"/>
                    </a:lnTo>
                    <a:lnTo>
                      <a:pt x="28471" y="37344"/>
                    </a:lnTo>
                    <a:lnTo>
                      <a:pt x="28008" y="37991"/>
                    </a:lnTo>
                    <a:lnTo>
                      <a:pt x="27269" y="38915"/>
                    </a:lnTo>
                    <a:lnTo>
                      <a:pt x="25882" y="40210"/>
                    </a:lnTo>
                    <a:lnTo>
                      <a:pt x="24588" y="40764"/>
                    </a:lnTo>
                    <a:lnTo>
                      <a:pt x="23387" y="40949"/>
                    </a:lnTo>
                    <a:lnTo>
                      <a:pt x="21076" y="40210"/>
                    </a:lnTo>
                    <a:lnTo>
                      <a:pt x="20706" y="39747"/>
                    </a:lnTo>
                    <a:lnTo>
                      <a:pt x="20614" y="41688"/>
                    </a:lnTo>
                    <a:lnTo>
                      <a:pt x="21168" y="45386"/>
                    </a:lnTo>
                    <a:lnTo>
                      <a:pt x="22555" y="48898"/>
                    </a:lnTo>
                    <a:lnTo>
                      <a:pt x="24588" y="52041"/>
                    </a:lnTo>
                    <a:lnTo>
                      <a:pt x="25882" y="53520"/>
                    </a:lnTo>
                    <a:lnTo>
                      <a:pt x="27454" y="53890"/>
                    </a:lnTo>
                    <a:lnTo>
                      <a:pt x="30781" y="54445"/>
                    </a:lnTo>
                    <a:lnTo>
                      <a:pt x="34109" y="54537"/>
                    </a:lnTo>
                    <a:lnTo>
                      <a:pt x="37437" y="54167"/>
                    </a:lnTo>
                    <a:lnTo>
                      <a:pt x="39101" y="53797"/>
                    </a:lnTo>
                    <a:lnTo>
                      <a:pt x="42983" y="48714"/>
                    </a:lnTo>
                    <a:lnTo>
                      <a:pt x="47235" y="42705"/>
                    </a:lnTo>
                    <a:lnTo>
                      <a:pt x="49638" y="38731"/>
                    </a:lnTo>
                    <a:lnTo>
                      <a:pt x="50747" y="36420"/>
                    </a:lnTo>
                    <a:lnTo>
                      <a:pt x="51857" y="33832"/>
                    </a:lnTo>
                    <a:lnTo>
                      <a:pt x="53336" y="29302"/>
                    </a:lnTo>
                    <a:lnTo>
                      <a:pt x="54075" y="25143"/>
                    </a:lnTo>
                    <a:lnTo>
                      <a:pt x="54167" y="21538"/>
                    </a:lnTo>
                    <a:lnTo>
                      <a:pt x="53798" y="18302"/>
                    </a:lnTo>
                    <a:lnTo>
                      <a:pt x="52966" y="15529"/>
                    </a:lnTo>
                    <a:lnTo>
                      <a:pt x="51579" y="13311"/>
                    </a:lnTo>
                    <a:lnTo>
                      <a:pt x="50100" y="11462"/>
                    </a:lnTo>
                    <a:lnTo>
                      <a:pt x="49268" y="10815"/>
                    </a:lnTo>
                    <a:lnTo>
                      <a:pt x="49084" y="9706"/>
                    </a:lnTo>
                    <a:lnTo>
                      <a:pt x="48252" y="7672"/>
                    </a:lnTo>
                    <a:lnTo>
                      <a:pt x="47327" y="5824"/>
                    </a:lnTo>
                    <a:lnTo>
                      <a:pt x="46033" y="4437"/>
                    </a:lnTo>
                    <a:lnTo>
                      <a:pt x="43630" y="2589"/>
                    </a:lnTo>
                    <a:lnTo>
                      <a:pt x="39840" y="1017"/>
                    </a:lnTo>
                    <a:lnTo>
                      <a:pt x="37714" y="555"/>
                    </a:lnTo>
                    <a:lnTo>
                      <a:pt x="36235" y="185"/>
                    </a:lnTo>
                    <a:lnTo>
                      <a:pt x="3309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692;p59">
                <a:extLst>
                  <a:ext uri="{FF2B5EF4-FFF2-40B4-BE49-F238E27FC236}">
                    <a16:creationId xmlns:a16="http://schemas.microsoft.com/office/drawing/2014/main" id="{F23C9B5B-4181-877F-985A-4F2C87EA2FF9}"/>
                  </a:ext>
                </a:extLst>
              </p:cNvPr>
              <p:cNvSpPr/>
              <p:nvPr/>
            </p:nvSpPr>
            <p:spPr>
              <a:xfrm>
                <a:off x="8573850" y="-1162275"/>
                <a:ext cx="157175" cy="127125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5085" extrusionOk="0">
                    <a:moveTo>
                      <a:pt x="3513" y="0"/>
                    </a:moveTo>
                    <a:lnTo>
                      <a:pt x="2219" y="185"/>
                    </a:lnTo>
                    <a:lnTo>
                      <a:pt x="1572" y="555"/>
                    </a:lnTo>
                    <a:lnTo>
                      <a:pt x="1017" y="925"/>
                    </a:lnTo>
                    <a:lnTo>
                      <a:pt x="278" y="1942"/>
                    </a:lnTo>
                    <a:lnTo>
                      <a:pt x="1" y="3236"/>
                    </a:lnTo>
                    <a:lnTo>
                      <a:pt x="186" y="4530"/>
                    </a:lnTo>
                    <a:lnTo>
                      <a:pt x="463" y="5084"/>
                    </a:lnTo>
                    <a:lnTo>
                      <a:pt x="6286" y="1664"/>
                    </a:lnTo>
                    <a:lnTo>
                      <a:pt x="5824" y="1110"/>
                    </a:lnTo>
                    <a:lnTo>
                      <a:pt x="4807" y="370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693;p59">
                <a:extLst>
                  <a:ext uri="{FF2B5EF4-FFF2-40B4-BE49-F238E27FC236}">
                    <a16:creationId xmlns:a16="http://schemas.microsoft.com/office/drawing/2014/main" id="{5213EC1D-E8AC-9031-461B-F1FFBBC58918}"/>
                  </a:ext>
                </a:extLst>
              </p:cNvPr>
              <p:cNvSpPr/>
              <p:nvPr/>
            </p:nvSpPr>
            <p:spPr>
              <a:xfrm>
                <a:off x="6138200" y="-346550"/>
                <a:ext cx="843475" cy="2211550"/>
              </a:xfrm>
              <a:custGeom>
                <a:avLst/>
                <a:gdLst/>
                <a:ahLst/>
                <a:cxnLst/>
                <a:rect l="l" t="t" r="r" b="b"/>
                <a:pathLst>
                  <a:path w="33739" h="88462" extrusionOk="0">
                    <a:moveTo>
                      <a:pt x="16269" y="1"/>
                    </a:moveTo>
                    <a:lnTo>
                      <a:pt x="15622" y="186"/>
                    </a:lnTo>
                    <a:lnTo>
                      <a:pt x="14420" y="833"/>
                    </a:lnTo>
                    <a:lnTo>
                      <a:pt x="13126" y="1387"/>
                    </a:lnTo>
                    <a:lnTo>
                      <a:pt x="11924" y="1572"/>
                    </a:lnTo>
                    <a:lnTo>
                      <a:pt x="10908" y="1850"/>
                    </a:lnTo>
                    <a:lnTo>
                      <a:pt x="9613" y="2127"/>
                    </a:lnTo>
                    <a:lnTo>
                      <a:pt x="7025" y="3051"/>
                    </a:lnTo>
                    <a:lnTo>
                      <a:pt x="5824" y="3791"/>
                    </a:lnTo>
                    <a:lnTo>
                      <a:pt x="4807" y="4345"/>
                    </a:lnTo>
                    <a:lnTo>
                      <a:pt x="3328" y="5824"/>
                    </a:lnTo>
                    <a:lnTo>
                      <a:pt x="2219" y="7673"/>
                    </a:lnTo>
                    <a:lnTo>
                      <a:pt x="1387" y="9614"/>
                    </a:lnTo>
                    <a:lnTo>
                      <a:pt x="1109" y="10723"/>
                    </a:lnTo>
                    <a:lnTo>
                      <a:pt x="555" y="13496"/>
                    </a:lnTo>
                    <a:lnTo>
                      <a:pt x="0" y="19320"/>
                    </a:lnTo>
                    <a:lnTo>
                      <a:pt x="185" y="22093"/>
                    </a:lnTo>
                    <a:lnTo>
                      <a:pt x="647" y="25883"/>
                    </a:lnTo>
                    <a:lnTo>
                      <a:pt x="1109" y="29673"/>
                    </a:lnTo>
                    <a:lnTo>
                      <a:pt x="2219" y="37992"/>
                    </a:lnTo>
                    <a:lnTo>
                      <a:pt x="2681" y="44924"/>
                    </a:lnTo>
                    <a:lnTo>
                      <a:pt x="3235" y="63781"/>
                    </a:lnTo>
                    <a:lnTo>
                      <a:pt x="3698" y="74134"/>
                    </a:lnTo>
                    <a:lnTo>
                      <a:pt x="4067" y="76907"/>
                    </a:lnTo>
                    <a:lnTo>
                      <a:pt x="4437" y="78940"/>
                    </a:lnTo>
                    <a:lnTo>
                      <a:pt x="5546" y="82360"/>
                    </a:lnTo>
                    <a:lnTo>
                      <a:pt x="7303" y="85134"/>
                    </a:lnTo>
                    <a:lnTo>
                      <a:pt x="9706" y="87260"/>
                    </a:lnTo>
                    <a:lnTo>
                      <a:pt x="11277" y="87999"/>
                    </a:lnTo>
                    <a:lnTo>
                      <a:pt x="12479" y="88461"/>
                    </a:lnTo>
                    <a:lnTo>
                      <a:pt x="15252" y="88184"/>
                    </a:lnTo>
                    <a:lnTo>
                      <a:pt x="18117" y="86890"/>
                    </a:lnTo>
                    <a:lnTo>
                      <a:pt x="21168" y="84856"/>
                    </a:lnTo>
                    <a:lnTo>
                      <a:pt x="25790" y="80974"/>
                    </a:lnTo>
                    <a:lnTo>
                      <a:pt x="31336" y="75335"/>
                    </a:lnTo>
                    <a:lnTo>
                      <a:pt x="33739" y="72932"/>
                    </a:lnTo>
                    <a:lnTo>
                      <a:pt x="22647" y="63504"/>
                    </a:lnTo>
                    <a:lnTo>
                      <a:pt x="20706" y="55832"/>
                    </a:lnTo>
                    <a:lnTo>
                      <a:pt x="18857" y="48067"/>
                    </a:lnTo>
                    <a:lnTo>
                      <a:pt x="17840" y="44370"/>
                    </a:lnTo>
                    <a:lnTo>
                      <a:pt x="16916" y="38639"/>
                    </a:lnTo>
                    <a:lnTo>
                      <a:pt x="17008" y="34849"/>
                    </a:lnTo>
                    <a:lnTo>
                      <a:pt x="17470" y="32908"/>
                    </a:lnTo>
                    <a:lnTo>
                      <a:pt x="18302" y="31336"/>
                    </a:lnTo>
                    <a:lnTo>
                      <a:pt x="19966" y="28378"/>
                    </a:lnTo>
                    <a:lnTo>
                      <a:pt x="20983" y="26992"/>
                    </a:lnTo>
                    <a:lnTo>
                      <a:pt x="22739" y="24034"/>
                    </a:lnTo>
                    <a:lnTo>
                      <a:pt x="23941" y="20799"/>
                    </a:lnTo>
                    <a:lnTo>
                      <a:pt x="24588" y="19227"/>
                    </a:lnTo>
                    <a:lnTo>
                      <a:pt x="25143" y="17656"/>
                    </a:lnTo>
                    <a:lnTo>
                      <a:pt x="25512" y="16917"/>
                    </a:lnTo>
                    <a:lnTo>
                      <a:pt x="25882" y="15715"/>
                    </a:lnTo>
                    <a:lnTo>
                      <a:pt x="25790" y="14975"/>
                    </a:lnTo>
                    <a:lnTo>
                      <a:pt x="25605" y="14421"/>
                    </a:lnTo>
                    <a:lnTo>
                      <a:pt x="25050" y="13866"/>
                    </a:lnTo>
                    <a:lnTo>
                      <a:pt x="23848" y="13866"/>
                    </a:lnTo>
                    <a:lnTo>
                      <a:pt x="21907" y="15160"/>
                    </a:lnTo>
                    <a:lnTo>
                      <a:pt x="20243" y="16824"/>
                    </a:lnTo>
                    <a:lnTo>
                      <a:pt x="19874" y="17379"/>
                    </a:lnTo>
                    <a:lnTo>
                      <a:pt x="19227" y="18396"/>
                    </a:lnTo>
                    <a:lnTo>
                      <a:pt x="18487" y="19320"/>
                    </a:lnTo>
                    <a:lnTo>
                      <a:pt x="18025" y="19874"/>
                    </a:lnTo>
                    <a:lnTo>
                      <a:pt x="16916" y="20244"/>
                    </a:lnTo>
                    <a:lnTo>
                      <a:pt x="16176" y="20152"/>
                    </a:lnTo>
                    <a:lnTo>
                      <a:pt x="15991" y="19874"/>
                    </a:lnTo>
                    <a:lnTo>
                      <a:pt x="15714" y="19320"/>
                    </a:lnTo>
                    <a:lnTo>
                      <a:pt x="15622" y="18673"/>
                    </a:lnTo>
                    <a:lnTo>
                      <a:pt x="15529" y="16824"/>
                    </a:lnTo>
                    <a:lnTo>
                      <a:pt x="15899" y="13219"/>
                    </a:lnTo>
                    <a:lnTo>
                      <a:pt x="17378" y="7858"/>
                    </a:lnTo>
                    <a:lnTo>
                      <a:pt x="18487" y="4345"/>
                    </a:lnTo>
                    <a:lnTo>
                      <a:pt x="18857" y="3421"/>
                    </a:lnTo>
                    <a:lnTo>
                      <a:pt x="18949" y="2404"/>
                    </a:lnTo>
                    <a:lnTo>
                      <a:pt x="18949" y="1850"/>
                    </a:lnTo>
                    <a:lnTo>
                      <a:pt x="18580" y="1018"/>
                    </a:lnTo>
                    <a:lnTo>
                      <a:pt x="18302" y="556"/>
                    </a:lnTo>
                    <a:lnTo>
                      <a:pt x="17655" y="186"/>
                    </a:lnTo>
                    <a:lnTo>
                      <a:pt x="162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694;p59">
                <a:extLst>
                  <a:ext uri="{FF2B5EF4-FFF2-40B4-BE49-F238E27FC236}">
                    <a16:creationId xmlns:a16="http://schemas.microsoft.com/office/drawing/2014/main" id="{60358BA0-3812-D360-AB68-FA3AEAA6D58F}"/>
                  </a:ext>
                </a:extLst>
              </p:cNvPr>
              <p:cNvSpPr/>
              <p:nvPr/>
            </p:nvSpPr>
            <p:spPr>
              <a:xfrm>
                <a:off x="6387775" y="1060775"/>
                <a:ext cx="256525" cy="434475"/>
              </a:xfrm>
              <a:custGeom>
                <a:avLst/>
                <a:gdLst/>
                <a:ahLst/>
                <a:cxnLst/>
                <a:rect l="l" t="t" r="r" b="b"/>
                <a:pathLst>
                  <a:path w="10261" h="17379" extrusionOk="0">
                    <a:moveTo>
                      <a:pt x="10260" y="1"/>
                    </a:moveTo>
                    <a:lnTo>
                      <a:pt x="8319" y="1572"/>
                    </a:lnTo>
                    <a:lnTo>
                      <a:pt x="5177" y="4715"/>
                    </a:lnTo>
                    <a:lnTo>
                      <a:pt x="2958" y="7673"/>
                    </a:lnTo>
                    <a:lnTo>
                      <a:pt x="1479" y="10538"/>
                    </a:lnTo>
                    <a:lnTo>
                      <a:pt x="277" y="14143"/>
                    </a:lnTo>
                    <a:lnTo>
                      <a:pt x="0" y="17101"/>
                    </a:lnTo>
                    <a:lnTo>
                      <a:pt x="93" y="17379"/>
                    </a:lnTo>
                    <a:lnTo>
                      <a:pt x="555" y="15437"/>
                    </a:lnTo>
                    <a:lnTo>
                      <a:pt x="2681" y="11648"/>
                    </a:lnTo>
                    <a:lnTo>
                      <a:pt x="5546" y="8320"/>
                    </a:lnTo>
                    <a:lnTo>
                      <a:pt x="8782" y="5270"/>
                    </a:lnTo>
                    <a:lnTo>
                      <a:pt x="10260" y="4160"/>
                    </a:lnTo>
                    <a:lnTo>
                      <a:pt x="102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695;p59">
                <a:extLst>
                  <a:ext uri="{FF2B5EF4-FFF2-40B4-BE49-F238E27FC236}">
                    <a16:creationId xmlns:a16="http://schemas.microsoft.com/office/drawing/2014/main" id="{2B6B969A-A5F2-D1AE-26FD-9D2C1C1CA5D8}"/>
                  </a:ext>
                </a:extLst>
              </p:cNvPr>
              <p:cNvSpPr/>
              <p:nvPr/>
            </p:nvSpPr>
            <p:spPr>
              <a:xfrm>
                <a:off x="6498700" y="388325"/>
                <a:ext cx="986750" cy="1247900"/>
              </a:xfrm>
              <a:custGeom>
                <a:avLst/>
                <a:gdLst/>
                <a:ahLst/>
                <a:cxnLst/>
                <a:rect l="l" t="t" r="r" b="b"/>
                <a:pathLst>
                  <a:path w="39470" h="49916" extrusionOk="0">
                    <a:moveTo>
                      <a:pt x="36419" y="0"/>
                    </a:moveTo>
                    <a:lnTo>
                      <a:pt x="34940" y="185"/>
                    </a:lnTo>
                    <a:lnTo>
                      <a:pt x="31058" y="740"/>
                    </a:lnTo>
                    <a:lnTo>
                      <a:pt x="26714" y="2219"/>
                    </a:lnTo>
                    <a:lnTo>
                      <a:pt x="23109" y="4345"/>
                    </a:lnTo>
                    <a:lnTo>
                      <a:pt x="20705" y="6378"/>
                    </a:lnTo>
                    <a:lnTo>
                      <a:pt x="19411" y="7672"/>
                    </a:lnTo>
                    <a:lnTo>
                      <a:pt x="16453" y="11000"/>
                    </a:lnTo>
                    <a:lnTo>
                      <a:pt x="9983" y="19134"/>
                    </a:lnTo>
                    <a:lnTo>
                      <a:pt x="1479" y="30226"/>
                    </a:lnTo>
                    <a:lnTo>
                      <a:pt x="0" y="32260"/>
                    </a:lnTo>
                    <a:lnTo>
                      <a:pt x="92" y="32630"/>
                    </a:lnTo>
                    <a:lnTo>
                      <a:pt x="1109" y="36512"/>
                    </a:lnTo>
                    <a:lnTo>
                      <a:pt x="3143" y="40764"/>
                    </a:lnTo>
                    <a:lnTo>
                      <a:pt x="5269" y="43722"/>
                    </a:lnTo>
                    <a:lnTo>
                      <a:pt x="8042" y="46587"/>
                    </a:lnTo>
                    <a:lnTo>
                      <a:pt x="11832" y="48991"/>
                    </a:lnTo>
                    <a:lnTo>
                      <a:pt x="14143" y="49915"/>
                    </a:lnTo>
                    <a:lnTo>
                      <a:pt x="16361" y="47697"/>
                    </a:lnTo>
                    <a:lnTo>
                      <a:pt x="27453" y="36235"/>
                    </a:lnTo>
                    <a:lnTo>
                      <a:pt x="32722" y="30134"/>
                    </a:lnTo>
                    <a:lnTo>
                      <a:pt x="35310" y="26622"/>
                    </a:lnTo>
                    <a:lnTo>
                      <a:pt x="36142" y="25050"/>
                    </a:lnTo>
                    <a:lnTo>
                      <a:pt x="36882" y="23664"/>
                    </a:lnTo>
                    <a:lnTo>
                      <a:pt x="37991" y="20521"/>
                    </a:lnTo>
                    <a:lnTo>
                      <a:pt x="38823" y="17008"/>
                    </a:lnTo>
                    <a:lnTo>
                      <a:pt x="39377" y="13496"/>
                    </a:lnTo>
                    <a:lnTo>
                      <a:pt x="39470" y="9983"/>
                    </a:lnTo>
                    <a:lnTo>
                      <a:pt x="39192" y="6656"/>
                    </a:lnTo>
                    <a:lnTo>
                      <a:pt x="38453" y="3605"/>
                    </a:lnTo>
                    <a:lnTo>
                      <a:pt x="37251" y="1109"/>
                    </a:lnTo>
                    <a:lnTo>
                      <a:pt x="36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696;p59">
                <a:extLst>
                  <a:ext uri="{FF2B5EF4-FFF2-40B4-BE49-F238E27FC236}">
                    <a16:creationId xmlns:a16="http://schemas.microsoft.com/office/drawing/2014/main" id="{1628C9A9-52BE-A7A9-A35E-11CEA03E0272}"/>
                  </a:ext>
                </a:extLst>
              </p:cNvPr>
              <p:cNvSpPr/>
              <p:nvPr/>
            </p:nvSpPr>
            <p:spPr>
              <a:xfrm>
                <a:off x="6803725" y="-757875"/>
                <a:ext cx="476075" cy="462200"/>
              </a:xfrm>
              <a:custGeom>
                <a:avLst/>
                <a:gdLst/>
                <a:ahLst/>
                <a:cxnLst/>
                <a:rect l="l" t="t" r="r" b="b"/>
                <a:pathLst>
                  <a:path w="19043" h="18488" extrusionOk="0">
                    <a:moveTo>
                      <a:pt x="0" y="1"/>
                    </a:moveTo>
                    <a:lnTo>
                      <a:pt x="6563" y="5824"/>
                    </a:lnTo>
                    <a:lnTo>
                      <a:pt x="1202" y="8505"/>
                    </a:lnTo>
                    <a:lnTo>
                      <a:pt x="13311" y="13773"/>
                    </a:lnTo>
                    <a:lnTo>
                      <a:pt x="10261" y="16731"/>
                    </a:lnTo>
                    <a:lnTo>
                      <a:pt x="19042" y="18488"/>
                    </a:lnTo>
                    <a:lnTo>
                      <a:pt x="14051" y="15807"/>
                    </a:lnTo>
                    <a:lnTo>
                      <a:pt x="16916" y="13311"/>
                    </a:lnTo>
                    <a:lnTo>
                      <a:pt x="6563" y="8505"/>
                    </a:lnTo>
                    <a:lnTo>
                      <a:pt x="11093" y="59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697;p59">
                <a:extLst>
                  <a:ext uri="{FF2B5EF4-FFF2-40B4-BE49-F238E27FC236}">
                    <a16:creationId xmlns:a16="http://schemas.microsoft.com/office/drawing/2014/main" id="{41CCF65D-3561-FDC7-6D12-00D426AFA7A5}"/>
                  </a:ext>
                </a:extLst>
              </p:cNvPr>
              <p:cNvSpPr/>
              <p:nvPr/>
            </p:nvSpPr>
            <p:spPr>
              <a:xfrm>
                <a:off x="7233550" y="-785600"/>
                <a:ext cx="122500" cy="3258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13034" extrusionOk="0">
                    <a:moveTo>
                      <a:pt x="1849" y="0"/>
                    </a:moveTo>
                    <a:lnTo>
                      <a:pt x="2773" y="4345"/>
                    </a:lnTo>
                    <a:lnTo>
                      <a:pt x="0" y="5269"/>
                    </a:lnTo>
                    <a:lnTo>
                      <a:pt x="2866" y="8597"/>
                    </a:lnTo>
                    <a:lnTo>
                      <a:pt x="1110" y="9891"/>
                    </a:lnTo>
                    <a:lnTo>
                      <a:pt x="4345" y="13034"/>
                    </a:lnTo>
                    <a:lnTo>
                      <a:pt x="2773" y="10261"/>
                    </a:lnTo>
                    <a:lnTo>
                      <a:pt x="4899" y="8874"/>
                    </a:lnTo>
                    <a:lnTo>
                      <a:pt x="1849" y="5454"/>
                    </a:lnTo>
                    <a:lnTo>
                      <a:pt x="3698" y="4622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698;p59">
                <a:extLst>
                  <a:ext uri="{FF2B5EF4-FFF2-40B4-BE49-F238E27FC236}">
                    <a16:creationId xmlns:a16="http://schemas.microsoft.com/office/drawing/2014/main" id="{D5420A2D-3383-46B8-9D61-5B24A72020AB}"/>
                  </a:ext>
                </a:extLst>
              </p:cNvPr>
              <p:cNvSpPr/>
              <p:nvPr/>
            </p:nvSpPr>
            <p:spPr>
              <a:xfrm>
                <a:off x="6692800" y="-231000"/>
                <a:ext cx="603175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24127" h="7026" extrusionOk="0">
                    <a:moveTo>
                      <a:pt x="9521" y="1"/>
                    </a:moveTo>
                    <a:lnTo>
                      <a:pt x="1" y="4622"/>
                    </a:lnTo>
                    <a:lnTo>
                      <a:pt x="8227" y="2496"/>
                    </a:lnTo>
                    <a:lnTo>
                      <a:pt x="10353" y="6656"/>
                    </a:lnTo>
                    <a:lnTo>
                      <a:pt x="15807" y="3698"/>
                    </a:lnTo>
                    <a:lnTo>
                      <a:pt x="18025" y="7026"/>
                    </a:lnTo>
                    <a:lnTo>
                      <a:pt x="24126" y="2219"/>
                    </a:lnTo>
                    <a:lnTo>
                      <a:pt x="18580" y="4622"/>
                    </a:lnTo>
                    <a:lnTo>
                      <a:pt x="16639" y="1387"/>
                    </a:lnTo>
                    <a:lnTo>
                      <a:pt x="12202" y="3883"/>
                    </a:lnTo>
                    <a:lnTo>
                      <a:pt x="95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699;p59">
                <a:extLst>
                  <a:ext uri="{FF2B5EF4-FFF2-40B4-BE49-F238E27FC236}">
                    <a16:creationId xmlns:a16="http://schemas.microsoft.com/office/drawing/2014/main" id="{8DC37C99-FDFB-0AAA-003B-E00D1A8D3DD2}"/>
                  </a:ext>
                </a:extLst>
              </p:cNvPr>
              <p:cNvSpPr/>
              <p:nvPr/>
            </p:nvSpPr>
            <p:spPr>
              <a:xfrm>
                <a:off x="6228325" y="1950475"/>
                <a:ext cx="31197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5177" extrusionOk="0">
                    <a:moveTo>
                      <a:pt x="555" y="0"/>
                    </a:moveTo>
                    <a:lnTo>
                      <a:pt x="277" y="185"/>
                    </a:lnTo>
                    <a:lnTo>
                      <a:pt x="0" y="462"/>
                    </a:lnTo>
                    <a:lnTo>
                      <a:pt x="0" y="1202"/>
                    </a:lnTo>
                    <a:lnTo>
                      <a:pt x="185" y="1479"/>
                    </a:lnTo>
                    <a:lnTo>
                      <a:pt x="1294" y="2681"/>
                    </a:lnTo>
                    <a:lnTo>
                      <a:pt x="3975" y="4345"/>
                    </a:lnTo>
                    <a:lnTo>
                      <a:pt x="6933" y="5177"/>
                    </a:lnTo>
                    <a:lnTo>
                      <a:pt x="10168" y="5177"/>
                    </a:lnTo>
                    <a:lnTo>
                      <a:pt x="11739" y="4807"/>
                    </a:lnTo>
                    <a:lnTo>
                      <a:pt x="11832" y="4807"/>
                    </a:lnTo>
                    <a:lnTo>
                      <a:pt x="12109" y="4622"/>
                    </a:lnTo>
                    <a:lnTo>
                      <a:pt x="12479" y="3975"/>
                    </a:lnTo>
                    <a:lnTo>
                      <a:pt x="12386" y="3605"/>
                    </a:lnTo>
                    <a:lnTo>
                      <a:pt x="12202" y="3236"/>
                    </a:lnTo>
                    <a:lnTo>
                      <a:pt x="11555" y="2958"/>
                    </a:lnTo>
                    <a:lnTo>
                      <a:pt x="11185" y="3051"/>
                    </a:lnTo>
                    <a:lnTo>
                      <a:pt x="9891" y="3420"/>
                    </a:lnTo>
                    <a:lnTo>
                      <a:pt x="7210" y="3420"/>
                    </a:lnTo>
                    <a:lnTo>
                      <a:pt x="4714" y="2681"/>
                    </a:lnTo>
                    <a:lnTo>
                      <a:pt x="2496" y="1294"/>
                    </a:lnTo>
                    <a:lnTo>
                      <a:pt x="1572" y="370"/>
                    </a:lnTo>
                    <a:lnTo>
                      <a:pt x="1294" y="9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700;p59">
                <a:extLst>
                  <a:ext uri="{FF2B5EF4-FFF2-40B4-BE49-F238E27FC236}">
                    <a16:creationId xmlns:a16="http://schemas.microsoft.com/office/drawing/2014/main" id="{548E9BFE-37EB-2FFA-0B50-863A44828B54}"/>
                  </a:ext>
                </a:extLst>
              </p:cNvPr>
              <p:cNvSpPr/>
              <p:nvPr/>
            </p:nvSpPr>
            <p:spPr>
              <a:xfrm>
                <a:off x="6251425" y="2102975"/>
                <a:ext cx="226500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14" extrusionOk="0">
                    <a:moveTo>
                      <a:pt x="463" y="1"/>
                    </a:moveTo>
                    <a:lnTo>
                      <a:pt x="185" y="186"/>
                    </a:lnTo>
                    <a:lnTo>
                      <a:pt x="185" y="278"/>
                    </a:lnTo>
                    <a:lnTo>
                      <a:pt x="1" y="556"/>
                    </a:lnTo>
                    <a:lnTo>
                      <a:pt x="1" y="1295"/>
                    </a:lnTo>
                    <a:lnTo>
                      <a:pt x="278" y="1572"/>
                    </a:lnTo>
                    <a:lnTo>
                      <a:pt x="1202" y="2127"/>
                    </a:lnTo>
                    <a:lnTo>
                      <a:pt x="3143" y="3051"/>
                    </a:lnTo>
                    <a:lnTo>
                      <a:pt x="5177" y="3514"/>
                    </a:lnTo>
                    <a:lnTo>
                      <a:pt x="7303" y="3514"/>
                    </a:lnTo>
                    <a:lnTo>
                      <a:pt x="8320" y="3236"/>
                    </a:lnTo>
                    <a:lnTo>
                      <a:pt x="8412" y="3236"/>
                    </a:lnTo>
                    <a:lnTo>
                      <a:pt x="8782" y="3144"/>
                    </a:lnTo>
                    <a:lnTo>
                      <a:pt x="9059" y="2589"/>
                    </a:lnTo>
                    <a:lnTo>
                      <a:pt x="9059" y="2219"/>
                    </a:lnTo>
                    <a:lnTo>
                      <a:pt x="8967" y="1850"/>
                    </a:lnTo>
                    <a:lnTo>
                      <a:pt x="8412" y="1480"/>
                    </a:lnTo>
                    <a:lnTo>
                      <a:pt x="7950" y="1480"/>
                    </a:lnTo>
                    <a:lnTo>
                      <a:pt x="7118" y="1665"/>
                    </a:lnTo>
                    <a:lnTo>
                      <a:pt x="5454" y="1757"/>
                    </a:lnTo>
                    <a:lnTo>
                      <a:pt x="3790" y="1388"/>
                    </a:lnTo>
                    <a:lnTo>
                      <a:pt x="2127" y="740"/>
                    </a:lnTo>
                    <a:lnTo>
                      <a:pt x="1387" y="186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701;p59">
                <a:extLst>
                  <a:ext uri="{FF2B5EF4-FFF2-40B4-BE49-F238E27FC236}">
                    <a16:creationId xmlns:a16="http://schemas.microsoft.com/office/drawing/2014/main" id="{590BF4D3-69FD-B3C9-442F-B98DC6B94AC4}"/>
                  </a:ext>
                </a:extLst>
              </p:cNvPr>
              <p:cNvSpPr/>
              <p:nvPr/>
            </p:nvSpPr>
            <p:spPr>
              <a:xfrm>
                <a:off x="8821125" y="178025"/>
                <a:ext cx="284250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11370" h="7304" extrusionOk="0">
                    <a:moveTo>
                      <a:pt x="832" y="1"/>
                    </a:moveTo>
                    <a:lnTo>
                      <a:pt x="462" y="93"/>
                    </a:lnTo>
                    <a:lnTo>
                      <a:pt x="0" y="555"/>
                    </a:lnTo>
                    <a:lnTo>
                      <a:pt x="0" y="1017"/>
                    </a:lnTo>
                    <a:lnTo>
                      <a:pt x="0" y="1387"/>
                    </a:lnTo>
                    <a:lnTo>
                      <a:pt x="555" y="1849"/>
                    </a:lnTo>
                    <a:lnTo>
                      <a:pt x="2311" y="1849"/>
                    </a:lnTo>
                    <a:lnTo>
                      <a:pt x="4899" y="2496"/>
                    </a:lnTo>
                    <a:lnTo>
                      <a:pt x="7210" y="3698"/>
                    </a:lnTo>
                    <a:lnTo>
                      <a:pt x="8966" y="5639"/>
                    </a:lnTo>
                    <a:lnTo>
                      <a:pt x="9706" y="6748"/>
                    </a:lnTo>
                    <a:lnTo>
                      <a:pt x="9983" y="7118"/>
                    </a:lnTo>
                    <a:lnTo>
                      <a:pt x="10538" y="7303"/>
                    </a:lnTo>
                    <a:lnTo>
                      <a:pt x="10907" y="7211"/>
                    </a:lnTo>
                    <a:lnTo>
                      <a:pt x="11185" y="7026"/>
                    </a:lnTo>
                    <a:lnTo>
                      <a:pt x="11370" y="6286"/>
                    </a:lnTo>
                    <a:lnTo>
                      <a:pt x="11277" y="5917"/>
                    </a:lnTo>
                    <a:lnTo>
                      <a:pt x="10538" y="4530"/>
                    </a:lnTo>
                    <a:lnTo>
                      <a:pt x="8319" y="2219"/>
                    </a:lnTo>
                    <a:lnTo>
                      <a:pt x="5546" y="740"/>
                    </a:lnTo>
                    <a:lnTo>
                      <a:pt x="24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702;p59">
                <a:extLst>
                  <a:ext uri="{FF2B5EF4-FFF2-40B4-BE49-F238E27FC236}">
                    <a16:creationId xmlns:a16="http://schemas.microsoft.com/office/drawing/2014/main" id="{60529EDD-0732-488F-10D6-716F8FF50A0E}"/>
                  </a:ext>
                </a:extLst>
              </p:cNvPr>
              <p:cNvSpPr/>
              <p:nvPr/>
            </p:nvSpPr>
            <p:spPr>
              <a:xfrm>
                <a:off x="8904300" y="80975"/>
                <a:ext cx="214950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8598" h="4992" extrusionOk="0">
                    <a:moveTo>
                      <a:pt x="555" y="0"/>
                    </a:moveTo>
                    <a:lnTo>
                      <a:pt x="93" y="555"/>
                    </a:lnTo>
                    <a:lnTo>
                      <a:pt x="1" y="832"/>
                    </a:lnTo>
                    <a:lnTo>
                      <a:pt x="93" y="1295"/>
                    </a:lnTo>
                    <a:lnTo>
                      <a:pt x="555" y="1757"/>
                    </a:lnTo>
                    <a:lnTo>
                      <a:pt x="925" y="1849"/>
                    </a:lnTo>
                    <a:lnTo>
                      <a:pt x="1757" y="1942"/>
                    </a:lnTo>
                    <a:lnTo>
                      <a:pt x="3421" y="2219"/>
                    </a:lnTo>
                    <a:lnTo>
                      <a:pt x="4992" y="2958"/>
                    </a:lnTo>
                    <a:lnTo>
                      <a:pt x="6379" y="3975"/>
                    </a:lnTo>
                    <a:lnTo>
                      <a:pt x="6933" y="4622"/>
                    </a:lnTo>
                    <a:lnTo>
                      <a:pt x="7211" y="4899"/>
                    </a:lnTo>
                    <a:lnTo>
                      <a:pt x="7765" y="4992"/>
                    </a:lnTo>
                    <a:lnTo>
                      <a:pt x="8043" y="4899"/>
                    </a:lnTo>
                    <a:lnTo>
                      <a:pt x="8228" y="4807"/>
                    </a:lnTo>
                    <a:lnTo>
                      <a:pt x="8412" y="4530"/>
                    </a:lnTo>
                    <a:lnTo>
                      <a:pt x="8597" y="3883"/>
                    </a:lnTo>
                    <a:lnTo>
                      <a:pt x="8412" y="3605"/>
                    </a:lnTo>
                    <a:lnTo>
                      <a:pt x="7765" y="2773"/>
                    </a:lnTo>
                    <a:lnTo>
                      <a:pt x="6009" y="1479"/>
                    </a:lnTo>
                    <a:lnTo>
                      <a:pt x="4160" y="555"/>
                    </a:lnTo>
                    <a:lnTo>
                      <a:pt x="2034" y="93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703;p59">
                <a:extLst>
                  <a:ext uri="{FF2B5EF4-FFF2-40B4-BE49-F238E27FC236}">
                    <a16:creationId xmlns:a16="http://schemas.microsoft.com/office/drawing/2014/main" id="{7552C595-AE72-43FB-582D-7CD825DDB5FD}"/>
                  </a:ext>
                </a:extLst>
              </p:cNvPr>
              <p:cNvSpPr/>
              <p:nvPr/>
            </p:nvSpPr>
            <p:spPr>
              <a:xfrm>
                <a:off x="9507450" y="1589975"/>
                <a:ext cx="173325" cy="291200"/>
              </a:xfrm>
              <a:custGeom>
                <a:avLst/>
                <a:gdLst/>
                <a:ahLst/>
                <a:cxnLst/>
                <a:rect l="l" t="t" r="r" b="b"/>
                <a:pathLst>
                  <a:path w="6933" h="11648" extrusionOk="0">
                    <a:moveTo>
                      <a:pt x="5824" y="0"/>
                    </a:moveTo>
                    <a:lnTo>
                      <a:pt x="5454" y="93"/>
                    </a:lnTo>
                    <a:lnTo>
                      <a:pt x="4992" y="647"/>
                    </a:lnTo>
                    <a:lnTo>
                      <a:pt x="4992" y="1017"/>
                    </a:lnTo>
                    <a:lnTo>
                      <a:pt x="4992" y="2311"/>
                    </a:lnTo>
                    <a:lnTo>
                      <a:pt x="4530" y="4899"/>
                    </a:lnTo>
                    <a:lnTo>
                      <a:pt x="3328" y="7303"/>
                    </a:lnTo>
                    <a:lnTo>
                      <a:pt x="1664" y="9152"/>
                    </a:lnTo>
                    <a:lnTo>
                      <a:pt x="555" y="9891"/>
                    </a:lnTo>
                    <a:lnTo>
                      <a:pt x="185" y="10168"/>
                    </a:lnTo>
                    <a:lnTo>
                      <a:pt x="0" y="10815"/>
                    </a:lnTo>
                    <a:lnTo>
                      <a:pt x="93" y="11185"/>
                    </a:lnTo>
                    <a:lnTo>
                      <a:pt x="185" y="11185"/>
                    </a:lnTo>
                    <a:lnTo>
                      <a:pt x="370" y="11555"/>
                    </a:lnTo>
                    <a:lnTo>
                      <a:pt x="1017" y="11647"/>
                    </a:lnTo>
                    <a:lnTo>
                      <a:pt x="1387" y="11555"/>
                    </a:lnTo>
                    <a:lnTo>
                      <a:pt x="2681" y="10630"/>
                    </a:lnTo>
                    <a:lnTo>
                      <a:pt x="4899" y="8227"/>
                    </a:lnTo>
                    <a:lnTo>
                      <a:pt x="6286" y="5454"/>
                    </a:lnTo>
                    <a:lnTo>
                      <a:pt x="6933" y="2404"/>
                    </a:lnTo>
                    <a:lnTo>
                      <a:pt x="6841" y="740"/>
                    </a:lnTo>
                    <a:lnTo>
                      <a:pt x="6656" y="463"/>
                    </a:lnTo>
                    <a:lnTo>
                      <a:pt x="6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704;p59">
                <a:extLst>
                  <a:ext uri="{FF2B5EF4-FFF2-40B4-BE49-F238E27FC236}">
                    <a16:creationId xmlns:a16="http://schemas.microsoft.com/office/drawing/2014/main" id="{45054661-9E5E-3F8B-5A31-AB3BBA58CA06}"/>
                  </a:ext>
                </a:extLst>
              </p:cNvPr>
              <p:cNvSpPr/>
              <p:nvPr/>
            </p:nvSpPr>
            <p:spPr>
              <a:xfrm>
                <a:off x="9659975" y="1670850"/>
                <a:ext cx="117875" cy="2149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8598" extrusionOk="0">
                    <a:moveTo>
                      <a:pt x="3420" y="1"/>
                    </a:moveTo>
                    <a:lnTo>
                      <a:pt x="2958" y="555"/>
                    </a:lnTo>
                    <a:lnTo>
                      <a:pt x="2866" y="833"/>
                    </a:lnTo>
                    <a:lnTo>
                      <a:pt x="2866" y="1664"/>
                    </a:lnTo>
                    <a:lnTo>
                      <a:pt x="2588" y="3421"/>
                    </a:lnTo>
                    <a:lnTo>
                      <a:pt x="1941" y="4992"/>
                    </a:lnTo>
                    <a:lnTo>
                      <a:pt x="1017" y="6379"/>
                    </a:lnTo>
                    <a:lnTo>
                      <a:pt x="370" y="7026"/>
                    </a:lnTo>
                    <a:lnTo>
                      <a:pt x="185" y="7211"/>
                    </a:lnTo>
                    <a:lnTo>
                      <a:pt x="0" y="7858"/>
                    </a:lnTo>
                    <a:lnTo>
                      <a:pt x="185" y="8135"/>
                    </a:lnTo>
                    <a:lnTo>
                      <a:pt x="185" y="8320"/>
                    </a:lnTo>
                    <a:lnTo>
                      <a:pt x="555" y="8597"/>
                    </a:lnTo>
                    <a:lnTo>
                      <a:pt x="1202" y="8597"/>
                    </a:lnTo>
                    <a:lnTo>
                      <a:pt x="1479" y="8412"/>
                    </a:lnTo>
                    <a:lnTo>
                      <a:pt x="2311" y="7765"/>
                    </a:lnTo>
                    <a:lnTo>
                      <a:pt x="3513" y="6009"/>
                    </a:lnTo>
                    <a:lnTo>
                      <a:pt x="4344" y="3975"/>
                    </a:lnTo>
                    <a:lnTo>
                      <a:pt x="4714" y="1942"/>
                    </a:lnTo>
                    <a:lnTo>
                      <a:pt x="4714" y="833"/>
                    </a:lnTo>
                    <a:lnTo>
                      <a:pt x="4714" y="555"/>
                    </a:lnTo>
                    <a:lnTo>
                      <a:pt x="4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705;p59">
                <a:extLst>
                  <a:ext uri="{FF2B5EF4-FFF2-40B4-BE49-F238E27FC236}">
                    <a16:creationId xmlns:a16="http://schemas.microsoft.com/office/drawing/2014/main" id="{E7B6AEBF-58B7-9B89-5830-59DE47B937EE}"/>
                  </a:ext>
                </a:extLst>
              </p:cNvPr>
              <p:cNvSpPr/>
              <p:nvPr/>
            </p:nvSpPr>
            <p:spPr>
              <a:xfrm>
                <a:off x="6949300" y="4617225"/>
                <a:ext cx="108650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12757" extrusionOk="0">
                    <a:moveTo>
                      <a:pt x="1942" y="0"/>
                    </a:moveTo>
                    <a:lnTo>
                      <a:pt x="1295" y="278"/>
                    </a:lnTo>
                    <a:lnTo>
                      <a:pt x="1110" y="555"/>
                    </a:lnTo>
                    <a:lnTo>
                      <a:pt x="463" y="2126"/>
                    </a:lnTo>
                    <a:lnTo>
                      <a:pt x="1" y="5269"/>
                    </a:lnTo>
                    <a:lnTo>
                      <a:pt x="463" y="8319"/>
                    </a:lnTo>
                    <a:lnTo>
                      <a:pt x="1757" y="11277"/>
                    </a:lnTo>
                    <a:lnTo>
                      <a:pt x="2774" y="12479"/>
                    </a:lnTo>
                    <a:lnTo>
                      <a:pt x="3051" y="12756"/>
                    </a:lnTo>
                    <a:lnTo>
                      <a:pt x="3698" y="12756"/>
                    </a:lnTo>
                    <a:lnTo>
                      <a:pt x="3976" y="12664"/>
                    </a:lnTo>
                    <a:lnTo>
                      <a:pt x="4253" y="12294"/>
                    </a:lnTo>
                    <a:lnTo>
                      <a:pt x="4345" y="11555"/>
                    </a:lnTo>
                    <a:lnTo>
                      <a:pt x="4160" y="11370"/>
                    </a:lnTo>
                    <a:lnTo>
                      <a:pt x="3329" y="10260"/>
                    </a:lnTo>
                    <a:lnTo>
                      <a:pt x="2219" y="7857"/>
                    </a:lnTo>
                    <a:lnTo>
                      <a:pt x="1850" y="5269"/>
                    </a:lnTo>
                    <a:lnTo>
                      <a:pt x="2219" y="2681"/>
                    </a:lnTo>
                    <a:lnTo>
                      <a:pt x="2774" y="1387"/>
                    </a:lnTo>
                    <a:lnTo>
                      <a:pt x="2774" y="1109"/>
                    </a:lnTo>
                    <a:lnTo>
                      <a:pt x="2589" y="370"/>
                    </a:lnTo>
                    <a:lnTo>
                      <a:pt x="2312" y="185"/>
                    </a:lnTo>
                    <a:lnTo>
                      <a:pt x="1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706;p59">
                <a:extLst>
                  <a:ext uri="{FF2B5EF4-FFF2-40B4-BE49-F238E27FC236}">
                    <a16:creationId xmlns:a16="http://schemas.microsoft.com/office/drawing/2014/main" id="{259D7238-8823-4053-8808-33D036E31280}"/>
                  </a:ext>
                </a:extLst>
              </p:cNvPr>
              <p:cNvSpPr/>
              <p:nvPr/>
            </p:nvSpPr>
            <p:spPr>
              <a:xfrm>
                <a:off x="6838375" y="4700400"/>
                <a:ext cx="90150" cy="2288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9152" extrusionOk="0">
                    <a:moveTo>
                      <a:pt x="1110" y="1"/>
                    </a:moveTo>
                    <a:lnTo>
                      <a:pt x="463" y="278"/>
                    </a:lnTo>
                    <a:lnTo>
                      <a:pt x="278" y="648"/>
                    </a:lnTo>
                    <a:lnTo>
                      <a:pt x="93" y="1757"/>
                    </a:lnTo>
                    <a:lnTo>
                      <a:pt x="1" y="3883"/>
                    </a:lnTo>
                    <a:lnTo>
                      <a:pt x="556" y="5917"/>
                    </a:lnTo>
                    <a:lnTo>
                      <a:pt x="1388" y="7858"/>
                    </a:lnTo>
                    <a:lnTo>
                      <a:pt x="1942" y="8782"/>
                    </a:lnTo>
                    <a:lnTo>
                      <a:pt x="2219" y="9059"/>
                    </a:lnTo>
                    <a:lnTo>
                      <a:pt x="2959" y="9152"/>
                    </a:lnTo>
                    <a:lnTo>
                      <a:pt x="3329" y="8967"/>
                    </a:lnTo>
                    <a:lnTo>
                      <a:pt x="3514" y="8690"/>
                    </a:lnTo>
                    <a:lnTo>
                      <a:pt x="3606" y="8043"/>
                    </a:lnTo>
                    <a:lnTo>
                      <a:pt x="3514" y="7765"/>
                    </a:lnTo>
                    <a:lnTo>
                      <a:pt x="3051" y="7026"/>
                    </a:lnTo>
                    <a:lnTo>
                      <a:pt x="2219" y="5455"/>
                    </a:lnTo>
                    <a:lnTo>
                      <a:pt x="1942" y="3791"/>
                    </a:lnTo>
                    <a:lnTo>
                      <a:pt x="1942" y="2034"/>
                    </a:lnTo>
                    <a:lnTo>
                      <a:pt x="2035" y="1203"/>
                    </a:lnTo>
                    <a:lnTo>
                      <a:pt x="2127" y="833"/>
                    </a:lnTo>
                    <a:lnTo>
                      <a:pt x="1850" y="278"/>
                    </a:lnTo>
                    <a:lnTo>
                      <a:pt x="1572" y="93"/>
                    </a:lnTo>
                    <a:lnTo>
                      <a:pt x="1388" y="9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707;p59">
                <a:extLst>
                  <a:ext uri="{FF2B5EF4-FFF2-40B4-BE49-F238E27FC236}">
                    <a16:creationId xmlns:a16="http://schemas.microsoft.com/office/drawing/2014/main" id="{A32A6C76-450C-D3DF-B505-AEEE3B36952C}"/>
                  </a:ext>
                </a:extLst>
              </p:cNvPr>
              <p:cNvSpPr/>
              <p:nvPr/>
            </p:nvSpPr>
            <p:spPr>
              <a:xfrm>
                <a:off x="3473750" y="-3498575"/>
                <a:ext cx="1834875" cy="1943475"/>
              </a:xfrm>
              <a:custGeom>
                <a:avLst/>
                <a:gdLst/>
                <a:ahLst/>
                <a:cxnLst/>
                <a:rect l="l" t="t" r="r" b="b"/>
                <a:pathLst>
                  <a:path w="73395" h="77739" extrusionOk="0">
                    <a:moveTo>
                      <a:pt x="63873" y="1"/>
                    </a:moveTo>
                    <a:lnTo>
                      <a:pt x="62302" y="370"/>
                    </a:lnTo>
                    <a:lnTo>
                      <a:pt x="61655" y="740"/>
                    </a:lnTo>
                    <a:lnTo>
                      <a:pt x="3051" y="34479"/>
                    </a:lnTo>
                    <a:lnTo>
                      <a:pt x="2404" y="35034"/>
                    </a:lnTo>
                    <a:lnTo>
                      <a:pt x="1295" y="36143"/>
                    </a:lnTo>
                    <a:lnTo>
                      <a:pt x="463" y="37529"/>
                    </a:lnTo>
                    <a:lnTo>
                      <a:pt x="93" y="39101"/>
                    </a:lnTo>
                    <a:lnTo>
                      <a:pt x="1" y="39933"/>
                    </a:lnTo>
                    <a:lnTo>
                      <a:pt x="1" y="70159"/>
                    </a:lnTo>
                    <a:lnTo>
                      <a:pt x="93" y="70991"/>
                    </a:lnTo>
                    <a:lnTo>
                      <a:pt x="463" y="72562"/>
                    </a:lnTo>
                    <a:lnTo>
                      <a:pt x="1295" y="73856"/>
                    </a:lnTo>
                    <a:lnTo>
                      <a:pt x="2404" y="75058"/>
                    </a:lnTo>
                    <a:lnTo>
                      <a:pt x="3051" y="75520"/>
                    </a:lnTo>
                    <a:lnTo>
                      <a:pt x="5639" y="76999"/>
                    </a:lnTo>
                    <a:lnTo>
                      <a:pt x="6379" y="77369"/>
                    </a:lnTo>
                    <a:lnTo>
                      <a:pt x="7858" y="77738"/>
                    </a:lnTo>
                    <a:lnTo>
                      <a:pt x="9522" y="77738"/>
                    </a:lnTo>
                    <a:lnTo>
                      <a:pt x="11093" y="77369"/>
                    </a:lnTo>
                    <a:lnTo>
                      <a:pt x="11740" y="76999"/>
                    </a:lnTo>
                    <a:lnTo>
                      <a:pt x="70251" y="43168"/>
                    </a:lnTo>
                    <a:lnTo>
                      <a:pt x="70991" y="42706"/>
                    </a:lnTo>
                    <a:lnTo>
                      <a:pt x="72100" y="41596"/>
                    </a:lnTo>
                    <a:lnTo>
                      <a:pt x="72839" y="40210"/>
                    </a:lnTo>
                    <a:lnTo>
                      <a:pt x="73302" y="38639"/>
                    </a:lnTo>
                    <a:lnTo>
                      <a:pt x="73394" y="37807"/>
                    </a:lnTo>
                    <a:lnTo>
                      <a:pt x="73394" y="7580"/>
                    </a:lnTo>
                    <a:lnTo>
                      <a:pt x="73302" y="6748"/>
                    </a:lnTo>
                    <a:lnTo>
                      <a:pt x="72839" y="5177"/>
                    </a:lnTo>
                    <a:lnTo>
                      <a:pt x="72100" y="3791"/>
                    </a:lnTo>
                    <a:lnTo>
                      <a:pt x="70991" y="2589"/>
                    </a:lnTo>
                    <a:lnTo>
                      <a:pt x="70251" y="2219"/>
                    </a:lnTo>
                    <a:lnTo>
                      <a:pt x="67756" y="740"/>
                    </a:lnTo>
                    <a:lnTo>
                      <a:pt x="67016" y="370"/>
                    </a:lnTo>
                    <a:lnTo>
                      <a:pt x="655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708;p59">
                <a:extLst>
                  <a:ext uri="{FF2B5EF4-FFF2-40B4-BE49-F238E27FC236}">
                    <a16:creationId xmlns:a16="http://schemas.microsoft.com/office/drawing/2014/main" id="{389E2A9F-9C3C-879B-36DE-1CDC5D63C669}"/>
                  </a:ext>
                </a:extLst>
              </p:cNvPr>
              <p:cNvSpPr/>
              <p:nvPr/>
            </p:nvSpPr>
            <p:spPr>
              <a:xfrm>
                <a:off x="3473750" y="-3498575"/>
                <a:ext cx="1834875" cy="1943475"/>
              </a:xfrm>
              <a:custGeom>
                <a:avLst/>
                <a:gdLst/>
                <a:ahLst/>
                <a:cxnLst/>
                <a:rect l="l" t="t" r="r" b="b"/>
                <a:pathLst>
                  <a:path w="73395" h="77739" extrusionOk="0">
                    <a:moveTo>
                      <a:pt x="63873" y="1"/>
                    </a:moveTo>
                    <a:lnTo>
                      <a:pt x="62302" y="370"/>
                    </a:lnTo>
                    <a:lnTo>
                      <a:pt x="61655" y="740"/>
                    </a:lnTo>
                    <a:lnTo>
                      <a:pt x="3051" y="34479"/>
                    </a:lnTo>
                    <a:lnTo>
                      <a:pt x="2404" y="35034"/>
                    </a:lnTo>
                    <a:lnTo>
                      <a:pt x="1295" y="36143"/>
                    </a:lnTo>
                    <a:lnTo>
                      <a:pt x="463" y="37529"/>
                    </a:lnTo>
                    <a:lnTo>
                      <a:pt x="93" y="39101"/>
                    </a:lnTo>
                    <a:lnTo>
                      <a:pt x="1" y="39933"/>
                    </a:lnTo>
                    <a:lnTo>
                      <a:pt x="1" y="70159"/>
                    </a:lnTo>
                    <a:lnTo>
                      <a:pt x="93" y="70991"/>
                    </a:lnTo>
                    <a:lnTo>
                      <a:pt x="463" y="72562"/>
                    </a:lnTo>
                    <a:lnTo>
                      <a:pt x="1295" y="73856"/>
                    </a:lnTo>
                    <a:lnTo>
                      <a:pt x="2404" y="75058"/>
                    </a:lnTo>
                    <a:lnTo>
                      <a:pt x="3051" y="75520"/>
                    </a:lnTo>
                    <a:lnTo>
                      <a:pt x="5639" y="76999"/>
                    </a:lnTo>
                    <a:lnTo>
                      <a:pt x="6379" y="77369"/>
                    </a:lnTo>
                    <a:lnTo>
                      <a:pt x="7858" y="77738"/>
                    </a:lnTo>
                    <a:lnTo>
                      <a:pt x="9522" y="77738"/>
                    </a:lnTo>
                    <a:lnTo>
                      <a:pt x="11093" y="77369"/>
                    </a:lnTo>
                    <a:lnTo>
                      <a:pt x="11740" y="76999"/>
                    </a:lnTo>
                    <a:lnTo>
                      <a:pt x="70251" y="43168"/>
                    </a:lnTo>
                    <a:lnTo>
                      <a:pt x="70991" y="42706"/>
                    </a:lnTo>
                    <a:lnTo>
                      <a:pt x="72100" y="41596"/>
                    </a:lnTo>
                    <a:lnTo>
                      <a:pt x="72839" y="40210"/>
                    </a:lnTo>
                    <a:lnTo>
                      <a:pt x="73302" y="38639"/>
                    </a:lnTo>
                    <a:lnTo>
                      <a:pt x="73394" y="37807"/>
                    </a:lnTo>
                    <a:lnTo>
                      <a:pt x="73394" y="7580"/>
                    </a:lnTo>
                    <a:lnTo>
                      <a:pt x="73302" y="6748"/>
                    </a:lnTo>
                    <a:lnTo>
                      <a:pt x="72839" y="5177"/>
                    </a:lnTo>
                    <a:lnTo>
                      <a:pt x="72100" y="3791"/>
                    </a:lnTo>
                    <a:lnTo>
                      <a:pt x="70991" y="2589"/>
                    </a:lnTo>
                    <a:lnTo>
                      <a:pt x="70251" y="2219"/>
                    </a:lnTo>
                    <a:lnTo>
                      <a:pt x="67756" y="740"/>
                    </a:lnTo>
                    <a:lnTo>
                      <a:pt x="67016" y="370"/>
                    </a:lnTo>
                    <a:lnTo>
                      <a:pt x="655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709;p59">
                <a:extLst>
                  <a:ext uri="{FF2B5EF4-FFF2-40B4-BE49-F238E27FC236}">
                    <a16:creationId xmlns:a16="http://schemas.microsoft.com/office/drawing/2014/main" id="{47B53F44-994E-BF84-B68D-815132F024DE}"/>
                  </a:ext>
                </a:extLst>
              </p:cNvPr>
              <p:cNvSpPr/>
              <p:nvPr/>
            </p:nvSpPr>
            <p:spPr>
              <a:xfrm>
                <a:off x="3473750" y="-2576525"/>
                <a:ext cx="281950" cy="1021425"/>
              </a:xfrm>
              <a:custGeom>
                <a:avLst/>
                <a:gdLst/>
                <a:ahLst/>
                <a:cxnLst/>
                <a:rect l="l" t="t" r="r" b="b"/>
                <a:pathLst>
                  <a:path w="11278" h="40857" extrusionOk="0">
                    <a:moveTo>
                      <a:pt x="11278" y="40394"/>
                    </a:moveTo>
                    <a:lnTo>
                      <a:pt x="10695" y="40576"/>
                    </a:lnTo>
                    <a:lnTo>
                      <a:pt x="10695" y="40576"/>
                    </a:lnTo>
                    <a:lnTo>
                      <a:pt x="10723" y="40579"/>
                    </a:lnTo>
                    <a:lnTo>
                      <a:pt x="11278" y="40394"/>
                    </a:lnTo>
                    <a:close/>
                    <a:moveTo>
                      <a:pt x="925" y="0"/>
                    </a:moveTo>
                    <a:lnTo>
                      <a:pt x="463" y="647"/>
                    </a:lnTo>
                    <a:lnTo>
                      <a:pt x="1" y="2219"/>
                    </a:lnTo>
                    <a:lnTo>
                      <a:pt x="1" y="3051"/>
                    </a:lnTo>
                    <a:lnTo>
                      <a:pt x="1" y="33277"/>
                    </a:lnTo>
                    <a:lnTo>
                      <a:pt x="93" y="34109"/>
                    </a:lnTo>
                    <a:lnTo>
                      <a:pt x="463" y="35680"/>
                    </a:lnTo>
                    <a:lnTo>
                      <a:pt x="1295" y="36974"/>
                    </a:lnTo>
                    <a:lnTo>
                      <a:pt x="2404" y="38176"/>
                    </a:lnTo>
                    <a:lnTo>
                      <a:pt x="3051" y="38638"/>
                    </a:lnTo>
                    <a:lnTo>
                      <a:pt x="5639" y="40117"/>
                    </a:lnTo>
                    <a:lnTo>
                      <a:pt x="6933" y="40672"/>
                    </a:lnTo>
                    <a:lnTo>
                      <a:pt x="9799" y="40856"/>
                    </a:lnTo>
                    <a:lnTo>
                      <a:pt x="10695" y="40576"/>
                    </a:lnTo>
                    <a:lnTo>
                      <a:pt x="10695" y="40576"/>
                    </a:lnTo>
                    <a:lnTo>
                      <a:pt x="9799" y="40487"/>
                    </a:lnTo>
                    <a:lnTo>
                      <a:pt x="9059" y="39932"/>
                    </a:lnTo>
                    <a:lnTo>
                      <a:pt x="8690" y="38915"/>
                    </a:lnTo>
                    <a:lnTo>
                      <a:pt x="8690" y="38361"/>
                    </a:lnTo>
                    <a:lnTo>
                      <a:pt x="8690" y="8135"/>
                    </a:lnTo>
                    <a:lnTo>
                      <a:pt x="8690" y="7303"/>
                    </a:lnTo>
                    <a:lnTo>
                      <a:pt x="9244" y="5731"/>
                    </a:lnTo>
                    <a:lnTo>
                      <a:pt x="9614" y="4992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710;p59">
                <a:extLst>
                  <a:ext uri="{FF2B5EF4-FFF2-40B4-BE49-F238E27FC236}">
                    <a16:creationId xmlns:a16="http://schemas.microsoft.com/office/drawing/2014/main" id="{EBE0741B-ACCE-FACF-8610-B2C60A414EF9}"/>
                  </a:ext>
                </a:extLst>
              </p:cNvPr>
              <p:cNvSpPr/>
              <p:nvPr/>
            </p:nvSpPr>
            <p:spPr>
              <a:xfrm>
                <a:off x="3496875" y="-3498575"/>
                <a:ext cx="1809425" cy="1046850"/>
              </a:xfrm>
              <a:custGeom>
                <a:avLst/>
                <a:gdLst/>
                <a:ahLst/>
                <a:cxnLst/>
                <a:rect l="l" t="t" r="r" b="b"/>
                <a:pathLst>
                  <a:path w="72377" h="41874" extrusionOk="0">
                    <a:moveTo>
                      <a:pt x="62948" y="1"/>
                    </a:moveTo>
                    <a:lnTo>
                      <a:pt x="61377" y="370"/>
                    </a:lnTo>
                    <a:lnTo>
                      <a:pt x="60637" y="740"/>
                    </a:lnTo>
                    <a:lnTo>
                      <a:pt x="2126" y="34479"/>
                    </a:lnTo>
                    <a:lnTo>
                      <a:pt x="1479" y="35034"/>
                    </a:lnTo>
                    <a:lnTo>
                      <a:pt x="370" y="36143"/>
                    </a:lnTo>
                    <a:lnTo>
                      <a:pt x="0" y="36882"/>
                    </a:lnTo>
                    <a:lnTo>
                      <a:pt x="8689" y="41874"/>
                    </a:lnTo>
                    <a:lnTo>
                      <a:pt x="9151" y="41134"/>
                    </a:lnTo>
                    <a:lnTo>
                      <a:pt x="10260" y="40025"/>
                    </a:lnTo>
                    <a:lnTo>
                      <a:pt x="10815" y="39563"/>
                    </a:lnTo>
                    <a:lnTo>
                      <a:pt x="69326" y="5732"/>
                    </a:lnTo>
                    <a:lnTo>
                      <a:pt x="69881" y="5454"/>
                    </a:lnTo>
                    <a:lnTo>
                      <a:pt x="70898" y="5362"/>
                    </a:lnTo>
                    <a:lnTo>
                      <a:pt x="71637" y="5639"/>
                    </a:lnTo>
                    <a:lnTo>
                      <a:pt x="72192" y="6194"/>
                    </a:lnTo>
                    <a:lnTo>
                      <a:pt x="72377" y="6656"/>
                    </a:lnTo>
                    <a:lnTo>
                      <a:pt x="72007" y="5362"/>
                    </a:lnTo>
                    <a:lnTo>
                      <a:pt x="70528" y="3051"/>
                    </a:lnTo>
                    <a:lnTo>
                      <a:pt x="69326" y="2219"/>
                    </a:lnTo>
                    <a:lnTo>
                      <a:pt x="66831" y="740"/>
                    </a:lnTo>
                    <a:lnTo>
                      <a:pt x="66091" y="370"/>
                    </a:lnTo>
                    <a:lnTo>
                      <a:pt x="646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711;p59">
                <a:extLst>
                  <a:ext uri="{FF2B5EF4-FFF2-40B4-BE49-F238E27FC236}">
                    <a16:creationId xmlns:a16="http://schemas.microsoft.com/office/drawing/2014/main" id="{143EBD14-3E61-7ABA-D131-29011BF897B1}"/>
                  </a:ext>
                </a:extLst>
              </p:cNvPr>
              <p:cNvSpPr/>
              <p:nvPr/>
            </p:nvSpPr>
            <p:spPr>
              <a:xfrm>
                <a:off x="3201075" y="-2255325"/>
                <a:ext cx="489925" cy="441400"/>
              </a:xfrm>
              <a:custGeom>
                <a:avLst/>
                <a:gdLst/>
                <a:ahLst/>
                <a:cxnLst/>
                <a:rect l="l" t="t" r="r" b="b"/>
                <a:pathLst>
                  <a:path w="19597" h="17656" extrusionOk="0">
                    <a:moveTo>
                      <a:pt x="10908" y="1"/>
                    </a:moveTo>
                    <a:lnTo>
                      <a:pt x="370" y="10076"/>
                    </a:lnTo>
                    <a:lnTo>
                      <a:pt x="0" y="10538"/>
                    </a:lnTo>
                    <a:lnTo>
                      <a:pt x="0" y="11648"/>
                    </a:lnTo>
                    <a:lnTo>
                      <a:pt x="370" y="12202"/>
                    </a:lnTo>
                    <a:lnTo>
                      <a:pt x="463" y="12295"/>
                    </a:lnTo>
                    <a:lnTo>
                      <a:pt x="647" y="12387"/>
                    </a:lnTo>
                    <a:lnTo>
                      <a:pt x="9244" y="17378"/>
                    </a:lnTo>
                    <a:lnTo>
                      <a:pt x="9799" y="17656"/>
                    </a:lnTo>
                    <a:lnTo>
                      <a:pt x="10353" y="17656"/>
                    </a:lnTo>
                    <a:lnTo>
                      <a:pt x="19597" y="15900"/>
                    </a:lnTo>
                    <a:lnTo>
                      <a:pt x="19597" y="4992"/>
                    </a:lnTo>
                    <a:lnTo>
                      <a:pt x="109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712;p59">
                <a:extLst>
                  <a:ext uri="{FF2B5EF4-FFF2-40B4-BE49-F238E27FC236}">
                    <a16:creationId xmlns:a16="http://schemas.microsoft.com/office/drawing/2014/main" id="{0DBBFDF3-A6E0-90F2-86A8-F243E14C245E}"/>
                  </a:ext>
                </a:extLst>
              </p:cNvPr>
              <p:cNvSpPr/>
              <p:nvPr/>
            </p:nvSpPr>
            <p:spPr>
              <a:xfrm>
                <a:off x="3201075" y="-2255325"/>
                <a:ext cx="489925" cy="441400"/>
              </a:xfrm>
              <a:custGeom>
                <a:avLst/>
                <a:gdLst/>
                <a:ahLst/>
                <a:cxnLst/>
                <a:rect l="l" t="t" r="r" b="b"/>
                <a:pathLst>
                  <a:path w="19597" h="17656" extrusionOk="0">
                    <a:moveTo>
                      <a:pt x="10908" y="1"/>
                    </a:moveTo>
                    <a:lnTo>
                      <a:pt x="370" y="10076"/>
                    </a:lnTo>
                    <a:lnTo>
                      <a:pt x="0" y="10538"/>
                    </a:lnTo>
                    <a:lnTo>
                      <a:pt x="0" y="11648"/>
                    </a:lnTo>
                    <a:lnTo>
                      <a:pt x="370" y="12202"/>
                    </a:lnTo>
                    <a:lnTo>
                      <a:pt x="463" y="12295"/>
                    </a:lnTo>
                    <a:lnTo>
                      <a:pt x="647" y="12387"/>
                    </a:lnTo>
                    <a:lnTo>
                      <a:pt x="9244" y="17378"/>
                    </a:lnTo>
                    <a:lnTo>
                      <a:pt x="9799" y="17656"/>
                    </a:lnTo>
                    <a:lnTo>
                      <a:pt x="10353" y="17656"/>
                    </a:lnTo>
                    <a:lnTo>
                      <a:pt x="19597" y="15900"/>
                    </a:lnTo>
                    <a:lnTo>
                      <a:pt x="19597" y="4992"/>
                    </a:lnTo>
                    <a:lnTo>
                      <a:pt x="109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713;p59">
                <a:extLst>
                  <a:ext uri="{FF2B5EF4-FFF2-40B4-BE49-F238E27FC236}">
                    <a16:creationId xmlns:a16="http://schemas.microsoft.com/office/drawing/2014/main" id="{E57FBC3D-227D-BA8E-7929-29C5A03DA666}"/>
                  </a:ext>
                </a:extLst>
              </p:cNvPr>
              <p:cNvSpPr/>
              <p:nvPr/>
            </p:nvSpPr>
            <p:spPr>
              <a:xfrm>
                <a:off x="3198750" y="-2255325"/>
                <a:ext cx="492250" cy="434475"/>
              </a:xfrm>
              <a:custGeom>
                <a:avLst/>
                <a:gdLst/>
                <a:ahLst/>
                <a:cxnLst/>
                <a:rect l="l" t="t" r="r" b="b"/>
                <a:pathLst>
                  <a:path w="19690" h="17379" extrusionOk="0">
                    <a:moveTo>
                      <a:pt x="11001" y="1"/>
                    </a:moveTo>
                    <a:lnTo>
                      <a:pt x="463" y="10076"/>
                    </a:lnTo>
                    <a:lnTo>
                      <a:pt x="278" y="10261"/>
                    </a:lnTo>
                    <a:lnTo>
                      <a:pt x="278" y="10353"/>
                    </a:lnTo>
                    <a:lnTo>
                      <a:pt x="1" y="10908"/>
                    </a:lnTo>
                    <a:lnTo>
                      <a:pt x="278" y="12017"/>
                    </a:lnTo>
                    <a:lnTo>
                      <a:pt x="740" y="12387"/>
                    </a:lnTo>
                    <a:lnTo>
                      <a:pt x="1387" y="12849"/>
                    </a:lnTo>
                    <a:lnTo>
                      <a:pt x="1665" y="12942"/>
                    </a:lnTo>
                    <a:lnTo>
                      <a:pt x="4161" y="14421"/>
                    </a:lnTo>
                    <a:lnTo>
                      <a:pt x="4715" y="14698"/>
                    </a:lnTo>
                    <a:lnTo>
                      <a:pt x="9117" y="17251"/>
                    </a:lnTo>
                    <a:lnTo>
                      <a:pt x="9060" y="17194"/>
                    </a:lnTo>
                    <a:lnTo>
                      <a:pt x="8690" y="16639"/>
                    </a:lnTo>
                    <a:lnTo>
                      <a:pt x="8782" y="15530"/>
                    </a:lnTo>
                    <a:lnTo>
                      <a:pt x="9152" y="15068"/>
                    </a:lnTo>
                    <a:lnTo>
                      <a:pt x="19690" y="4992"/>
                    </a:lnTo>
                    <a:lnTo>
                      <a:pt x="11001" y="1"/>
                    </a:lnTo>
                    <a:close/>
                    <a:moveTo>
                      <a:pt x="9117" y="17251"/>
                    </a:moveTo>
                    <a:lnTo>
                      <a:pt x="9152" y="17286"/>
                    </a:lnTo>
                    <a:lnTo>
                      <a:pt x="9337" y="17378"/>
                    </a:lnTo>
                    <a:lnTo>
                      <a:pt x="9117" y="172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714;p59">
                <a:extLst>
                  <a:ext uri="{FF2B5EF4-FFF2-40B4-BE49-F238E27FC236}">
                    <a16:creationId xmlns:a16="http://schemas.microsoft.com/office/drawing/2014/main" id="{D0059616-E41F-3DFF-F691-693362BCAE0A}"/>
                  </a:ext>
                </a:extLst>
              </p:cNvPr>
              <p:cNvSpPr/>
              <p:nvPr/>
            </p:nvSpPr>
            <p:spPr>
              <a:xfrm>
                <a:off x="4014500" y="-2377800"/>
                <a:ext cx="208000" cy="268100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10724" extrusionOk="0">
                    <a:moveTo>
                      <a:pt x="6471" y="1"/>
                    </a:moveTo>
                    <a:lnTo>
                      <a:pt x="4992" y="186"/>
                    </a:lnTo>
                    <a:lnTo>
                      <a:pt x="4160" y="648"/>
                    </a:lnTo>
                    <a:lnTo>
                      <a:pt x="3236" y="1295"/>
                    </a:lnTo>
                    <a:lnTo>
                      <a:pt x="1757" y="2774"/>
                    </a:lnTo>
                    <a:lnTo>
                      <a:pt x="740" y="4622"/>
                    </a:lnTo>
                    <a:lnTo>
                      <a:pt x="93" y="6656"/>
                    </a:lnTo>
                    <a:lnTo>
                      <a:pt x="0" y="7765"/>
                    </a:lnTo>
                    <a:lnTo>
                      <a:pt x="93" y="8782"/>
                    </a:lnTo>
                    <a:lnTo>
                      <a:pt x="648" y="10076"/>
                    </a:lnTo>
                    <a:lnTo>
                      <a:pt x="1849" y="10723"/>
                    </a:lnTo>
                    <a:lnTo>
                      <a:pt x="3328" y="10631"/>
                    </a:lnTo>
                    <a:lnTo>
                      <a:pt x="4160" y="10168"/>
                    </a:lnTo>
                    <a:lnTo>
                      <a:pt x="5084" y="9521"/>
                    </a:lnTo>
                    <a:lnTo>
                      <a:pt x="6471" y="7950"/>
                    </a:lnTo>
                    <a:lnTo>
                      <a:pt x="7580" y="6101"/>
                    </a:lnTo>
                    <a:lnTo>
                      <a:pt x="8135" y="4068"/>
                    </a:lnTo>
                    <a:lnTo>
                      <a:pt x="8320" y="2959"/>
                    </a:lnTo>
                    <a:lnTo>
                      <a:pt x="8227" y="2034"/>
                    </a:lnTo>
                    <a:lnTo>
                      <a:pt x="7580" y="740"/>
                    </a:lnTo>
                    <a:lnTo>
                      <a:pt x="64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715;p59">
                <a:extLst>
                  <a:ext uri="{FF2B5EF4-FFF2-40B4-BE49-F238E27FC236}">
                    <a16:creationId xmlns:a16="http://schemas.microsoft.com/office/drawing/2014/main" id="{3583D374-8685-D085-0C1F-65256DF2278A}"/>
                  </a:ext>
                </a:extLst>
              </p:cNvPr>
              <p:cNvSpPr/>
              <p:nvPr/>
            </p:nvSpPr>
            <p:spPr>
              <a:xfrm>
                <a:off x="4398100" y="-2597325"/>
                <a:ext cx="205700" cy="2657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631" extrusionOk="0">
                    <a:moveTo>
                      <a:pt x="6379" y="0"/>
                    </a:moveTo>
                    <a:lnTo>
                      <a:pt x="4992" y="93"/>
                    </a:lnTo>
                    <a:lnTo>
                      <a:pt x="4068" y="555"/>
                    </a:lnTo>
                    <a:lnTo>
                      <a:pt x="3236" y="1202"/>
                    </a:lnTo>
                    <a:lnTo>
                      <a:pt x="1665" y="2773"/>
                    </a:lnTo>
                    <a:lnTo>
                      <a:pt x="648" y="4530"/>
                    </a:lnTo>
                    <a:lnTo>
                      <a:pt x="1" y="6656"/>
                    </a:lnTo>
                    <a:lnTo>
                      <a:pt x="1" y="7765"/>
                    </a:lnTo>
                    <a:lnTo>
                      <a:pt x="1" y="8689"/>
                    </a:lnTo>
                    <a:lnTo>
                      <a:pt x="648" y="10076"/>
                    </a:lnTo>
                    <a:lnTo>
                      <a:pt x="1757" y="10630"/>
                    </a:lnTo>
                    <a:lnTo>
                      <a:pt x="3236" y="10538"/>
                    </a:lnTo>
                    <a:lnTo>
                      <a:pt x="4068" y="10076"/>
                    </a:lnTo>
                    <a:lnTo>
                      <a:pt x="4992" y="9521"/>
                    </a:lnTo>
                    <a:lnTo>
                      <a:pt x="6379" y="7857"/>
                    </a:lnTo>
                    <a:lnTo>
                      <a:pt x="7488" y="6101"/>
                    </a:lnTo>
                    <a:lnTo>
                      <a:pt x="8135" y="3975"/>
                    </a:lnTo>
                    <a:lnTo>
                      <a:pt x="8227" y="2958"/>
                    </a:lnTo>
                    <a:lnTo>
                      <a:pt x="8135" y="2034"/>
                    </a:lnTo>
                    <a:lnTo>
                      <a:pt x="7488" y="647"/>
                    </a:lnTo>
                    <a:lnTo>
                      <a:pt x="6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716;p59">
                <a:extLst>
                  <a:ext uri="{FF2B5EF4-FFF2-40B4-BE49-F238E27FC236}">
                    <a16:creationId xmlns:a16="http://schemas.microsoft.com/office/drawing/2014/main" id="{8CCD187F-D909-28CC-F4D1-E5B99EC41662}"/>
                  </a:ext>
                </a:extLst>
              </p:cNvPr>
              <p:cNvSpPr/>
              <p:nvPr/>
            </p:nvSpPr>
            <p:spPr>
              <a:xfrm>
                <a:off x="4779400" y="-2816850"/>
                <a:ext cx="205700" cy="2657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631" extrusionOk="0">
                    <a:moveTo>
                      <a:pt x="6378" y="0"/>
                    </a:moveTo>
                    <a:lnTo>
                      <a:pt x="4992" y="92"/>
                    </a:lnTo>
                    <a:lnTo>
                      <a:pt x="4160" y="555"/>
                    </a:lnTo>
                    <a:lnTo>
                      <a:pt x="3236" y="1109"/>
                    </a:lnTo>
                    <a:lnTo>
                      <a:pt x="1757" y="2681"/>
                    </a:lnTo>
                    <a:lnTo>
                      <a:pt x="648" y="4529"/>
                    </a:lnTo>
                    <a:lnTo>
                      <a:pt x="0" y="6655"/>
                    </a:lnTo>
                    <a:lnTo>
                      <a:pt x="0" y="7672"/>
                    </a:lnTo>
                    <a:lnTo>
                      <a:pt x="0" y="8596"/>
                    </a:lnTo>
                    <a:lnTo>
                      <a:pt x="648" y="9983"/>
                    </a:lnTo>
                    <a:lnTo>
                      <a:pt x="1757" y="10630"/>
                    </a:lnTo>
                    <a:lnTo>
                      <a:pt x="3236" y="10538"/>
                    </a:lnTo>
                    <a:lnTo>
                      <a:pt x="4160" y="10075"/>
                    </a:lnTo>
                    <a:lnTo>
                      <a:pt x="4992" y="9428"/>
                    </a:lnTo>
                    <a:lnTo>
                      <a:pt x="6471" y="7857"/>
                    </a:lnTo>
                    <a:lnTo>
                      <a:pt x="7488" y="6008"/>
                    </a:lnTo>
                    <a:lnTo>
                      <a:pt x="8135" y="3975"/>
                    </a:lnTo>
                    <a:lnTo>
                      <a:pt x="8227" y="2866"/>
                    </a:lnTo>
                    <a:lnTo>
                      <a:pt x="8227" y="1941"/>
                    </a:lnTo>
                    <a:lnTo>
                      <a:pt x="7488" y="555"/>
                    </a:lnTo>
                    <a:lnTo>
                      <a:pt x="63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717;p59">
                <a:extLst>
                  <a:ext uri="{FF2B5EF4-FFF2-40B4-BE49-F238E27FC236}">
                    <a16:creationId xmlns:a16="http://schemas.microsoft.com/office/drawing/2014/main" id="{1C0603DB-775A-3135-719D-95A0BB45CCD0}"/>
                  </a:ext>
                </a:extLst>
              </p:cNvPr>
              <p:cNvSpPr/>
              <p:nvPr/>
            </p:nvSpPr>
            <p:spPr>
              <a:xfrm>
                <a:off x="7845925" y="-2414775"/>
                <a:ext cx="279650" cy="589300"/>
              </a:xfrm>
              <a:custGeom>
                <a:avLst/>
                <a:gdLst/>
                <a:ahLst/>
                <a:cxnLst/>
                <a:rect l="l" t="t" r="r" b="b"/>
                <a:pathLst>
                  <a:path w="11186" h="23572" extrusionOk="0">
                    <a:moveTo>
                      <a:pt x="10353" y="1"/>
                    </a:moveTo>
                    <a:lnTo>
                      <a:pt x="1" y="5917"/>
                    </a:lnTo>
                    <a:lnTo>
                      <a:pt x="1" y="11925"/>
                    </a:lnTo>
                    <a:lnTo>
                      <a:pt x="4438" y="19597"/>
                    </a:lnTo>
                    <a:lnTo>
                      <a:pt x="4622" y="19689"/>
                    </a:lnTo>
                    <a:lnTo>
                      <a:pt x="4715" y="19874"/>
                    </a:lnTo>
                    <a:lnTo>
                      <a:pt x="11185" y="23572"/>
                    </a:lnTo>
                    <a:lnTo>
                      <a:pt x="6933" y="15715"/>
                    </a:lnTo>
                    <a:lnTo>
                      <a:pt x="10353" y="5917"/>
                    </a:lnTo>
                    <a:lnTo>
                      <a:pt x="103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718;p59">
                <a:extLst>
                  <a:ext uri="{FF2B5EF4-FFF2-40B4-BE49-F238E27FC236}">
                    <a16:creationId xmlns:a16="http://schemas.microsoft.com/office/drawing/2014/main" id="{906D26E8-9654-F6C7-99C7-B52CC7B617B0}"/>
                  </a:ext>
                </a:extLst>
              </p:cNvPr>
              <p:cNvSpPr/>
              <p:nvPr/>
            </p:nvSpPr>
            <p:spPr>
              <a:xfrm>
                <a:off x="7845925" y="-2414775"/>
                <a:ext cx="279650" cy="589300"/>
              </a:xfrm>
              <a:custGeom>
                <a:avLst/>
                <a:gdLst/>
                <a:ahLst/>
                <a:cxnLst/>
                <a:rect l="l" t="t" r="r" b="b"/>
                <a:pathLst>
                  <a:path w="11186" h="23572" extrusionOk="0">
                    <a:moveTo>
                      <a:pt x="10353" y="1"/>
                    </a:moveTo>
                    <a:lnTo>
                      <a:pt x="1" y="5917"/>
                    </a:lnTo>
                    <a:lnTo>
                      <a:pt x="1" y="11925"/>
                    </a:lnTo>
                    <a:lnTo>
                      <a:pt x="4438" y="19597"/>
                    </a:lnTo>
                    <a:lnTo>
                      <a:pt x="4622" y="19689"/>
                    </a:lnTo>
                    <a:lnTo>
                      <a:pt x="4715" y="19874"/>
                    </a:lnTo>
                    <a:lnTo>
                      <a:pt x="11185" y="23572"/>
                    </a:lnTo>
                    <a:lnTo>
                      <a:pt x="6933" y="15715"/>
                    </a:lnTo>
                    <a:lnTo>
                      <a:pt x="10353" y="5917"/>
                    </a:lnTo>
                    <a:lnTo>
                      <a:pt x="10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719;p59">
                <a:extLst>
                  <a:ext uri="{FF2B5EF4-FFF2-40B4-BE49-F238E27FC236}">
                    <a16:creationId xmlns:a16="http://schemas.microsoft.com/office/drawing/2014/main" id="{AF0734C0-D89F-6242-A7A1-9533D7F33A92}"/>
                  </a:ext>
                </a:extLst>
              </p:cNvPr>
              <p:cNvSpPr/>
              <p:nvPr/>
            </p:nvSpPr>
            <p:spPr>
              <a:xfrm>
                <a:off x="7076400" y="-3574825"/>
                <a:ext cx="1832550" cy="1936525"/>
              </a:xfrm>
              <a:custGeom>
                <a:avLst/>
                <a:gdLst/>
                <a:ahLst/>
                <a:cxnLst/>
                <a:rect l="l" t="t" r="r" b="b"/>
                <a:pathLst>
                  <a:path w="73302" h="77461" extrusionOk="0">
                    <a:moveTo>
                      <a:pt x="63781" y="0"/>
                    </a:moveTo>
                    <a:lnTo>
                      <a:pt x="62302" y="370"/>
                    </a:lnTo>
                    <a:lnTo>
                      <a:pt x="61470" y="647"/>
                    </a:lnTo>
                    <a:lnTo>
                      <a:pt x="3144" y="34479"/>
                    </a:lnTo>
                    <a:lnTo>
                      <a:pt x="2404" y="34941"/>
                    </a:lnTo>
                    <a:lnTo>
                      <a:pt x="1387" y="36142"/>
                    </a:lnTo>
                    <a:lnTo>
                      <a:pt x="555" y="37437"/>
                    </a:lnTo>
                    <a:lnTo>
                      <a:pt x="93" y="39008"/>
                    </a:lnTo>
                    <a:lnTo>
                      <a:pt x="1" y="39747"/>
                    </a:lnTo>
                    <a:lnTo>
                      <a:pt x="1" y="69974"/>
                    </a:lnTo>
                    <a:lnTo>
                      <a:pt x="93" y="70806"/>
                    </a:lnTo>
                    <a:lnTo>
                      <a:pt x="555" y="72377"/>
                    </a:lnTo>
                    <a:lnTo>
                      <a:pt x="1387" y="73763"/>
                    </a:lnTo>
                    <a:lnTo>
                      <a:pt x="2404" y="74873"/>
                    </a:lnTo>
                    <a:lnTo>
                      <a:pt x="3144" y="75335"/>
                    </a:lnTo>
                    <a:lnTo>
                      <a:pt x="5639" y="76814"/>
                    </a:lnTo>
                    <a:lnTo>
                      <a:pt x="6379" y="77184"/>
                    </a:lnTo>
                    <a:lnTo>
                      <a:pt x="7950" y="77461"/>
                    </a:lnTo>
                    <a:lnTo>
                      <a:pt x="9522" y="77461"/>
                    </a:lnTo>
                    <a:lnTo>
                      <a:pt x="11093" y="77184"/>
                    </a:lnTo>
                    <a:lnTo>
                      <a:pt x="11832" y="76814"/>
                    </a:lnTo>
                    <a:lnTo>
                      <a:pt x="37252" y="62024"/>
                    </a:lnTo>
                    <a:lnTo>
                      <a:pt x="41689" y="69696"/>
                    </a:lnTo>
                    <a:lnTo>
                      <a:pt x="41874" y="69881"/>
                    </a:lnTo>
                    <a:lnTo>
                      <a:pt x="42336" y="69974"/>
                    </a:lnTo>
                    <a:lnTo>
                      <a:pt x="42613" y="69881"/>
                    </a:lnTo>
                    <a:lnTo>
                      <a:pt x="42798" y="69789"/>
                    </a:lnTo>
                    <a:lnTo>
                      <a:pt x="42891" y="69604"/>
                    </a:lnTo>
                    <a:lnTo>
                      <a:pt x="47605" y="56108"/>
                    </a:lnTo>
                    <a:lnTo>
                      <a:pt x="70159" y="43075"/>
                    </a:lnTo>
                    <a:lnTo>
                      <a:pt x="70898" y="42613"/>
                    </a:lnTo>
                    <a:lnTo>
                      <a:pt x="71915" y="41411"/>
                    </a:lnTo>
                    <a:lnTo>
                      <a:pt x="72747" y="40025"/>
                    </a:lnTo>
                    <a:lnTo>
                      <a:pt x="73209" y="38546"/>
                    </a:lnTo>
                    <a:lnTo>
                      <a:pt x="73302" y="37714"/>
                    </a:lnTo>
                    <a:lnTo>
                      <a:pt x="73302" y="7580"/>
                    </a:lnTo>
                    <a:lnTo>
                      <a:pt x="73209" y="6748"/>
                    </a:lnTo>
                    <a:lnTo>
                      <a:pt x="72840" y="5177"/>
                    </a:lnTo>
                    <a:lnTo>
                      <a:pt x="72008" y="3790"/>
                    </a:lnTo>
                    <a:lnTo>
                      <a:pt x="70898" y="2589"/>
                    </a:lnTo>
                    <a:lnTo>
                      <a:pt x="70251" y="2126"/>
                    </a:lnTo>
                    <a:lnTo>
                      <a:pt x="67756" y="647"/>
                    </a:lnTo>
                    <a:lnTo>
                      <a:pt x="67016" y="370"/>
                    </a:lnTo>
                    <a:lnTo>
                      <a:pt x="65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720;p59">
                <a:extLst>
                  <a:ext uri="{FF2B5EF4-FFF2-40B4-BE49-F238E27FC236}">
                    <a16:creationId xmlns:a16="http://schemas.microsoft.com/office/drawing/2014/main" id="{50A200E4-8CF0-4000-6F3D-8D0AF4166C9A}"/>
                  </a:ext>
                </a:extLst>
              </p:cNvPr>
              <p:cNvSpPr/>
              <p:nvPr/>
            </p:nvSpPr>
            <p:spPr>
              <a:xfrm>
                <a:off x="7453075" y="-3114975"/>
                <a:ext cx="1291800" cy="825025"/>
              </a:xfrm>
              <a:custGeom>
                <a:avLst/>
                <a:gdLst/>
                <a:ahLst/>
                <a:cxnLst/>
                <a:rect l="l" t="t" r="r" b="b"/>
                <a:pathLst>
                  <a:path w="51672" h="33001" extrusionOk="0">
                    <a:moveTo>
                      <a:pt x="49638" y="1"/>
                    </a:moveTo>
                    <a:lnTo>
                      <a:pt x="49176" y="278"/>
                    </a:lnTo>
                    <a:lnTo>
                      <a:pt x="2496" y="27269"/>
                    </a:lnTo>
                    <a:lnTo>
                      <a:pt x="1480" y="28009"/>
                    </a:lnTo>
                    <a:lnTo>
                      <a:pt x="93" y="30135"/>
                    </a:lnTo>
                    <a:lnTo>
                      <a:pt x="1" y="31336"/>
                    </a:lnTo>
                    <a:lnTo>
                      <a:pt x="1" y="31891"/>
                    </a:lnTo>
                    <a:lnTo>
                      <a:pt x="370" y="32723"/>
                    </a:lnTo>
                    <a:lnTo>
                      <a:pt x="1017" y="33000"/>
                    </a:lnTo>
                    <a:lnTo>
                      <a:pt x="1942" y="33000"/>
                    </a:lnTo>
                    <a:lnTo>
                      <a:pt x="2496" y="32723"/>
                    </a:lnTo>
                    <a:lnTo>
                      <a:pt x="49176" y="5732"/>
                    </a:lnTo>
                    <a:lnTo>
                      <a:pt x="50193" y="4992"/>
                    </a:lnTo>
                    <a:lnTo>
                      <a:pt x="51395" y="2774"/>
                    </a:lnTo>
                    <a:lnTo>
                      <a:pt x="51672" y="1572"/>
                    </a:lnTo>
                    <a:lnTo>
                      <a:pt x="51672" y="1018"/>
                    </a:lnTo>
                    <a:lnTo>
                      <a:pt x="51210" y="278"/>
                    </a:lnTo>
                    <a:lnTo>
                      <a:pt x="505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721;p59">
                <a:extLst>
                  <a:ext uri="{FF2B5EF4-FFF2-40B4-BE49-F238E27FC236}">
                    <a16:creationId xmlns:a16="http://schemas.microsoft.com/office/drawing/2014/main" id="{B8DBFDD1-984B-9873-1735-F34F39BE9C60}"/>
                  </a:ext>
                </a:extLst>
              </p:cNvPr>
              <p:cNvSpPr/>
              <p:nvPr/>
            </p:nvSpPr>
            <p:spPr>
              <a:xfrm>
                <a:off x="7453075" y="-2816850"/>
                <a:ext cx="1291800" cy="827300"/>
              </a:xfrm>
              <a:custGeom>
                <a:avLst/>
                <a:gdLst/>
                <a:ahLst/>
                <a:cxnLst/>
                <a:rect l="l" t="t" r="r" b="b"/>
                <a:pathLst>
                  <a:path w="51672" h="33092" extrusionOk="0">
                    <a:moveTo>
                      <a:pt x="50563" y="0"/>
                    </a:moveTo>
                    <a:lnTo>
                      <a:pt x="49638" y="92"/>
                    </a:lnTo>
                    <a:lnTo>
                      <a:pt x="49176" y="370"/>
                    </a:lnTo>
                    <a:lnTo>
                      <a:pt x="2496" y="27361"/>
                    </a:lnTo>
                    <a:lnTo>
                      <a:pt x="1480" y="28100"/>
                    </a:lnTo>
                    <a:lnTo>
                      <a:pt x="93" y="30226"/>
                    </a:lnTo>
                    <a:lnTo>
                      <a:pt x="1" y="31520"/>
                    </a:lnTo>
                    <a:lnTo>
                      <a:pt x="1" y="31983"/>
                    </a:lnTo>
                    <a:lnTo>
                      <a:pt x="370" y="32722"/>
                    </a:lnTo>
                    <a:lnTo>
                      <a:pt x="1017" y="33092"/>
                    </a:lnTo>
                    <a:lnTo>
                      <a:pt x="1942" y="32999"/>
                    </a:lnTo>
                    <a:lnTo>
                      <a:pt x="2496" y="32722"/>
                    </a:lnTo>
                    <a:lnTo>
                      <a:pt x="49176" y="5823"/>
                    </a:lnTo>
                    <a:lnTo>
                      <a:pt x="50193" y="4992"/>
                    </a:lnTo>
                    <a:lnTo>
                      <a:pt x="51395" y="2958"/>
                    </a:lnTo>
                    <a:lnTo>
                      <a:pt x="51672" y="1664"/>
                    </a:lnTo>
                    <a:lnTo>
                      <a:pt x="51672" y="1109"/>
                    </a:lnTo>
                    <a:lnTo>
                      <a:pt x="51210" y="370"/>
                    </a:lnTo>
                    <a:lnTo>
                      <a:pt x="505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722;p59">
                <a:extLst>
                  <a:ext uri="{FF2B5EF4-FFF2-40B4-BE49-F238E27FC236}">
                    <a16:creationId xmlns:a16="http://schemas.microsoft.com/office/drawing/2014/main" id="{AA0DB419-16DB-3B04-94F1-3D26DAB3D1D6}"/>
                  </a:ext>
                </a:extLst>
              </p:cNvPr>
              <p:cNvSpPr/>
              <p:nvPr/>
            </p:nvSpPr>
            <p:spPr>
              <a:xfrm>
                <a:off x="7076400" y="-2657400"/>
                <a:ext cx="281950" cy="1019100"/>
              </a:xfrm>
              <a:custGeom>
                <a:avLst/>
                <a:gdLst/>
                <a:ahLst/>
                <a:cxnLst/>
                <a:rect l="l" t="t" r="r" b="b"/>
                <a:pathLst>
                  <a:path w="11278" h="40764" extrusionOk="0">
                    <a:moveTo>
                      <a:pt x="925" y="0"/>
                    </a:moveTo>
                    <a:lnTo>
                      <a:pt x="555" y="740"/>
                    </a:lnTo>
                    <a:lnTo>
                      <a:pt x="93" y="2311"/>
                    </a:lnTo>
                    <a:lnTo>
                      <a:pt x="1" y="3050"/>
                    </a:lnTo>
                    <a:lnTo>
                      <a:pt x="1" y="33277"/>
                    </a:lnTo>
                    <a:lnTo>
                      <a:pt x="93" y="34109"/>
                    </a:lnTo>
                    <a:lnTo>
                      <a:pt x="555" y="35680"/>
                    </a:lnTo>
                    <a:lnTo>
                      <a:pt x="1387" y="37066"/>
                    </a:lnTo>
                    <a:lnTo>
                      <a:pt x="2404" y="38176"/>
                    </a:lnTo>
                    <a:lnTo>
                      <a:pt x="3144" y="38638"/>
                    </a:lnTo>
                    <a:lnTo>
                      <a:pt x="5639" y="40117"/>
                    </a:lnTo>
                    <a:lnTo>
                      <a:pt x="7026" y="40671"/>
                    </a:lnTo>
                    <a:lnTo>
                      <a:pt x="9891" y="40764"/>
                    </a:lnTo>
                    <a:lnTo>
                      <a:pt x="11278" y="40394"/>
                    </a:lnTo>
                    <a:lnTo>
                      <a:pt x="10723" y="40487"/>
                    </a:lnTo>
                    <a:lnTo>
                      <a:pt x="9891" y="40487"/>
                    </a:lnTo>
                    <a:lnTo>
                      <a:pt x="9152" y="39932"/>
                    </a:lnTo>
                    <a:lnTo>
                      <a:pt x="8782" y="38915"/>
                    </a:lnTo>
                    <a:lnTo>
                      <a:pt x="8782" y="38268"/>
                    </a:lnTo>
                    <a:lnTo>
                      <a:pt x="8782" y="8134"/>
                    </a:lnTo>
                    <a:lnTo>
                      <a:pt x="8782" y="7302"/>
                    </a:lnTo>
                    <a:lnTo>
                      <a:pt x="9244" y="5823"/>
                    </a:lnTo>
                    <a:lnTo>
                      <a:pt x="9614" y="508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723;p59">
                <a:extLst>
                  <a:ext uri="{FF2B5EF4-FFF2-40B4-BE49-F238E27FC236}">
                    <a16:creationId xmlns:a16="http://schemas.microsoft.com/office/drawing/2014/main" id="{4CBD4E45-0AF5-A00B-FB8D-D8BF4B883695}"/>
                  </a:ext>
                </a:extLst>
              </p:cNvPr>
              <p:cNvSpPr/>
              <p:nvPr/>
            </p:nvSpPr>
            <p:spPr>
              <a:xfrm>
                <a:off x="7099525" y="-3574825"/>
                <a:ext cx="1807125" cy="1044525"/>
              </a:xfrm>
              <a:custGeom>
                <a:avLst/>
                <a:gdLst/>
                <a:ahLst/>
                <a:cxnLst/>
                <a:rect l="l" t="t" r="r" b="b"/>
                <a:pathLst>
                  <a:path w="72285" h="41781" extrusionOk="0">
                    <a:moveTo>
                      <a:pt x="72147" y="6141"/>
                    </a:moveTo>
                    <a:lnTo>
                      <a:pt x="72284" y="6656"/>
                    </a:lnTo>
                    <a:lnTo>
                      <a:pt x="72192" y="6194"/>
                    </a:lnTo>
                    <a:lnTo>
                      <a:pt x="72147" y="6141"/>
                    </a:lnTo>
                    <a:close/>
                    <a:moveTo>
                      <a:pt x="62856" y="0"/>
                    </a:moveTo>
                    <a:lnTo>
                      <a:pt x="61377" y="370"/>
                    </a:lnTo>
                    <a:lnTo>
                      <a:pt x="60545" y="647"/>
                    </a:lnTo>
                    <a:lnTo>
                      <a:pt x="2219" y="34479"/>
                    </a:lnTo>
                    <a:lnTo>
                      <a:pt x="1479" y="34848"/>
                    </a:lnTo>
                    <a:lnTo>
                      <a:pt x="462" y="36050"/>
                    </a:lnTo>
                    <a:lnTo>
                      <a:pt x="0" y="36697"/>
                    </a:lnTo>
                    <a:lnTo>
                      <a:pt x="8689" y="41781"/>
                    </a:lnTo>
                    <a:lnTo>
                      <a:pt x="9151" y="41134"/>
                    </a:lnTo>
                    <a:lnTo>
                      <a:pt x="10260" y="39932"/>
                    </a:lnTo>
                    <a:lnTo>
                      <a:pt x="10907" y="39470"/>
                    </a:lnTo>
                    <a:lnTo>
                      <a:pt x="69326" y="5731"/>
                    </a:lnTo>
                    <a:lnTo>
                      <a:pt x="69789" y="5454"/>
                    </a:lnTo>
                    <a:lnTo>
                      <a:pt x="70805" y="5269"/>
                    </a:lnTo>
                    <a:lnTo>
                      <a:pt x="71637" y="5546"/>
                    </a:lnTo>
                    <a:lnTo>
                      <a:pt x="72147" y="6141"/>
                    </a:lnTo>
                    <a:lnTo>
                      <a:pt x="71915" y="5269"/>
                    </a:lnTo>
                    <a:lnTo>
                      <a:pt x="70436" y="2958"/>
                    </a:lnTo>
                    <a:lnTo>
                      <a:pt x="69326" y="2126"/>
                    </a:lnTo>
                    <a:lnTo>
                      <a:pt x="66738" y="647"/>
                    </a:lnTo>
                    <a:lnTo>
                      <a:pt x="66091" y="370"/>
                    </a:lnTo>
                    <a:lnTo>
                      <a:pt x="644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724;p59">
                <a:extLst>
                  <a:ext uri="{FF2B5EF4-FFF2-40B4-BE49-F238E27FC236}">
                    <a16:creationId xmlns:a16="http://schemas.microsoft.com/office/drawing/2014/main" id="{41B91679-2193-1304-0814-30F88CFDC342}"/>
                  </a:ext>
                </a:extLst>
              </p:cNvPr>
              <p:cNvSpPr/>
              <p:nvPr/>
            </p:nvSpPr>
            <p:spPr>
              <a:xfrm>
                <a:off x="566675" y="1890375"/>
                <a:ext cx="540775" cy="1310300"/>
              </a:xfrm>
              <a:custGeom>
                <a:avLst/>
                <a:gdLst/>
                <a:ahLst/>
                <a:cxnLst/>
                <a:rect l="l" t="t" r="r" b="b"/>
                <a:pathLst>
                  <a:path w="21631" h="52412" extrusionOk="0">
                    <a:moveTo>
                      <a:pt x="10168" y="1480"/>
                    </a:moveTo>
                    <a:cubicBezTo>
                      <a:pt x="11555" y="1480"/>
                      <a:pt x="13773" y="4068"/>
                      <a:pt x="15899" y="7303"/>
                    </a:cubicBezTo>
                    <a:cubicBezTo>
                      <a:pt x="16362" y="7950"/>
                      <a:pt x="16731" y="8597"/>
                      <a:pt x="17101" y="9337"/>
                    </a:cubicBezTo>
                    <a:cubicBezTo>
                      <a:pt x="18025" y="10816"/>
                      <a:pt x="18765" y="12387"/>
                      <a:pt x="19412" y="13959"/>
                    </a:cubicBezTo>
                    <a:cubicBezTo>
                      <a:pt x="20059" y="15530"/>
                      <a:pt x="20151" y="19043"/>
                      <a:pt x="19874" y="23202"/>
                    </a:cubicBezTo>
                    <a:cubicBezTo>
                      <a:pt x="19689" y="25513"/>
                      <a:pt x="19412" y="27916"/>
                      <a:pt x="19135" y="30320"/>
                    </a:cubicBezTo>
                    <a:cubicBezTo>
                      <a:pt x="18210" y="36605"/>
                      <a:pt x="17009" y="42429"/>
                      <a:pt x="16084" y="43908"/>
                    </a:cubicBezTo>
                    <a:lnTo>
                      <a:pt x="15992" y="44000"/>
                    </a:lnTo>
                    <a:cubicBezTo>
                      <a:pt x="14975" y="45571"/>
                      <a:pt x="13589" y="46958"/>
                      <a:pt x="12110" y="48067"/>
                    </a:cubicBezTo>
                    <a:cubicBezTo>
                      <a:pt x="10446" y="47050"/>
                      <a:pt x="9059" y="45756"/>
                      <a:pt x="7858" y="44370"/>
                    </a:cubicBezTo>
                    <a:cubicBezTo>
                      <a:pt x="6286" y="42336"/>
                      <a:pt x="3513" y="32076"/>
                      <a:pt x="2311" y="23942"/>
                    </a:cubicBezTo>
                    <a:cubicBezTo>
                      <a:pt x="1664" y="19874"/>
                      <a:pt x="1387" y="16362"/>
                      <a:pt x="1942" y="14698"/>
                    </a:cubicBezTo>
                    <a:cubicBezTo>
                      <a:pt x="2866" y="11833"/>
                      <a:pt x="4160" y="8967"/>
                      <a:pt x="5639" y="6287"/>
                    </a:cubicBezTo>
                    <a:cubicBezTo>
                      <a:pt x="7210" y="3606"/>
                      <a:pt x="8967" y="1572"/>
                      <a:pt x="10168" y="1480"/>
                    </a:cubicBezTo>
                    <a:close/>
                    <a:moveTo>
                      <a:pt x="10076" y="1"/>
                    </a:moveTo>
                    <a:cubicBezTo>
                      <a:pt x="9706" y="1"/>
                      <a:pt x="9429" y="93"/>
                      <a:pt x="9059" y="278"/>
                    </a:cubicBezTo>
                    <a:cubicBezTo>
                      <a:pt x="7395" y="1018"/>
                      <a:pt x="5639" y="3329"/>
                      <a:pt x="4160" y="5917"/>
                    </a:cubicBezTo>
                    <a:cubicBezTo>
                      <a:pt x="2681" y="8597"/>
                      <a:pt x="1480" y="11370"/>
                      <a:pt x="555" y="14236"/>
                    </a:cubicBezTo>
                    <a:cubicBezTo>
                      <a:pt x="1" y="16085"/>
                      <a:pt x="185" y="19874"/>
                      <a:pt x="832" y="24219"/>
                    </a:cubicBezTo>
                    <a:cubicBezTo>
                      <a:pt x="2127" y="32631"/>
                      <a:pt x="4992" y="43168"/>
                      <a:pt x="6656" y="45294"/>
                    </a:cubicBezTo>
                    <a:cubicBezTo>
                      <a:pt x="7858" y="46681"/>
                      <a:pt x="9244" y="47975"/>
                      <a:pt x="10723" y="48991"/>
                    </a:cubicBezTo>
                    <a:cubicBezTo>
                      <a:pt x="9799" y="49639"/>
                      <a:pt x="8782" y="50193"/>
                      <a:pt x="7673" y="50563"/>
                    </a:cubicBezTo>
                    <a:cubicBezTo>
                      <a:pt x="7118" y="50748"/>
                      <a:pt x="6471" y="50840"/>
                      <a:pt x="5824" y="50840"/>
                    </a:cubicBezTo>
                    <a:lnTo>
                      <a:pt x="5824" y="52412"/>
                    </a:lnTo>
                    <a:lnTo>
                      <a:pt x="6009" y="52412"/>
                    </a:lnTo>
                    <a:cubicBezTo>
                      <a:pt x="6656" y="52412"/>
                      <a:pt x="7303" y="52227"/>
                      <a:pt x="8042" y="52042"/>
                    </a:cubicBezTo>
                    <a:cubicBezTo>
                      <a:pt x="9521" y="51580"/>
                      <a:pt x="10908" y="50840"/>
                      <a:pt x="12202" y="49916"/>
                    </a:cubicBezTo>
                    <a:cubicBezTo>
                      <a:pt x="13589" y="50748"/>
                      <a:pt x="15067" y="51302"/>
                      <a:pt x="16639" y="51672"/>
                    </a:cubicBezTo>
                    <a:cubicBezTo>
                      <a:pt x="17180" y="51807"/>
                      <a:pt x="17722" y="51893"/>
                      <a:pt x="18263" y="51893"/>
                    </a:cubicBezTo>
                    <a:cubicBezTo>
                      <a:pt x="18461" y="51893"/>
                      <a:pt x="18659" y="51882"/>
                      <a:pt x="18857" y="51857"/>
                    </a:cubicBezTo>
                    <a:lnTo>
                      <a:pt x="18672" y="50286"/>
                    </a:lnTo>
                    <a:cubicBezTo>
                      <a:pt x="18483" y="50313"/>
                      <a:pt x="18293" y="50324"/>
                      <a:pt x="18104" y="50324"/>
                    </a:cubicBezTo>
                    <a:cubicBezTo>
                      <a:pt x="17646" y="50324"/>
                      <a:pt x="17189" y="50259"/>
                      <a:pt x="16731" y="50193"/>
                    </a:cubicBezTo>
                    <a:cubicBezTo>
                      <a:pt x="15622" y="49916"/>
                      <a:pt x="14605" y="49454"/>
                      <a:pt x="13589" y="48899"/>
                    </a:cubicBezTo>
                    <a:cubicBezTo>
                      <a:pt x="15067" y="47697"/>
                      <a:pt x="16362" y="46403"/>
                      <a:pt x="17378" y="44832"/>
                    </a:cubicBezTo>
                    <a:cubicBezTo>
                      <a:pt x="18303" y="43445"/>
                      <a:pt x="19412" y="38731"/>
                      <a:pt x="20244" y="33278"/>
                    </a:cubicBezTo>
                    <a:cubicBezTo>
                      <a:pt x="20706" y="30042"/>
                      <a:pt x="21168" y="26530"/>
                      <a:pt x="21353" y="23387"/>
                    </a:cubicBezTo>
                    <a:cubicBezTo>
                      <a:pt x="21630" y="18950"/>
                      <a:pt x="21538" y="15068"/>
                      <a:pt x="20798" y="13404"/>
                    </a:cubicBezTo>
                    <a:cubicBezTo>
                      <a:pt x="19874" y="11278"/>
                      <a:pt x="18857" y="9152"/>
                      <a:pt x="17656" y="7211"/>
                    </a:cubicBezTo>
                    <a:cubicBezTo>
                      <a:pt x="15715" y="4068"/>
                      <a:pt x="13311" y="1018"/>
                      <a:pt x="11185" y="186"/>
                    </a:cubicBezTo>
                    <a:cubicBezTo>
                      <a:pt x="10908" y="93"/>
                      <a:pt x="10538" y="1"/>
                      <a:pt x="10168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725;p59">
                <a:extLst>
                  <a:ext uri="{FF2B5EF4-FFF2-40B4-BE49-F238E27FC236}">
                    <a16:creationId xmlns:a16="http://schemas.microsoft.com/office/drawing/2014/main" id="{EDE3AEF2-6428-EA6C-DC4D-EA8C2821BE8A}"/>
                  </a:ext>
                </a:extLst>
              </p:cNvPr>
              <p:cNvSpPr/>
              <p:nvPr/>
            </p:nvSpPr>
            <p:spPr>
              <a:xfrm>
                <a:off x="566675" y="1890375"/>
                <a:ext cx="540775" cy="1310300"/>
              </a:xfrm>
              <a:custGeom>
                <a:avLst/>
                <a:gdLst/>
                <a:ahLst/>
                <a:cxnLst/>
                <a:rect l="l" t="t" r="r" b="b"/>
                <a:pathLst>
                  <a:path w="21631" h="52412" extrusionOk="0">
                    <a:moveTo>
                      <a:pt x="10168" y="1480"/>
                    </a:moveTo>
                    <a:cubicBezTo>
                      <a:pt x="11555" y="1480"/>
                      <a:pt x="13773" y="4068"/>
                      <a:pt x="15899" y="7303"/>
                    </a:cubicBezTo>
                    <a:cubicBezTo>
                      <a:pt x="16362" y="7950"/>
                      <a:pt x="16731" y="8597"/>
                      <a:pt x="17101" y="9337"/>
                    </a:cubicBezTo>
                    <a:cubicBezTo>
                      <a:pt x="18025" y="10816"/>
                      <a:pt x="18765" y="12387"/>
                      <a:pt x="19412" y="13959"/>
                    </a:cubicBezTo>
                    <a:cubicBezTo>
                      <a:pt x="20059" y="15530"/>
                      <a:pt x="20151" y="19043"/>
                      <a:pt x="19874" y="23202"/>
                    </a:cubicBezTo>
                    <a:cubicBezTo>
                      <a:pt x="19689" y="25513"/>
                      <a:pt x="19412" y="27916"/>
                      <a:pt x="19135" y="30320"/>
                    </a:cubicBezTo>
                    <a:cubicBezTo>
                      <a:pt x="18210" y="36605"/>
                      <a:pt x="17009" y="42429"/>
                      <a:pt x="16084" y="43908"/>
                    </a:cubicBezTo>
                    <a:lnTo>
                      <a:pt x="15992" y="44000"/>
                    </a:lnTo>
                    <a:cubicBezTo>
                      <a:pt x="14975" y="45571"/>
                      <a:pt x="13589" y="46958"/>
                      <a:pt x="12110" y="48067"/>
                    </a:cubicBezTo>
                    <a:cubicBezTo>
                      <a:pt x="10446" y="47050"/>
                      <a:pt x="9059" y="45756"/>
                      <a:pt x="7858" y="44370"/>
                    </a:cubicBezTo>
                    <a:cubicBezTo>
                      <a:pt x="6286" y="42336"/>
                      <a:pt x="3513" y="32076"/>
                      <a:pt x="2311" y="23942"/>
                    </a:cubicBezTo>
                    <a:cubicBezTo>
                      <a:pt x="1664" y="19874"/>
                      <a:pt x="1387" y="16362"/>
                      <a:pt x="1942" y="14698"/>
                    </a:cubicBezTo>
                    <a:cubicBezTo>
                      <a:pt x="2866" y="11833"/>
                      <a:pt x="4160" y="8967"/>
                      <a:pt x="5639" y="6287"/>
                    </a:cubicBezTo>
                    <a:cubicBezTo>
                      <a:pt x="7210" y="3606"/>
                      <a:pt x="8967" y="1572"/>
                      <a:pt x="10168" y="1480"/>
                    </a:cubicBezTo>
                    <a:close/>
                    <a:moveTo>
                      <a:pt x="10076" y="1"/>
                    </a:moveTo>
                    <a:cubicBezTo>
                      <a:pt x="9706" y="1"/>
                      <a:pt x="9429" y="93"/>
                      <a:pt x="9059" y="278"/>
                    </a:cubicBezTo>
                    <a:cubicBezTo>
                      <a:pt x="7395" y="1018"/>
                      <a:pt x="5639" y="3329"/>
                      <a:pt x="4160" y="5917"/>
                    </a:cubicBezTo>
                    <a:cubicBezTo>
                      <a:pt x="2681" y="8597"/>
                      <a:pt x="1480" y="11370"/>
                      <a:pt x="555" y="14236"/>
                    </a:cubicBezTo>
                    <a:cubicBezTo>
                      <a:pt x="1" y="16085"/>
                      <a:pt x="185" y="19874"/>
                      <a:pt x="832" y="24219"/>
                    </a:cubicBezTo>
                    <a:cubicBezTo>
                      <a:pt x="2127" y="32631"/>
                      <a:pt x="4992" y="43168"/>
                      <a:pt x="6656" y="45294"/>
                    </a:cubicBezTo>
                    <a:cubicBezTo>
                      <a:pt x="7858" y="46681"/>
                      <a:pt x="9244" y="47975"/>
                      <a:pt x="10723" y="48991"/>
                    </a:cubicBezTo>
                    <a:cubicBezTo>
                      <a:pt x="9799" y="49639"/>
                      <a:pt x="8782" y="50193"/>
                      <a:pt x="7673" y="50563"/>
                    </a:cubicBezTo>
                    <a:cubicBezTo>
                      <a:pt x="7118" y="50748"/>
                      <a:pt x="6471" y="50840"/>
                      <a:pt x="5824" y="50840"/>
                    </a:cubicBezTo>
                    <a:lnTo>
                      <a:pt x="5824" y="52412"/>
                    </a:lnTo>
                    <a:lnTo>
                      <a:pt x="6009" y="52412"/>
                    </a:lnTo>
                    <a:cubicBezTo>
                      <a:pt x="6656" y="52412"/>
                      <a:pt x="7303" y="52227"/>
                      <a:pt x="8042" y="52042"/>
                    </a:cubicBezTo>
                    <a:cubicBezTo>
                      <a:pt x="9521" y="51580"/>
                      <a:pt x="10908" y="50840"/>
                      <a:pt x="12202" y="49916"/>
                    </a:cubicBezTo>
                    <a:cubicBezTo>
                      <a:pt x="13589" y="50748"/>
                      <a:pt x="15067" y="51302"/>
                      <a:pt x="16639" y="51672"/>
                    </a:cubicBezTo>
                    <a:cubicBezTo>
                      <a:pt x="17180" y="51807"/>
                      <a:pt x="17722" y="51893"/>
                      <a:pt x="18263" y="51893"/>
                    </a:cubicBezTo>
                    <a:cubicBezTo>
                      <a:pt x="18461" y="51893"/>
                      <a:pt x="18659" y="51882"/>
                      <a:pt x="18857" y="51857"/>
                    </a:cubicBezTo>
                    <a:lnTo>
                      <a:pt x="18672" y="50286"/>
                    </a:lnTo>
                    <a:cubicBezTo>
                      <a:pt x="18483" y="50313"/>
                      <a:pt x="18293" y="50324"/>
                      <a:pt x="18104" y="50324"/>
                    </a:cubicBezTo>
                    <a:cubicBezTo>
                      <a:pt x="17646" y="50324"/>
                      <a:pt x="17189" y="50259"/>
                      <a:pt x="16731" y="50193"/>
                    </a:cubicBezTo>
                    <a:cubicBezTo>
                      <a:pt x="15622" y="49916"/>
                      <a:pt x="14605" y="49454"/>
                      <a:pt x="13589" y="48899"/>
                    </a:cubicBezTo>
                    <a:cubicBezTo>
                      <a:pt x="15067" y="47697"/>
                      <a:pt x="16362" y="46403"/>
                      <a:pt x="17378" y="44832"/>
                    </a:cubicBezTo>
                    <a:cubicBezTo>
                      <a:pt x="18303" y="43445"/>
                      <a:pt x="19412" y="38731"/>
                      <a:pt x="20244" y="33278"/>
                    </a:cubicBezTo>
                    <a:cubicBezTo>
                      <a:pt x="20706" y="30042"/>
                      <a:pt x="21168" y="26530"/>
                      <a:pt x="21353" y="23387"/>
                    </a:cubicBezTo>
                    <a:cubicBezTo>
                      <a:pt x="21630" y="18950"/>
                      <a:pt x="21538" y="15068"/>
                      <a:pt x="20798" y="13404"/>
                    </a:cubicBezTo>
                    <a:cubicBezTo>
                      <a:pt x="19874" y="11278"/>
                      <a:pt x="18857" y="9152"/>
                      <a:pt x="17656" y="7211"/>
                    </a:cubicBezTo>
                    <a:cubicBezTo>
                      <a:pt x="15715" y="4068"/>
                      <a:pt x="13311" y="1018"/>
                      <a:pt x="11185" y="186"/>
                    </a:cubicBezTo>
                    <a:cubicBezTo>
                      <a:pt x="10908" y="93"/>
                      <a:pt x="10538" y="1"/>
                      <a:pt x="10168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726;p59">
                <a:extLst>
                  <a:ext uri="{FF2B5EF4-FFF2-40B4-BE49-F238E27FC236}">
                    <a16:creationId xmlns:a16="http://schemas.microsoft.com/office/drawing/2014/main" id="{0DF3F3B4-7047-3DA0-54C3-20D12B175609}"/>
                  </a:ext>
                </a:extLst>
              </p:cNvPr>
              <p:cNvSpPr/>
              <p:nvPr/>
            </p:nvSpPr>
            <p:spPr>
              <a:xfrm>
                <a:off x="566675" y="1890375"/>
                <a:ext cx="540775" cy="1310300"/>
              </a:xfrm>
              <a:custGeom>
                <a:avLst/>
                <a:gdLst/>
                <a:ahLst/>
                <a:cxnLst/>
                <a:rect l="l" t="t" r="r" b="b"/>
                <a:pathLst>
                  <a:path w="21631" h="52412" extrusionOk="0">
                    <a:moveTo>
                      <a:pt x="10168" y="1480"/>
                    </a:moveTo>
                    <a:cubicBezTo>
                      <a:pt x="11555" y="1480"/>
                      <a:pt x="13773" y="4068"/>
                      <a:pt x="15899" y="7303"/>
                    </a:cubicBezTo>
                    <a:cubicBezTo>
                      <a:pt x="16362" y="7950"/>
                      <a:pt x="16731" y="8597"/>
                      <a:pt x="17101" y="9337"/>
                    </a:cubicBezTo>
                    <a:cubicBezTo>
                      <a:pt x="18025" y="10816"/>
                      <a:pt x="18765" y="12387"/>
                      <a:pt x="19412" y="13959"/>
                    </a:cubicBezTo>
                    <a:cubicBezTo>
                      <a:pt x="20059" y="15530"/>
                      <a:pt x="20151" y="19043"/>
                      <a:pt x="19874" y="23202"/>
                    </a:cubicBezTo>
                    <a:cubicBezTo>
                      <a:pt x="19689" y="25513"/>
                      <a:pt x="19412" y="27916"/>
                      <a:pt x="19135" y="30320"/>
                    </a:cubicBezTo>
                    <a:cubicBezTo>
                      <a:pt x="18210" y="36605"/>
                      <a:pt x="17009" y="42429"/>
                      <a:pt x="16084" y="43908"/>
                    </a:cubicBezTo>
                    <a:lnTo>
                      <a:pt x="15992" y="44000"/>
                    </a:lnTo>
                    <a:cubicBezTo>
                      <a:pt x="14975" y="45571"/>
                      <a:pt x="13589" y="46958"/>
                      <a:pt x="12110" y="48067"/>
                    </a:cubicBezTo>
                    <a:cubicBezTo>
                      <a:pt x="10446" y="47050"/>
                      <a:pt x="9059" y="45756"/>
                      <a:pt x="7858" y="44370"/>
                    </a:cubicBezTo>
                    <a:cubicBezTo>
                      <a:pt x="6286" y="42336"/>
                      <a:pt x="3513" y="32076"/>
                      <a:pt x="2311" y="23942"/>
                    </a:cubicBezTo>
                    <a:cubicBezTo>
                      <a:pt x="1664" y="19874"/>
                      <a:pt x="1387" y="16362"/>
                      <a:pt x="1942" y="14698"/>
                    </a:cubicBezTo>
                    <a:cubicBezTo>
                      <a:pt x="2866" y="11833"/>
                      <a:pt x="4160" y="8967"/>
                      <a:pt x="5639" y="6287"/>
                    </a:cubicBezTo>
                    <a:cubicBezTo>
                      <a:pt x="7210" y="3606"/>
                      <a:pt x="8967" y="1572"/>
                      <a:pt x="10168" y="1480"/>
                    </a:cubicBezTo>
                    <a:close/>
                    <a:moveTo>
                      <a:pt x="10076" y="1"/>
                    </a:moveTo>
                    <a:cubicBezTo>
                      <a:pt x="9706" y="1"/>
                      <a:pt x="9429" y="93"/>
                      <a:pt x="9059" y="278"/>
                    </a:cubicBezTo>
                    <a:cubicBezTo>
                      <a:pt x="7395" y="1018"/>
                      <a:pt x="5639" y="3329"/>
                      <a:pt x="4160" y="5917"/>
                    </a:cubicBezTo>
                    <a:cubicBezTo>
                      <a:pt x="2681" y="8597"/>
                      <a:pt x="1480" y="11370"/>
                      <a:pt x="555" y="14236"/>
                    </a:cubicBezTo>
                    <a:cubicBezTo>
                      <a:pt x="1" y="16085"/>
                      <a:pt x="185" y="19874"/>
                      <a:pt x="832" y="24219"/>
                    </a:cubicBezTo>
                    <a:cubicBezTo>
                      <a:pt x="2127" y="32631"/>
                      <a:pt x="4992" y="43168"/>
                      <a:pt x="6656" y="45294"/>
                    </a:cubicBezTo>
                    <a:cubicBezTo>
                      <a:pt x="7858" y="46681"/>
                      <a:pt x="9244" y="47975"/>
                      <a:pt x="10723" y="48991"/>
                    </a:cubicBezTo>
                    <a:cubicBezTo>
                      <a:pt x="9799" y="49639"/>
                      <a:pt x="8782" y="50193"/>
                      <a:pt x="7673" y="50563"/>
                    </a:cubicBezTo>
                    <a:cubicBezTo>
                      <a:pt x="7118" y="50748"/>
                      <a:pt x="6471" y="50840"/>
                      <a:pt x="5824" y="50840"/>
                    </a:cubicBezTo>
                    <a:lnTo>
                      <a:pt x="5824" y="52412"/>
                    </a:lnTo>
                    <a:lnTo>
                      <a:pt x="6009" y="52412"/>
                    </a:lnTo>
                    <a:cubicBezTo>
                      <a:pt x="6656" y="52412"/>
                      <a:pt x="7303" y="52227"/>
                      <a:pt x="8042" y="52042"/>
                    </a:cubicBezTo>
                    <a:cubicBezTo>
                      <a:pt x="9521" y="51580"/>
                      <a:pt x="10908" y="50840"/>
                      <a:pt x="12202" y="49916"/>
                    </a:cubicBezTo>
                    <a:cubicBezTo>
                      <a:pt x="13589" y="50748"/>
                      <a:pt x="15067" y="51302"/>
                      <a:pt x="16639" y="51672"/>
                    </a:cubicBezTo>
                    <a:cubicBezTo>
                      <a:pt x="17180" y="51807"/>
                      <a:pt x="17722" y="51893"/>
                      <a:pt x="18263" y="51893"/>
                    </a:cubicBezTo>
                    <a:cubicBezTo>
                      <a:pt x="18461" y="51893"/>
                      <a:pt x="18659" y="51882"/>
                      <a:pt x="18857" y="51857"/>
                    </a:cubicBezTo>
                    <a:lnTo>
                      <a:pt x="18672" y="50286"/>
                    </a:lnTo>
                    <a:cubicBezTo>
                      <a:pt x="18483" y="50313"/>
                      <a:pt x="18293" y="50324"/>
                      <a:pt x="18104" y="50324"/>
                    </a:cubicBezTo>
                    <a:cubicBezTo>
                      <a:pt x="17646" y="50324"/>
                      <a:pt x="17189" y="50259"/>
                      <a:pt x="16731" y="50193"/>
                    </a:cubicBezTo>
                    <a:cubicBezTo>
                      <a:pt x="15622" y="49916"/>
                      <a:pt x="14605" y="49454"/>
                      <a:pt x="13589" y="48899"/>
                    </a:cubicBezTo>
                    <a:cubicBezTo>
                      <a:pt x="15067" y="47697"/>
                      <a:pt x="16362" y="46403"/>
                      <a:pt x="17378" y="44832"/>
                    </a:cubicBezTo>
                    <a:cubicBezTo>
                      <a:pt x="18303" y="43445"/>
                      <a:pt x="19412" y="38731"/>
                      <a:pt x="20244" y="33278"/>
                    </a:cubicBezTo>
                    <a:cubicBezTo>
                      <a:pt x="20706" y="30042"/>
                      <a:pt x="21168" y="26530"/>
                      <a:pt x="21353" y="23387"/>
                    </a:cubicBezTo>
                    <a:cubicBezTo>
                      <a:pt x="21630" y="18950"/>
                      <a:pt x="21538" y="15068"/>
                      <a:pt x="20798" y="13404"/>
                    </a:cubicBezTo>
                    <a:cubicBezTo>
                      <a:pt x="19874" y="11278"/>
                      <a:pt x="18857" y="9152"/>
                      <a:pt x="17656" y="7211"/>
                    </a:cubicBezTo>
                    <a:cubicBezTo>
                      <a:pt x="15715" y="4068"/>
                      <a:pt x="13311" y="1018"/>
                      <a:pt x="11185" y="186"/>
                    </a:cubicBezTo>
                    <a:cubicBezTo>
                      <a:pt x="10908" y="93"/>
                      <a:pt x="10538" y="1"/>
                      <a:pt x="10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727;p59">
                <a:extLst>
                  <a:ext uri="{FF2B5EF4-FFF2-40B4-BE49-F238E27FC236}">
                    <a16:creationId xmlns:a16="http://schemas.microsoft.com/office/drawing/2014/main" id="{8BF7F21C-95BB-0CC7-75CA-ED3FB9CEFB79}"/>
                  </a:ext>
                </a:extLst>
              </p:cNvPr>
              <p:cNvSpPr/>
              <p:nvPr/>
            </p:nvSpPr>
            <p:spPr>
              <a:xfrm>
                <a:off x="562050" y="1878825"/>
                <a:ext cx="552325" cy="614725"/>
              </a:xfrm>
              <a:custGeom>
                <a:avLst/>
                <a:gdLst/>
                <a:ahLst/>
                <a:cxnLst/>
                <a:rect l="l" t="t" r="r" b="b"/>
                <a:pathLst>
                  <a:path w="22093" h="24589" extrusionOk="0">
                    <a:moveTo>
                      <a:pt x="10261" y="1"/>
                    </a:moveTo>
                    <a:lnTo>
                      <a:pt x="9429" y="93"/>
                    </a:lnTo>
                    <a:lnTo>
                      <a:pt x="7765" y="1110"/>
                    </a:lnTo>
                    <a:lnTo>
                      <a:pt x="5362" y="3791"/>
                    </a:lnTo>
                    <a:lnTo>
                      <a:pt x="2681" y="8597"/>
                    </a:lnTo>
                    <a:lnTo>
                      <a:pt x="833" y="13127"/>
                    </a:lnTo>
                    <a:lnTo>
                      <a:pt x="278" y="14513"/>
                    </a:lnTo>
                    <a:lnTo>
                      <a:pt x="1" y="15992"/>
                    </a:lnTo>
                    <a:lnTo>
                      <a:pt x="93" y="20799"/>
                    </a:lnTo>
                    <a:lnTo>
                      <a:pt x="555" y="24126"/>
                    </a:lnTo>
                    <a:lnTo>
                      <a:pt x="740" y="24496"/>
                    </a:lnTo>
                    <a:lnTo>
                      <a:pt x="1110" y="24589"/>
                    </a:lnTo>
                    <a:lnTo>
                      <a:pt x="2404" y="24404"/>
                    </a:lnTo>
                    <a:lnTo>
                      <a:pt x="2774" y="24219"/>
                    </a:lnTo>
                    <a:lnTo>
                      <a:pt x="2774" y="23849"/>
                    </a:lnTo>
                    <a:lnTo>
                      <a:pt x="2404" y="20799"/>
                    </a:lnTo>
                    <a:lnTo>
                      <a:pt x="2219" y="16362"/>
                    </a:lnTo>
                    <a:lnTo>
                      <a:pt x="2496" y="15160"/>
                    </a:lnTo>
                    <a:lnTo>
                      <a:pt x="3236" y="13034"/>
                    </a:lnTo>
                    <a:lnTo>
                      <a:pt x="5269" y="8597"/>
                    </a:lnTo>
                    <a:lnTo>
                      <a:pt x="7488" y="4807"/>
                    </a:lnTo>
                    <a:lnTo>
                      <a:pt x="9059" y="2959"/>
                    </a:lnTo>
                    <a:lnTo>
                      <a:pt x="9984" y="2312"/>
                    </a:lnTo>
                    <a:lnTo>
                      <a:pt x="10261" y="2219"/>
                    </a:lnTo>
                    <a:lnTo>
                      <a:pt x="10723" y="2219"/>
                    </a:lnTo>
                    <a:lnTo>
                      <a:pt x="11648" y="2774"/>
                    </a:lnTo>
                    <a:lnTo>
                      <a:pt x="13404" y="4530"/>
                    </a:lnTo>
                    <a:lnTo>
                      <a:pt x="15992" y="8135"/>
                    </a:lnTo>
                    <a:lnTo>
                      <a:pt x="18303" y="12387"/>
                    </a:lnTo>
                    <a:lnTo>
                      <a:pt x="19227" y="14513"/>
                    </a:lnTo>
                    <a:lnTo>
                      <a:pt x="19597" y="15622"/>
                    </a:lnTo>
                    <a:lnTo>
                      <a:pt x="19782" y="20059"/>
                    </a:lnTo>
                    <a:lnTo>
                      <a:pt x="19689" y="23110"/>
                    </a:lnTo>
                    <a:lnTo>
                      <a:pt x="19689" y="23479"/>
                    </a:lnTo>
                    <a:lnTo>
                      <a:pt x="20059" y="23572"/>
                    </a:lnTo>
                    <a:lnTo>
                      <a:pt x="21353" y="23757"/>
                    </a:lnTo>
                    <a:lnTo>
                      <a:pt x="21723" y="23572"/>
                    </a:lnTo>
                    <a:lnTo>
                      <a:pt x="21908" y="23294"/>
                    </a:lnTo>
                    <a:lnTo>
                      <a:pt x="22093" y="19874"/>
                    </a:lnTo>
                    <a:lnTo>
                      <a:pt x="21815" y="15068"/>
                    </a:lnTo>
                    <a:lnTo>
                      <a:pt x="21353" y="13589"/>
                    </a:lnTo>
                    <a:lnTo>
                      <a:pt x="20799" y="12295"/>
                    </a:lnTo>
                    <a:lnTo>
                      <a:pt x="18580" y="8043"/>
                    </a:lnTo>
                    <a:lnTo>
                      <a:pt x="15437" y="3328"/>
                    </a:lnTo>
                    <a:lnTo>
                      <a:pt x="12757" y="833"/>
                    </a:lnTo>
                    <a:lnTo>
                      <a:pt x="110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2" descr="MI SMART BAND 4C PULSERA INTELIGENTE XIAOMI SMARTBAND SMARTBANDS Y RELOJES">
              <a:extLst>
                <a:ext uri="{FF2B5EF4-FFF2-40B4-BE49-F238E27FC236}">
                  <a16:creationId xmlns:a16="http://schemas.microsoft.com/office/drawing/2014/main" id="{B6D9BA58-34C6-9124-4E3B-016573135B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14" t="7027" r="1247" b="4861"/>
            <a:stretch/>
          </p:blipFill>
          <p:spPr bwMode="auto">
            <a:xfrm rot="4820800">
              <a:off x="3214784" y="1942670"/>
              <a:ext cx="45719" cy="119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04DB03C4-CAAE-EA90-A4F3-5BD9FDBCB9F1}"/>
                </a:ext>
              </a:extLst>
            </p:cNvPr>
            <p:cNvGrpSpPr/>
            <p:nvPr/>
          </p:nvGrpSpPr>
          <p:grpSpPr>
            <a:xfrm>
              <a:off x="3271077" y="1919476"/>
              <a:ext cx="136689" cy="174955"/>
              <a:chOff x="4572000" y="512188"/>
              <a:chExt cx="144547" cy="261369"/>
            </a:xfrm>
          </p:grpSpPr>
          <p:sp>
            <p:nvSpPr>
              <p:cNvPr id="10" name="Arco 9">
                <a:extLst>
                  <a:ext uri="{FF2B5EF4-FFF2-40B4-BE49-F238E27FC236}">
                    <a16:creationId xmlns:a16="http://schemas.microsoft.com/office/drawing/2014/main" id="{B7389509-DD42-2E5B-FB51-9077CD97BB84}"/>
                  </a:ext>
                </a:extLst>
              </p:cNvPr>
              <p:cNvSpPr/>
              <p:nvPr/>
            </p:nvSpPr>
            <p:spPr>
              <a:xfrm>
                <a:off x="4572000" y="579748"/>
                <a:ext cx="70701" cy="12254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B92DDAAE-0992-F806-4AE4-E863A72BBB6C}"/>
                  </a:ext>
                </a:extLst>
              </p:cNvPr>
              <p:cNvSpPr/>
              <p:nvPr/>
            </p:nvSpPr>
            <p:spPr>
              <a:xfrm>
                <a:off x="4580642" y="545201"/>
                <a:ext cx="104481" cy="2183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BB1CD93C-4433-7858-7F56-400743067A71}"/>
                  </a:ext>
                </a:extLst>
              </p:cNvPr>
              <p:cNvSpPr/>
              <p:nvPr/>
            </p:nvSpPr>
            <p:spPr>
              <a:xfrm>
                <a:off x="4633277" y="512188"/>
                <a:ext cx="83270" cy="26136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1D28BD25-CFA2-6E7C-63FF-4E7B3BFB1D24}"/>
                </a:ext>
              </a:extLst>
            </p:cNvPr>
            <p:cNvGrpSpPr/>
            <p:nvPr/>
          </p:nvGrpSpPr>
          <p:grpSpPr>
            <a:xfrm rot="19852973" flipH="1">
              <a:off x="3085289" y="1944138"/>
              <a:ext cx="122867" cy="194402"/>
              <a:chOff x="4572000" y="512188"/>
              <a:chExt cx="144547" cy="261369"/>
            </a:xfrm>
          </p:grpSpPr>
          <p:sp>
            <p:nvSpPr>
              <p:cNvPr id="7" name="Arco 6">
                <a:extLst>
                  <a:ext uri="{FF2B5EF4-FFF2-40B4-BE49-F238E27FC236}">
                    <a16:creationId xmlns:a16="http://schemas.microsoft.com/office/drawing/2014/main" id="{BE301558-EA3C-C0E0-C9B6-4EF3B63D9293}"/>
                  </a:ext>
                </a:extLst>
              </p:cNvPr>
              <p:cNvSpPr/>
              <p:nvPr/>
            </p:nvSpPr>
            <p:spPr>
              <a:xfrm>
                <a:off x="4572000" y="579748"/>
                <a:ext cx="70701" cy="12254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Arco 7">
                <a:extLst>
                  <a:ext uri="{FF2B5EF4-FFF2-40B4-BE49-F238E27FC236}">
                    <a16:creationId xmlns:a16="http://schemas.microsoft.com/office/drawing/2014/main" id="{35B591B1-11D2-F3AD-691E-F3C9AD17D3C5}"/>
                  </a:ext>
                </a:extLst>
              </p:cNvPr>
              <p:cNvSpPr/>
              <p:nvPr/>
            </p:nvSpPr>
            <p:spPr>
              <a:xfrm>
                <a:off x="4580643" y="545201"/>
                <a:ext cx="104481" cy="218371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Arco 8">
                <a:extLst>
                  <a:ext uri="{FF2B5EF4-FFF2-40B4-BE49-F238E27FC236}">
                    <a16:creationId xmlns:a16="http://schemas.microsoft.com/office/drawing/2014/main" id="{66F7918A-D817-10F9-7D16-3AE0B3F1CA37}"/>
                  </a:ext>
                </a:extLst>
              </p:cNvPr>
              <p:cNvSpPr/>
              <p:nvPr/>
            </p:nvSpPr>
            <p:spPr>
              <a:xfrm>
                <a:off x="4633277" y="512188"/>
                <a:ext cx="83270" cy="261369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191" name="Balão de Pensamento: Nuvem 2190">
            <a:extLst>
              <a:ext uri="{FF2B5EF4-FFF2-40B4-BE49-F238E27FC236}">
                <a16:creationId xmlns:a16="http://schemas.microsoft.com/office/drawing/2014/main" id="{EE6D0AF7-A778-A4B2-C394-63F02F47B69F}"/>
              </a:ext>
            </a:extLst>
          </p:cNvPr>
          <p:cNvSpPr/>
          <p:nvPr/>
        </p:nvSpPr>
        <p:spPr>
          <a:xfrm>
            <a:off x="997099" y="562607"/>
            <a:ext cx="1860685" cy="1162905"/>
          </a:xfrm>
          <a:prstGeom prst="cloudCallout">
            <a:avLst>
              <a:gd name="adj1" fmla="val -25492"/>
              <a:gd name="adj2" fmla="val 80957"/>
            </a:avLst>
          </a:prstGeom>
          <a:noFill/>
          <a:ln w="3175">
            <a:solidFill>
              <a:srgbClr val="4D4D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005E7D"/>
                </a:solidFill>
              </a:ln>
              <a:solidFill>
                <a:srgbClr val="005E7D"/>
              </a:solidFill>
            </a:endParaRPr>
          </a:p>
        </p:txBody>
      </p:sp>
      <p:pic>
        <p:nvPicPr>
          <p:cNvPr id="2077" name="Vídeo 2076">
            <a:hlinkClick r:id="" action="ppaction://media"/>
            <a:extLst>
              <a:ext uri="{FF2B5EF4-FFF2-40B4-BE49-F238E27FC236}">
                <a16:creationId xmlns:a16="http://schemas.microsoft.com/office/drawing/2014/main" id="{CD25FC97-4F82-6ACB-8E2C-FF8A4B2B1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550395" y="15594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383">
        <p:fade/>
      </p:transition>
    </mc:Choice>
    <mc:Fallback>
      <p:transition spd="med" advTm="233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95"/>
          <p:cNvSpPr txBox="1">
            <a:spLocks noGrp="1"/>
          </p:cNvSpPr>
          <p:nvPr>
            <p:ph type="subTitle" idx="2"/>
          </p:nvPr>
        </p:nvSpPr>
        <p:spPr>
          <a:xfrm>
            <a:off x="484772" y="1877208"/>
            <a:ext cx="2636493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Dados vitais obtidos via wirelless e informações do usuario</a:t>
            </a:r>
            <a:endParaRPr sz="1600" b="0" dirty="0"/>
          </a:p>
        </p:txBody>
      </p:sp>
      <p:sp>
        <p:nvSpPr>
          <p:cNvPr id="2725" name="Google Shape;2725;p95"/>
          <p:cNvSpPr txBox="1">
            <a:spLocks noGrp="1"/>
          </p:cNvSpPr>
          <p:nvPr>
            <p:ph type="subTitle" idx="4"/>
          </p:nvPr>
        </p:nvSpPr>
        <p:spPr>
          <a:xfrm>
            <a:off x="3235521" y="1852906"/>
            <a:ext cx="2714885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Profissional monitorando dados vitais a distância e intervindo se necessário</a:t>
            </a:r>
            <a:endParaRPr sz="1600" b="0" dirty="0"/>
          </a:p>
        </p:txBody>
      </p:sp>
      <p:sp>
        <p:nvSpPr>
          <p:cNvPr id="2727" name="Google Shape;2727;p95"/>
          <p:cNvSpPr txBox="1">
            <a:spLocks noGrp="1"/>
          </p:cNvSpPr>
          <p:nvPr>
            <p:ph type="subTitle" idx="6"/>
          </p:nvPr>
        </p:nvSpPr>
        <p:spPr>
          <a:xfrm>
            <a:off x="5892151" y="1876986"/>
            <a:ext cx="3229734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Encaminhamento e feedbacks por telessaúde quando for necessário</a:t>
            </a:r>
            <a:endParaRPr sz="1600" b="0" dirty="0"/>
          </a:p>
        </p:txBody>
      </p:sp>
      <p:sp>
        <p:nvSpPr>
          <p:cNvPr id="2729" name="Google Shape;2729;p95"/>
          <p:cNvSpPr txBox="1">
            <a:spLocks noGrp="1"/>
          </p:cNvSpPr>
          <p:nvPr>
            <p:ph type="subTitle" idx="8"/>
          </p:nvPr>
        </p:nvSpPr>
        <p:spPr>
          <a:xfrm>
            <a:off x="467725" y="3743475"/>
            <a:ext cx="2621337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Diminuição de filas e superlotação em hospitais</a:t>
            </a:r>
            <a:endParaRPr sz="1600" b="0" dirty="0"/>
          </a:p>
        </p:txBody>
      </p:sp>
      <p:sp>
        <p:nvSpPr>
          <p:cNvPr id="2731" name="Google Shape;2731;p95"/>
          <p:cNvSpPr txBox="1">
            <a:spLocks noGrp="1"/>
          </p:cNvSpPr>
          <p:nvPr>
            <p:ph type="subTitle" idx="13"/>
          </p:nvPr>
        </p:nvSpPr>
        <p:spPr>
          <a:xfrm>
            <a:off x="3159834" y="3708477"/>
            <a:ext cx="2896194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Mitigando o uso errôneo e inadevertido de medicamentos e antibióticos</a:t>
            </a:r>
            <a:endParaRPr sz="1600" b="0" dirty="0"/>
          </a:p>
        </p:txBody>
      </p:sp>
      <p:sp>
        <p:nvSpPr>
          <p:cNvPr id="2733" name="Google Shape;2733;p95"/>
          <p:cNvSpPr txBox="1">
            <a:spLocks noGrp="1"/>
          </p:cNvSpPr>
          <p:nvPr>
            <p:ph type="subTitle" idx="15"/>
          </p:nvPr>
        </p:nvSpPr>
        <p:spPr>
          <a:xfrm>
            <a:off x="6342382" y="3714872"/>
            <a:ext cx="2353617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Otimização de recursos financeiros diminuindo o uso de serviços hospitalares</a:t>
            </a:r>
            <a:endParaRPr sz="1600" b="0" dirty="0"/>
          </a:p>
        </p:txBody>
      </p:sp>
      <p:sp>
        <p:nvSpPr>
          <p:cNvPr id="2734" name="Google Shape;2734;p95"/>
          <p:cNvSpPr txBox="1">
            <a:spLocks noGrp="1"/>
          </p:cNvSpPr>
          <p:nvPr>
            <p:ph type="title"/>
          </p:nvPr>
        </p:nvSpPr>
        <p:spPr>
          <a:xfrm>
            <a:off x="751834" y="-38207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Atenção Primária </a:t>
            </a:r>
            <a:br>
              <a:rPr lang="en" dirty="0"/>
            </a:br>
            <a:r>
              <a:rPr lang="en" dirty="0"/>
              <a:t>com Telesaúde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D2AE97-9E18-6EC7-D394-BE7CF3D50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-1" b="5121"/>
          <a:stretch/>
        </p:blipFill>
        <p:spPr bwMode="auto">
          <a:xfrm>
            <a:off x="1330960" y="1175565"/>
            <a:ext cx="881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2746;p96">
            <a:extLst>
              <a:ext uri="{FF2B5EF4-FFF2-40B4-BE49-F238E27FC236}">
                <a16:creationId xmlns:a16="http://schemas.microsoft.com/office/drawing/2014/main" id="{3CF7ABFB-0FAE-0F2B-C657-10F56A07B9FE}"/>
              </a:ext>
            </a:extLst>
          </p:cNvPr>
          <p:cNvGrpSpPr>
            <a:grpSpLocks noChangeAspect="1"/>
          </p:cNvGrpSpPr>
          <p:nvPr/>
        </p:nvGrpSpPr>
        <p:grpSpPr>
          <a:xfrm>
            <a:off x="7173731" y="3052039"/>
            <a:ext cx="671650" cy="720000"/>
            <a:chOff x="718500" y="1179625"/>
            <a:chExt cx="3198437" cy="3428687"/>
          </a:xfrm>
        </p:grpSpPr>
        <p:sp>
          <p:nvSpPr>
            <p:cNvPr id="4" name="Google Shape;2747;p96">
              <a:extLst>
                <a:ext uri="{FF2B5EF4-FFF2-40B4-BE49-F238E27FC236}">
                  <a16:creationId xmlns:a16="http://schemas.microsoft.com/office/drawing/2014/main" id="{F4EB6CA9-C794-DDCF-E100-95A109DA6DA0}"/>
                </a:ext>
              </a:extLst>
            </p:cNvPr>
            <p:cNvSpPr/>
            <p:nvPr/>
          </p:nvSpPr>
          <p:spPr>
            <a:xfrm>
              <a:off x="718500" y="2838886"/>
              <a:ext cx="3198437" cy="1769426"/>
            </a:xfrm>
            <a:custGeom>
              <a:avLst/>
              <a:gdLst/>
              <a:ahLst/>
              <a:cxnLst/>
              <a:rect l="l" t="t" r="r" b="b"/>
              <a:pathLst>
                <a:path w="58695" h="32471" extrusionOk="0">
                  <a:moveTo>
                    <a:pt x="29344" y="0"/>
                  </a:moveTo>
                  <a:cubicBezTo>
                    <a:pt x="13137" y="0"/>
                    <a:pt x="0" y="7268"/>
                    <a:pt x="0" y="16232"/>
                  </a:cubicBezTo>
                  <a:cubicBezTo>
                    <a:pt x="0" y="25203"/>
                    <a:pt x="13137" y="32470"/>
                    <a:pt x="29344" y="32470"/>
                  </a:cubicBezTo>
                  <a:cubicBezTo>
                    <a:pt x="37132" y="32470"/>
                    <a:pt x="44592" y="30756"/>
                    <a:pt x="50095" y="27716"/>
                  </a:cubicBezTo>
                  <a:cubicBezTo>
                    <a:pt x="55599" y="24670"/>
                    <a:pt x="58694" y="20541"/>
                    <a:pt x="58694" y="16232"/>
                  </a:cubicBezTo>
                  <a:cubicBezTo>
                    <a:pt x="58694" y="11930"/>
                    <a:pt x="55599" y="7801"/>
                    <a:pt x="50095" y="4755"/>
                  </a:cubicBezTo>
                  <a:cubicBezTo>
                    <a:pt x="44592" y="1715"/>
                    <a:pt x="37132" y="0"/>
                    <a:pt x="29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748;p96">
              <a:extLst>
                <a:ext uri="{FF2B5EF4-FFF2-40B4-BE49-F238E27FC236}">
                  <a16:creationId xmlns:a16="http://schemas.microsoft.com/office/drawing/2014/main" id="{EE2D9F2D-980E-8CE4-D978-97BAFDA2F15E}"/>
                </a:ext>
              </a:extLst>
            </p:cNvPr>
            <p:cNvSpPr/>
            <p:nvPr/>
          </p:nvSpPr>
          <p:spPr>
            <a:xfrm>
              <a:off x="1179607" y="3103170"/>
              <a:ext cx="2342960" cy="1350869"/>
            </a:xfrm>
            <a:custGeom>
              <a:avLst/>
              <a:gdLst/>
              <a:ahLst/>
              <a:cxnLst/>
              <a:rect l="l" t="t" r="r" b="b"/>
              <a:pathLst>
                <a:path w="42996" h="24790" extrusionOk="0">
                  <a:moveTo>
                    <a:pt x="34492" y="1"/>
                  </a:moveTo>
                  <a:cubicBezTo>
                    <a:pt x="34393" y="1"/>
                    <a:pt x="34294" y="22"/>
                    <a:pt x="34204" y="66"/>
                  </a:cubicBezTo>
                  <a:lnTo>
                    <a:pt x="143" y="19733"/>
                  </a:lnTo>
                  <a:cubicBezTo>
                    <a:pt x="87" y="19752"/>
                    <a:pt x="50" y="19789"/>
                    <a:pt x="32" y="19839"/>
                  </a:cubicBezTo>
                  <a:cubicBezTo>
                    <a:pt x="1" y="19932"/>
                    <a:pt x="50" y="20031"/>
                    <a:pt x="143" y="20062"/>
                  </a:cubicBezTo>
                  <a:lnTo>
                    <a:pt x="8210" y="24729"/>
                  </a:lnTo>
                  <a:cubicBezTo>
                    <a:pt x="8296" y="24770"/>
                    <a:pt x="8390" y="24790"/>
                    <a:pt x="8482" y="24790"/>
                  </a:cubicBezTo>
                  <a:cubicBezTo>
                    <a:pt x="8588" y="24790"/>
                    <a:pt x="8693" y="24764"/>
                    <a:pt x="8785" y="24711"/>
                  </a:cubicBezTo>
                  <a:lnTo>
                    <a:pt x="19539" y="18501"/>
                  </a:lnTo>
                  <a:cubicBezTo>
                    <a:pt x="19631" y="18458"/>
                    <a:pt x="19731" y="18436"/>
                    <a:pt x="19830" y="18436"/>
                  </a:cubicBezTo>
                  <a:cubicBezTo>
                    <a:pt x="19929" y="18436"/>
                    <a:pt x="20028" y="18458"/>
                    <a:pt x="20121" y="18501"/>
                  </a:cubicBezTo>
                  <a:lnTo>
                    <a:pt x="20641" y="18792"/>
                  </a:lnTo>
                  <a:cubicBezTo>
                    <a:pt x="20730" y="18839"/>
                    <a:pt x="20829" y="18862"/>
                    <a:pt x="20928" y="18862"/>
                  </a:cubicBezTo>
                  <a:cubicBezTo>
                    <a:pt x="21027" y="18862"/>
                    <a:pt x="21127" y="18839"/>
                    <a:pt x="21216" y="18792"/>
                  </a:cubicBezTo>
                  <a:lnTo>
                    <a:pt x="32576" y="12237"/>
                  </a:lnTo>
                  <a:cubicBezTo>
                    <a:pt x="32632" y="12218"/>
                    <a:pt x="32669" y="12175"/>
                    <a:pt x="32688" y="12125"/>
                  </a:cubicBezTo>
                  <a:cubicBezTo>
                    <a:pt x="32719" y="12032"/>
                    <a:pt x="32669" y="11933"/>
                    <a:pt x="32576" y="11902"/>
                  </a:cubicBezTo>
                  <a:lnTo>
                    <a:pt x="32075" y="11611"/>
                  </a:lnTo>
                  <a:cubicBezTo>
                    <a:pt x="32025" y="11593"/>
                    <a:pt x="31982" y="11556"/>
                    <a:pt x="31963" y="11500"/>
                  </a:cubicBezTo>
                  <a:cubicBezTo>
                    <a:pt x="31932" y="11407"/>
                    <a:pt x="31982" y="11308"/>
                    <a:pt x="32075" y="11277"/>
                  </a:cubicBezTo>
                  <a:lnTo>
                    <a:pt x="42853" y="5055"/>
                  </a:lnTo>
                  <a:cubicBezTo>
                    <a:pt x="42902" y="5043"/>
                    <a:pt x="42946" y="5000"/>
                    <a:pt x="42964" y="4950"/>
                  </a:cubicBezTo>
                  <a:cubicBezTo>
                    <a:pt x="42995" y="4857"/>
                    <a:pt x="42946" y="4758"/>
                    <a:pt x="42853" y="4727"/>
                  </a:cubicBezTo>
                  <a:lnTo>
                    <a:pt x="34780" y="66"/>
                  </a:lnTo>
                  <a:cubicBezTo>
                    <a:pt x="34690" y="22"/>
                    <a:pt x="34591" y="1"/>
                    <a:pt x="34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49;p96">
              <a:extLst>
                <a:ext uri="{FF2B5EF4-FFF2-40B4-BE49-F238E27FC236}">
                  <a16:creationId xmlns:a16="http://schemas.microsoft.com/office/drawing/2014/main" id="{6F60BE11-0D46-2888-E2E0-5216D3527559}"/>
                </a:ext>
              </a:extLst>
            </p:cNvPr>
            <p:cNvSpPr/>
            <p:nvPr/>
          </p:nvSpPr>
          <p:spPr>
            <a:xfrm>
              <a:off x="2733048" y="3975685"/>
              <a:ext cx="545906" cy="325266"/>
            </a:xfrm>
            <a:custGeom>
              <a:avLst/>
              <a:gdLst/>
              <a:ahLst/>
              <a:cxnLst/>
              <a:rect l="l" t="t" r="r" b="b"/>
              <a:pathLst>
                <a:path w="10018" h="5969" extrusionOk="0">
                  <a:moveTo>
                    <a:pt x="5477" y="0"/>
                  </a:moveTo>
                  <a:cubicBezTo>
                    <a:pt x="5288" y="0"/>
                    <a:pt x="5101" y="62"/>
                    <a:pt x="4947" y="180"/>
                  </a:cubicBezTo>
                  <a:lnTo>
                    <a:pt x="3511" y="1350"/>
                  </a:lnTo>
                  <a:cubicBezTo>
                    <a:pt x="3443" y="1394"/>
                    <a:pt x="3362" y="1412"/>
                    <a:pt x="3282" y="1412"/>
                  </a:cubicBezTo>
                  <a:lnTo>
                    <a:pt x="781" y="1394"/>
                  </a:lnTo>
                  <a:cubicBezTo>
                    <a:pt x="434" y="1394"/>
                    <a:pt x="143" y="1549"/>
                    <a:pt x="63" y="1790"/>
                  </a:cubicBezTo>
                  <a:cubicBezTo>
                    <a:pt x="1" y="1982"/>
                    <a:pt x="75" y="2186"/>
                    <a:pt x="236" y="2298"/>
                  </a:cubicBezTo>
                  <a:lnTo>
                    <a:pt x="1691" y="3424"/>
                  </a:lnTo>
                  <a:lnTo>
                    <a:pt x="930" y="4724"/>
                  </a:lnTo>
                  <a:cubicBezTo>
                    <a:pt x="849" y="4861"/>
                    <a:pt x="849" y="5028"/>
                    <a:pt x="930" y="5164"/>
                  </a:cubicBezTo>
                  <a:cubicBezTo>
                    <a:pt x="1041" y="5356"/>
                    <a:pt x="1313" y="5486"/>
                    <a:pt x="1617" y="5486"/>
                  </a:cubicBezTo>
                  <a:cubicBezTo>
                    <a:pt x="1685" y="5486"/>
                    <a:pt x="1753" y="5480"/>
                    <a:pt x="1821" y="5467"/>
                  </a:cubicBezTo>
                  <a:lnTo>
                    <a:pt x="4180" y="5003"/>
                  </a:lnTo>
                  <a:cubicBezTo>
                    <a:pt x="4217" y="4997"/>
                    <a:pt x="4248" y="4997"/>
                    <a:pt x="4285" y="4997"/>
                  </a:cubicBezTo>
                  <a:cubicBezTo>
                    <a:pt x="4347" y="4997"/>
                    <a:pt x="4409" y="5009"/>
                    <a:pt x="4464" y="5028"/>
                  </a:cubicBezTo>
                  <a:lnTo>
                    <a:pt x="6458" y="5888"/>
                  </a:lnTo>
                  <a:cubicBezTo>
                    <a:pt x="6582" y="5944"/>
                    <a:pt x="6718" y="5969"/>
                    <a:pt x="6848" y="5969"/>
                  </a:cubicBezTo>
                  <a:cubicBezTo>
                    <a:pt x="6856" y="5969"/>
                    <a:pt x="6865" y="5969"/>
                    <a:pt x="6874" y="5969"/>
                  </a:cubicBezTo>
                  <a:cubicBezTo>
                    <a:pt x="7087" y="5969"/>
                    <a:pt x="7294" y="5895"/>
                    <a:pt x="7461" y="5752"/>
                  </a:cubicBezTo>
                  <a:cubicBezTo>
                    <a:pt x="7547" y="5665"/>
                    <a:pt x="7597" y="5548"/>
                    <a:pt x="7591" y="5424"/>
                  </a:cubicBezTo>
                  <a:lnTo>
                    <a:pt x="7560" y="4025"/>
                  </a:lnTo>
                  <a:cubicBezTo>
                    <a:pt x="7572" y="4019"/>
                    <a:pt x="7585" y="4012"/>
                    <a:pt x="7597" y="4006"/>
                  </a:cubicBezTo>
                  <a:lnTo>
                    <a:pt x="9634" y="3177"/>
                  </a:lnTo>
                  <a:cubicBezTo>
                    <a:pt x="9931" y="3059"/>
                    <a:pt x="10017" y="2830"/>
                    <a:pt x="9999" y="2663"/>
                  </a:cubicBezTo>
                  <a:cubicBezTo>
                    <a:pt x="9974" y="2421"/>
                    <a:pt x="9757" y="2236"/>
                    <a:pt x="9442" y="2180"/>
                  </a:cubicBezTo>
                  <a:lnTo>
                    <a:pt x="7065" y="1753"/>
                  </a:lnTo>
                  <a:cubicBezTo>
                    <a:pt x="7021" y="1747"/>
                    <a:pt x="6978" y="1734"/>
                    <a:pt x="6935" y="1709"/>
                  </a:cubicBezTo>
                  <a:lnTo>
                    <a:pt x="6198" y="335"/>
                  </a:lnTo>
                  <a:cubicBezTo>
                    <a:pt x="6062" y="88"/>
                    <a:pt x="5752" y="1"/>
                    <a:pt x="5504" y="1"/>
                  </a:cubicBezTo>
                  <a:cubicBezTo>
                    <a:pt x="5495" y="1"/>
                    <a:pt x="5486" y="0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50;p96">
              <a:extLst>
                <a:ext uri="{FF2B5EF4-FFF2-40B4-BE49-F238E27FC236}">
                  <a16:creationId xmlns:a16="http://schemas.microsoft.com/office/drawing/2014/main" id="{73A927F1-0462-AF8F-AA06-8DEE3CEFB02C}"/>
                </a:ext>
              </a:extLst>
            </p:cNvPr>
            <p:cNvSpPr/>
            <p:nvPr/>
          </p:nvSpPr>
          <p:spPr>
            <a:xfrm>
              <a:off x="2225025" y="4214466"/>
              <a:ext cx="376216" cy="227833"/>
            </a:xfrm>
            <a:custGeom>
              <a:avLst/>
              <a:gdLst/>
              <a:ahLst/>
              <a:cxnLst/>
              <a:rect l="l" t="t" r="r" b="b"/>
              <a:pathLst>
                <a:path w="6904" h="4181" extrusionOk="0">
                  <a:moveTo>
                    <a:pt x="3826" y="1"/>
                  </a:moveTo>
                  <a:cubicBezTo>
                    <a:pt x="3814" y="1"/>
                    <a:pt x="3802" y="1"/>
                    <a:pt x="3789" y="2"/>
                  </a:cubicBezTo>
                  <a:cubicBezTo>
                    <a:pt x="3781" y="1"/>
                    <a:pt x="3772" y="1"/>
                    <a:pt x="3764" y="1"/>
                  </a:cubicBezTo>
                  <a:cubicBezTo>
                    <a:pt x="3618" y="1"/>
                    <a:pt x="3479" y="50"/>
                    <a:pt x="3362" y="138"/>
                  </a:cubicBezTo>
                  <a:lnTo>
                    <a:pt x="2397" y="924"/>
                  </a:lnTo>
                  <a:cubicBezTo>
                    <a:pt x="2366" y="937"/>
                    <a:pt x="2335" y="943"/>
                    <a:pt x="2297" y="943"/>
                  </a:cubicBezTo>
                  <a:lnTo>
                    <a:pt x="620" y="930"/>
                  </a:lnTo>
                  <a:cubicBezTo>
                    <a:pt x="347" y="930"/>
                    <a:pt x="125" y="1060"/>
                    <a:pt x="56" y="1259"/>
                  </a:cubicBezTo>
                  <a:cubicBezTo>
                    <a:pt x="1" y="1426"/>
                    <a:pt x="63" y="1605"/>
                    <a:pt x="205" y="1704"/>
                  </a:cubicBezTo>
                  <a:lnTo>
                    <a:pt x="1109" y="2404"/>
                  </a:lnTo>
                  <a:lnTo>
                    <a:pt x="638" y="3202"/>
                  </a:lnTo>
                  <a:cubicBezTo>
                    <a:pt x="570" y="3320"/>
                    <a:pt x="570" y="3469"/>
                    <a:pt x="638" y="3586"/>
                  </a:cubicBezTo>
                  <a:cubicBezTo>
                    <a:pt x="749" y="3756"/>
                    <a:pt x="938" y="3853"/>
                    <a:pt x="1136" y="3853"/>
                  </a:cubicBezTo>
                  <a:cubicBezTo>
                    <a:pt x="1147" y="3853"/>
                    <a:pt x="1159" y="3853"/>
                    <a:pt x="1171" y="3852"/>
                  </a:cubicBezTo>
                  <a:cubicBezTo>
                    <a:pt x="1220" y="3852"/>
                    <a:pt x="1276" y="3846"/>
                    <a:pt x="1326" y="3840"/>
                  </a:cubicBezTo>
                  <a:lnTo>
                    <a:pt x="2910" y="3531"/>
                  </a:lnTo>
                  <a:cubicBezTo>
                    <a:pt x="2920" y="3527"/>
                    <a:pt x="2929" y="3526"/>
                    <a:pt x="2937" y="3526"/>
                  </a:cubicBezTo>
                  <a:cubicBezTo>
                    <a:pt x="2946" y="3526"/>
                    <a:pt x="2954" y="3527"/>
                    <a:pt x="2960" y="3531"/>
                  </a:cubicBezTo>
                  <a:cubicBezTo>
                    <a:pt x="2991" y="3531"/>
                    <a:pt x="3022" y="3537"/>
                    <a:pt x="3047" y="3543"/>
                  </a:cubicBezTo>
                  <a:lnTo>
                    <a:pt x="4384" y="4119"/>
                  </a:lnTo>
                  <a:cubicBezTo>
                    <a:pt x="4483" y="4162"/>
                    <a:pt x="4582" y="4181"/>
                    <a:pt x="4681" y="4181"/>
                  </a:cubicBezTo>
                  <a:cubicBezTo>
                    <a:pt x="4689" y="4181"/>
                    <a:pt x="4697" y="4181"/>
                    <a:pt x="4705" y="4181"/>
                  </a:cubicBezTo>
                  <a:cubicBezTo>
                    <a:pt x="4876" y="4181"/>
                    <a:pt x="5040" y="4119"/>
                    <a:pt x="5164" y="4007"/>
                  </a:cubicBezTo>
                  <a:cubicBezTo>
                    <a:pt x="5238" y="3933"/>
                    <a:pt x="5281" y="3828"/>
                    <a:pt x="5275" y="3722"/>
                  </a:cubicBezTo>
                  <a:lnTo>
                    <a:pt x="5257" y="2843"/>
                  </a:lnTo>
                  <a:lnTo>
                    <a:pt x="6588" y="2299"/>
                  </a:lnTo>
                  <a:cubicBezTo>
                    <a:pt x="6780" y="2243"/>
                    <a:pt x="6903" y="2057"/>
                    <a:pt x="6885" y="1865"/>
                  </a:cubicBezTo>
                  <a:cubicBezTo>
                    <a:pt x="6866" y="1661"/>
                    <a:pt x="6699" y="1506"/>
                    <a:pt x="6445" y="1463"/>
                  </a:cubicBezTo>
                  <a:lnTo>
                    <a:pt x="4848" y="1178"/>
                  </a:lnTo>
                  <a:cubicBezTo>
                    <a:pt x="4836" y="1172"/>
                    <a:pt x="4823" y="1172"/>
                    <a:pt x="4811" y="1166"/>
                  </a:cubicBezTo>
                  <a:lnTo>
                    <a:pt x="4328" y="268"/>
                  </a:lnTo>
                  <a:cubicBezTo>
                    <a:pt x="4217" y="99"/>
                    <a:pt x="4029" y="1"/>
                    <a:pt x="3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51;p96">
              <a:extLst>
                <a:ext uri="{FF2B5EF4-FFF2-40B4-BE49-F238E27FC236}">
                  <a16:creationId xmlns:a16="http://schemas.microsoft.com/office/drawing/2014/main" id="{A2E2B11D-D975-D58B-CF36-AB511966A5F6}"/>
                </a:ext>
              </a:extLst>
            </p:cNvPr>
            <p:cNvSpPr/>
            <p:nvPr/>
          </p:nvSpPr>
          <p:spPr>
            <a:xfrm>
              <a:off x="3226577" y="3683829"/>
              <a:ext cx="332677" cy="203257"/>
            </a:xfrm>
            <a:custGeom>
              <a:avLst/>
              <a:gdLst/>
              <a:ahLst/>
              <a:cxnLst/>
              <a:rect l="l" t="t" r="r" b="b"/>
              <a:pathLst>
                <a:path w="6105" h="3730" extrusionOk="0">
                  <a:moveTo>
                    <a:pt x="3390" y="1"/>
                  </a:moveTo>
                  <a:cubicBezTo>
                    <a:pt x="3379" y="1"/>
                    <a:pt x="3367" y="1"/>
                    <a:pt x="3356" y="2"/>
                  </a:cubicBezTo>
                  <a:cubicBezTo>
                    <a:pt x="3208" y="2"/>
                    <a:pt x="3065" y="45"/>
                    <a:pt x="2954" y="138"/>
                  </a:cubicBezTo>
                  <a:lnTo>
                    <a:pt x="2118" y="825"/>
                  </a:lnTo>
                  <a:cubicBezTo>
                    <a:pt x="2093" y="831"/>
                    <a:pt x="2075" y="831"/>
                    <a:pt x="2050" y="831"/>
                  </a:cubicBezTo>
                  <a:lnTo>
                    <a:pt x="589" y="825"/>
                  </a:lnTo>
                  <a:cubicBezTo>
                    <a:pt x="570" y="823"/>
                    <a:pt x="550" y="822"/>
                    <a:pt x="531" y="822"/>
                  </a:cubicBezTo>
                  <a:cubicBezTo>
                    <a:pt x="325" y="822"/>
                    <a:pt x="142" y="942"/>
                    <a:pt x="57" y="1135"/>
                  </a:cubicBezTo>
                  <a:cubicBezTo>
                    <a:pt x="1" y="1290"/>
                    <a:pt x="63" y="1463"/>
                    <a:pt x="193" y="1556"/>
                  </a:cubicBezTo>
                  <a:lnTo>
                    <a:pt x="973" y="2150"/>
                  </a:lnTo>
                  <a:lnTo>
                    <a:pt x="577" y="2825"/>
                  </a:lnTo>
                  <a:cubicBezTo>
                    <a:pt x="509" y="2942"/>
                    <a:pt x="509" y="3079"/>
                    <a:pt x="577" y="3196"/>
                  </a:cubicBezTo>
                  <a:cubicBezTo>
                    <a:pt x="685" y="3352"/>
                    <a:pt x="862" y="3444"/>
                    <a:pt x="1053" y="3444"/>
                  </a:cubicBezTo>
                  <a:cubicBezTo>
                    <a:pt x="1059" y="3444"/>
                    <a:pt x="1066" y="3444"/>
                    <a:pt x="1072" y="3444"/>
                  </a:cubicBezTo>
                  <a:cubicBezTo>
                    <a:pt x="1121" y="3444"/>
                    <a:pt x="1165" y="3438"/>
                    <a:pt x="1214" y="3425"/>
                  </a:cubicBezTo>
                  <a:lnTo>
                    <a:pt x="2595" y="3159"/>
                  </a:lnTo>
                  <a:lnTo>
                    <a:pt x="2632" y="3159"/>
                  </a:lnTo>
                  <a:cubicBezTo>
                    <a:pt x="2657" y="3159"/>
                    <a:pt x="2675" y="3165"/>
                    <a:pt x="2700" y="3172"/>
                  </a:cubicBezTo>
                  <a:lnTo>
                    <a:pt x="3864" y="3679"/>
                  </a:lnTo>
                  <a:cubicBezTo>
                    <a:pt x="3951" y="3710"/>
                    <a:pt x="4043" y="3729"/>
                    <a:pt x="4130" y="3729"/>
                  </a:cubicBezTo>
                  <a:cubicBezTo>
                    <a:pt x="4138" y="3729"/>
                    <a:pt x="4146" y="3729"/>
                    <a:pt x="4154" y="3729"/>
                  </a:cubicBezTo>
                  <a:cubicBezTo>
                    <a:pt x="4307" y="3729"/>
                    <a:pt x="4458" y="3674"/>
                    <a:pt x="4570" y="3568"/>
                  </a:cubicBezTo>
                  <a:cubicBezTo>
                    <a:pt x="4644" y="3493"/>
                    <a:pt x="4681" y="3401"/>
                    <a:pt x="4681" y="3295"/>
                  </a:cubicBezTo>
                  <a:lnTo>
                    <a:pt x="4663" y="2552"/>
                  </a:lnTo>
                  <a:lnTo>
                    <a:pt x="5802" y="2082"/>
                  </a:lnTo>
                  <a:cubicBezTo>
                    <a:pt x="5987" y="2032"/>
                    <a:pt x="6105" y="1859"/>
                    <a:pt x="6086" y="1667"/>
                  </a:cubicBezTo>
                  <a:cubicBezTo>
                    <a:pt x="6055" y="1463"/>
                    <a:pt x="5882" y="1308"/>
                    <a:pt x="5672" y="1290"/>
                  </a:cubicBezTo>
                  <a:lnTo>
                    <a:pt x="4285" y="1030"/>
                  </a:lnTo>
                  <a:lnTo>
                    <a:pt x="4272" y="1030"/>
                  </a:lnTo>
                  <a:lnTo>
                    <a:pt x="3858" y="256"/>
                  </a:lnTo>
                  <a:cubicBezTo>
                    <a:pt x="3753" y="98"/>
                    <a:pt x="3576" y="1"/>
                    <a:pt x="3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52;p96">
              <a:extLst>
                <a:ext uri="{FF2B5EF4-FFF2-40B4-BE49-F238E27FC236}">
                  <a16:creationId xmlns:a16="http://schemas.microsoft.com/office/drawing/2014/main" id="{7C0D4C51-2EA3-092F-6805-DCC6097F8FFE}"/>
                </a:ext>
              </a:extLst>
            </p:cNvPr>
            <p:cNvSpPr/>
            <p:nvPr/>
          </p:nvSpPr>
          <p:spPr>
            <a:xfrm>
              <a:off x="855764" y="3448100"/>
              <a:ext cx="450762" cy="543181"/>
            </a:xfrm>
            <a:custGeom>
              <a:avLst/>
              <a:gdLst/>
              <a:ahLst/>
              <a:cxnLst/>
              <a:rect l="l" t="t" r="r" b="b"/>
              <a:pathLst>
                <a:path w="8272" h="9968" extrusionOk="0">
                  <a:moveTo>
                    <a:pt x="2208" y="0"/>
                  </a:moveTo>
                  <a:cubicBezTo>
                    <a:pt x="1699" y="0"/>
                    <a:pt x="1266" y="221"/>
                    <a:pt x="923" y="614"/>
                  </a:cubicBezTo>
                  <a:cubicBezTo>
                    <a:pt x="1" y="1660"/>
                    <a:pt x="1356" y="2947"/>
                    <a:pt x="2985" y="4260"/>
                  </a:cubicBezTo>
                  <a:cubicBezTo>
                    <a:pt x="4922" y="5814"/>
                    <a:pt x="6365" y="7597"/>
                    <a:pt x="6934" y="9949"/>
                  </a:cubicBezTo>
                  <a:lnTo>
                    <a:pt x="8271" y="9968"/>
                  </a:lnTo>
                  <a:cubicBezTo>
                    <a:pt x="8241" y="9794"/>
                    <a:pt x="7838" y="5510"/>
                    <a:pt x="6012" y="2960"/>
                  </a:cubicBezTo>
                  <a:cubicBezTo>
                    <a:pt x="4519" y="863"/>
                    <a:pt x="3215" y="0"/>
                    <a:pt x="2208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53;p96">
              <a:extLst>
                <a:ext uri="{FF2B5EF4-FFF2-40B4-BE49-F238E27FC236}">
                  <a16:creationId xmlns:a16="http://schemas.microsoft.com/office/drawing/2014/main" id="{6DA13A49-16FE-54B4-6A38-C66B1FE74244}"/>
                </a:ext>
              </a:extLst>
            </p:cNvPr>
            <p:cNvSpPr/>
            <p:nvPr/>
          </p:nvSpPr>
          <p:spPr>
            <a:xfrm>
              <a:off x="855764" y="3448100"/>
              <a:ext cx="450762" cy="543181"/>
            </a:xfrm>
            <a:custGeom>
              <a:avLst/>
              <a:gdLst/>
              <a:ahLst/>
              <a:cxnLst/>
              <a:rect l="l" t="t" r="r" b="b"/>
              <a:pathLst>
                <a:path w="8272" h="9968" extrusionOk="0">
                  <a:moveTo>
                    <a:pt x="2208" y="0"/>
                  </a:moveTo>
                  <a:cubicBezTo>
                    <a:pt x="1699" y="0"/>
                    <a:pt x="1266" y="221"/>
                    <a:pt x="923" y="614"/>
                  </a:cubicBezTo>
                  <a:cubicBezTo>
                    <a:pt x="1" y="1660"/>
                    <a:pt x="1356" y="2947"/>
                    <a:pt x="2985" y="4260"/>
                  </a:cubicBezTo>
                  <a:cubicBezTo>
                    <a:pt x="4922" y="5814"/>
                    <a:pt x="6365" y="7597"/>
                    <a:pt x="6934" y="9949"/>
                  </a:cubicBezTo>
                  <a:lnTo>
                    <a:pt x="8271" y="9968"/>
                  </a:lnTo>
                  <a:cubicBezTo>
                    <a:pt x="8241" y="9794"/>
                    <a:pt x="7838" y="5510"/>
                    <a:pt x="6012" y="2960"/>
                  </a:cubicBezTo>
                  <a:cubicBezTo>
                    <a:pt x="4519" y="863"/>
                    <a:pt x="3215" y="0"/>
                    <a:pt x="2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54;p96">
              <a:extLst>
                <a:ext uri="{FF2B5EF4-FFF2-40B4-BE49-F238E27FC236}">
                  <a16:creationId xmlns:a16="http://schemas.microsoft.com/office/drawing/2014/main" id="{19BFBFCA-C8FA-94BB-3586-97805F51C1B5}"/>
                </a:ext>
              </a:extLst>
            </p:cNvPr>
            <p:cNvSpPr/>
            <p:nvPr/>
          </p:nvSpPr>
          <p:spPr>
            <a:xfrm>
              <a:off x="951941" y="3500139"/>
              <a:ext cx="314422" cy="475338"/>
            </a:xfrm>
            <a:custGeom>
              <a:avLst/>
              <a:gdLst/>
              <a:ahLst/>
              <a:cxnLst/>
              <a:rect l="l" t="t" r="r" b="b"/>
              <a:pathLst>
                <a:path w="5770" h="8723" extrusionOk="0">
                  <a:moveTo>
                    <a:pt x="108" y="0"/>
                  </a:moveTo>
                  <a:cubicBezTo>
                    <a:pt x="75" y="0"/>
                    <a:pt x="42" y="20"/>
                    <a:pt x="25" y="55"/>
                  </a:cubicBezTo>
                  <a:cubicBezTo>
                    <a:pt x="25" y="55"/>
                    <a:pt x="25" y="55"/>
                    <a:pt x="25" y="61"/>
                  </a:cubicBezTo>
                  <a:cubicBezTo>
                    <a:pt x="0" y="104"/>
                    <a:pt x="19" y="160"/>
                    <a:pt x="68" y="185"/>
                  </a:cubicBezTo>
                  <a:cubicBezTo>
                    <a:pt x="1046" y="692"/>
                    <a:pt x="4854" y="3627"/>
                    <a:pt x="5578" y="8647"/>
                  </a:cubicBezTo>
                  <a:cubicBezTo>
                    <a:pt x="5584" y="8688"/>
                    <a:pt x="5621" y="8722"/>
                    <a:pt x="5666" y="8722"/>
                  </a:cubicBezTo>
                  <a:cubicBezTo>
                    <a:pt x="5670" y="8722"/>
                    <a:pt x="5673" y="8722"/>
                    <a:pt x="5677" y="8722"/>
                  </a:cubicBezTo>
                  <a:lnTo>
                    <a:pt x="5683" y="8715"/>
                  </a:lnTo>
                  <a:cubicBezTo>
                    <a:pt x="5733" y="8709"/>
                    <a:pt x="5770" y="8660"/>
                    <a:pt x="5757" y="8610"/>
                  </a:cubicBezTo>
                  <a:cubicBezTo>
                    <a:pt x="5027" y="3515"/>
                    <a:pt x="1152" y="531"/>
                    <a:pt x="149" y="11"/>
                  </a:cubicBezTo>
                  <a:cubicBezTo>
                    <a:pt x="136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55;p96">
              <a:extLst>
                <a:ext uri="{FF2B5EF4-FFF2-40B4-BE49-F238E27FC236}">
                  <a16:creationId xmlns:a16="http://schemas.microsoft.com/office/drawing/2014/main" id="{1857CDD4-62D4-7C7C-9A0E-E78896125265}"/>
                </a:ext>
              </a:extLst>
            </p:cNvPr>
            <p:cNvSpPr/>
            <p:nvPr/>
          </p:nvSpPr>
          <p:spPr>
            <a:xfrm>
              <a:off x="857126" y="3712764"/>
              <a:ext cx="437575" cy="486237"/>
            </a:xfrm>
            <a:custGeom>
              <a:avLst/>
              <a:gdLst/>
              <a:ahLst/>
              <a:cxnLst/>
              <a:rect l="l" t="t" r="r" b="b"/>
              <a:pathLst>
                <a:path w="8030" h="8923" extrusionOk="0">
                  <a:moveTo>
                    <a:pt x="1845" y="0"/>
                  </a:moveTo>
                  <a:cubicBezTo>
                    <a:pt x="1481" y="0"/>
                    <a:pt x="1119" y="65"/>
                    <a:pt x="774" y="189"/>
                  </a:cubicBezTo>
                  <a:cubicBezTo>
                    <a:pt x="514" y="276"/>
                    <a:pt x="291" y="455"/>
                    <a:pt x="143" y="690"/>
                  </a:cubicBezTo>
                  <a:cubicBezTo>
                    <a:pt x="0" y="1000"/>
                    <a:pt x="25" y="1359"/>
                    <a:pt x="205" y="1650"/>
                  </a:cubicBezTo>
                  <a:cubicBezTo>
                    <a:pt x="372" y="1947"/>
                    <a:pt x="626" y="2164"/>
                    <a:pt x="855" y="2405"/>
                  </a:cubicBezTo>
                  <a:cubicBezTo>
                    <a:pt x="1034" y="2591"/>
                    <a:pt x="1301" y="2795"/>
                    <a:pt x="1307" y="3080"/>
                  </a:cubicBezTo>
                  <a:cubicBezTo>
                    <a:pt x="1319" y="3383"/>
                    <a:pt x="1028" y="3606"/>
                    <a:pt x="886" y="3872"/>
                  </a:cubicBezTo>
                  <a:cubicBezTo>
                    <a:pt x="688" y="4244"/>
                    <a:pt x="811" y="4727"/>
                    <a:pt x="1078" y="5055"/>
                  </a:cubicBezTo>
                  <a:cubicBezTo>
                    <a:pt x="1369" y="5364"/>
                    <a:pt x="1746" y="5581"/>
                    <a:pt x="2161" y="5686"/>
                  </a:cubicBezTo>
                  <a:cubicBezTo>
                    <a:pt x="2458" y="5779"/>
                    <a:pt x="2774" y="5847"/>
                    <a:pt x="3028" y="6021"/>
                  </a:cubicBezTo>
                  <a:cubicBezTo>
                    <a:pt x="3288" y="6194"/>
                    <a:pt x="3473" y="6528"/>
                    <a:pt x="3362" y="6819"/>
                  </a:cubicBezTo>
                  <a:cubicBezTo>
                    <a:pt x="3288" y="7017"/>
                    <a:pt x="3096" y="7154"/>
                    <a:pt x="2991" y="7339"/>
                  </a:cubicBezTo>
                  <a:cubicBezTo>
                    <a:pt x="2774" y="7711"/>
                    <a:pt x="2972" y="8212"/>
                    <a:pt x="3306" y="8472"/>
                  </a:cubicBezTo>
                  <a:cubicBezTo>
                    <a:pt x="3647" y="8732"/>
                    <a:pt x="4093" y="8813"/>
                    <a:pt x="4520" y="8862"/>
                  </a:cubicBezTo>
                  <a:cubicBezTo>
                    <a:pt x="4637" y="8875"/>
                    <a:pt x="4774" y="8887"/>
                    <a:pt x="4904" y="8899"/>
                  </a:cubicBezTo>
                  <a:cubicBezTo>
                    <a:pt x="5101" y="8914"/>
                    <a:pt x="5299" y="8923"/>
                    <a:pt x="5498" y="8923"/>
                  </a:cubicBezTo>
                  <a:cubicBezTo>
                    <a:pt x="6134" y="8923"/>
                    <a:pt x="6768" y="8833"/>
                    <a:pt x="7349" y="8559"/>
                  </a:cubicBezTo>
                  <a:cubicBezTo>
                    <a:pt x="7906" y="8286"/>
                    <a:pt x="7986" y="7760"/>
                    <a:pt x="8017" y="7197"/>
                  </a:cubicBezTo>
                  <a:cubicBezTo>
                    <a:pt x="8030" y="6361"/>
                    <a:pt x="7925" y="5525"/>
                    <a:pt x="7696" y="4721"/>
                  </a:cubicBezTo>
                  <a:cubicBezTo>
                    <a:pt x="7491" y="3953"/>
                    <a:pt x="7120" y="3241"/>
                    <a:pt x="6618" y="2622"/>
                  </a:cubicBezTo>
                  <a:cubicBezTo>
                    <a:pt x="5906" y="1780"/>
                    <a:pt x="5027" y="1099"/>
                    <a:pt x="4037" y="616"/>
                  </a:cubicBezTo>
                  <a:cubicBezTo>
                    <a:pt x="3535" y="356"/>
                    <a:pt x="2997" y="164"/>
                    <a:pt x="2440" y="59"/>
                  </a:cubicBezTo>
                  <a:cubicBezTo>
                    <a:pt x="2243" y="20"/>
                    <a:pt x="2044" y="0"/>
                    <a:pt x="1845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56;p96">
              <a:extLst>
                <a:ext uri="{FF2B5EF4-FFF2-40B4-BE49-F238E27FC236}">
                  <a16:creationId xmlns:a16="http://schemas.microsoft.com/office/drawing/2014/main" id="{989167C4-7FCC-9A6F-B244-E00672E36315}"/>
                </a:ext>
              </a:extLst>
            </p:cNvPr>
            <p:cNvSpPr/>
            <p:nvPr/>
          </p:nvSpPr>
          <p:spPr>
            <a:xfrm>
              <a:off x="857126" y="3712764"/>
              <a:ext cx="437575" cy="486237"/>
            </a:xfrm>
            <a:custGeom>
              <a:avLst/>
              <a:gdLst/>
              <a:ahLst/>
              <a:cxnLst/>
              <a:rect l="l" t="t" r="r" b="b"/>
              <a:pathLst>
                <a:path w="8030" h="8923" extrusionOk="0">
                  <a:moveTo>
                    <a:pt x="1845" y="0"/>
                  </a:moveTo>
                  <a:cubicBezTo>
                    <a:pt x="1481" y="0"/>
                    <a:pt x="1119" y="65"/>
                    <a:pt x="774" y="189"/>
                  </a:cubicBezTo>
                  <a:cubicBezTo>
                    <a:pt x="514" y="276"/>
                    <a:pt x="291" y="455"/>
                    <a:pt x="143" y="690"/>
                  </a:cubicBezTo>
                  <a:cubicBezTo>
                    <a:pt x="0" y="1000"/>
                    <a:pt x="25" y="1359"/>
                    <a:pt x="205" y="1650"/>
                  </a:cubicBezTo>
                  <a:cubicBezTo>
                    <a:pt x="372" y="1947"/>
                    <a:pt x="626" y="2164"/>
                    <a:pt x="855" y="2405"/>
                  </a:cubicBezTo>
                  <a:cubicBezTo>
                    <a:pt x="1034" y="2591"/>
                    <a:pt x="1301" y="2795"/>
                    <a:pt x="1307" y="3080"/>
                  </a:cubicBezTo>
                  <a:cubicBezTo>
                    <a:pt x="1319" y="3383"/>
                    <a:pt x="1028" y="3606"/>
                    <a:pt x="886" y="3872"/>
                  </a:cubicBezTo>
                  <a:cubicBezTo>
                    <a:pt x="688" y="4244"/>
                    <a:pt x="811" y="4727"/>
                    <a:pt x="1078" y="5055"/>
                  </a:cubicBezTo>
                  <a:cubicBezTo>
                    <a:pt x="1369" y="5364"/>
                    <a:pt x="1746" y="5581"/>
                    <a:pt x="2161" y="5686"/>
                  </a:cubicBezTo>
                  <a:cubicBezTo>
                    <a:pt x="2458" y="5779"/>
                    <a:pt x="2774" y="5847"/>
                    <a:pt x="3028" y="6021"/>
                  </a:cubicBezTo>
                  <a:cubicBezTo>
                    <a:pt x="3288" y="6194"/>
                    <a:pt x="3473" y="6528"/>
                    <a:pt x="3362" y="6819"/>
                  </a:cubicBezTo>
                  <a:cubicBezTo>
                    <a:pt x="3288" y="7017"/>
                    <a:pt x="3096" y="7154"/>
                    <a:pt x="2991" y="7339"/>
                  </a:cubicBezTo>
                  <a:cubicBezTo>
                    <a:pt x="2774" y="7711"/>
                    <a:pt x="2972" y="8212"/>
                    <a:pt x="3306" y="8472"/>
                  </a:cubicBezTo>
                  <a:cubicBezTo>
                    <a:pt x="3647" y="8732"/>
                    <a:pt x="4093" y="8813"/>
                    <a:pt x="4520" y="8862"/>
                  </a:cubicBezTo>
                  <a:cubicBezTo>
                    <a:pt x="4637" y="8875"/>
                    <a:pt x="4774" y="8887"/>
                    <a:pt x="4904" y="8899"/>
                  </a:cubicBezTo>
                  <a:cubicBezTo>
                    <a:pt x="5101" y="8914"/>
                    <a:pt x="5299" y="8923"/>
                    <a:pt x="5498" y="8923"/>
                  </a:cubicBezTo>
                  <a:cubicBezTo>
                    <a:pt x="6134" y="8923"/>
                    <a:pt x="6768" y="8833"/>
                    <a:pt x="7349" y="8559"/>
                  </a:cubicBezTo>
                  <a:cubicBezTo>
                    <a:pt x="7906" y="8286"/>
                    <a:pt x="7986" y="7760"/>
                    <a:pt x="8017" y="7197"/>
                  </a:cubicBezTo>
                  <a:cubicBezTo>
                    <a:pt x="8030" y="6361"/>
                    <a:pt x="7925" y="5525"/>
                    <a:pt x="7696" y="4721"/>
                  </a:cubicBezTo>
                  <a:cubicBezTo>
                    <a:pt x="7491" y="3953"/>
                    <a:pt x="7120" y="3241"/>
                    <a:pt x="6618" y="2622"/>
                  </a:cubicBezTo>
                  <a:cubicBezTo>
                    <a:pt x="5906" y="1780"/>
                    <a:pt x="5027" y="1099"/>
                    <a:pt x="4037" y="616"/>
                  </a:cubicBezTo>
                  <a:cubicBezTo>
                    <a:pt x="3535" y="356"/>
                    <a:pt x="2997" y="164"/>
                    <a:pt x="2440" y="59"/>
                  </a:cubicBezTo>
                  <a:cubicBezTo>
                    <a:pt x="2243" y="20"/>
                    <a:pt x="2044" y="0"/>
                    <a:pt x="1845" y="0"/>
                  </a:cubicBezTo>
                  <a:close/>
                </a:path>
              </a:pathLst>
            </a:custGeom>
            <a:solidFill>
              <a:srgbClr val="1B5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57;p96">
              <a:extLst>
                <a:ext uri="{FF2B5EF4-FFF2-40B4-BE49-F238E27FC236}">
                  <a16:creationId xmlns:a16="http://schemas.microsoft.com/office/drawing/2014/main" id="{2C837280-7E8A-4298-7A96-62D4B3080168}"/>
                </a:ext>
              </a:extLst>
            </p:cNvPr>
            <p:cNvSpPr/>
            <p:nvPr/>
          </p:nvSpPr>
          <p:spPr>
            <a:xfrm>
              <a:off x="923606" y="3763332"/>
              <a:ext cx="354583" cy="379322"/>
            </a:xfrm>
            <a:custGeom>
              <a:avLst/>
              <a:gdLst/>
              <a:ahLst/>
              <a:cxnLst/>
              <a:rect l="l" t="t" r="r" b="b"/>
              <a:pathLst>
                <a:path w="6507" h="6961" extrusionOk="0">
                  <a:moveTo>
                    <a:pt x="89" y="1"/>
                  </a:moveTo>
                  <a:cubicBezTo>
                    <a:pt x="54" y="1"/>
                    <a:pt x="23" y="24"/>
                    <a:pt x="12" y="60"/>
                  </a:cubicBezTo>
                  <a:cubicBezTo>
                    <a:pt x="0" y="103"/>
                    <a:pt x="25" y="146"/>
                    <a:pt x="68" y="159"/>
                  </a:cubicBezTo>
                  <a:cubicBezTo>
                    <a:pt x="1275" y="499"/>
                    <a:pt x="4761" y="2375"/>
                    <a:pt x="6339" y="6907"/>
                  </a:cubicBezTo>
                  <a:cubicBezTo>
                    <a:pt x="6350" y="6934"/>
                    <a:pt x="6376" y="6957"/>
                    <a:pt x="6404" y="6957"/>
                  </a:cubicBezTo>
                  <a:cubicBezTo>
                    <a:pt x="6407" y="6957"/>
                    <a:pt x="6410" y="6957"/>
                    <a:pt x="6414" y="6956"/>
                  </a:cubicBezTo>
                  <a:cubicBezTo>
                    <a:pt x="6420" y="6959"/>
                    <a:pt x="6424" y="6961"/>
                    <a:pt x="6429" y="6961"/>
                  </a:cubicBezTo>
                  <a:cubicBezTo>
                    <a:pt x="6434" y="6961"/>
                    <a:pt x="6438" y="6959"/>
                    <a:pt x="6445" y="6956"/>
                  </a:cubicBezTo>
                  <a:cubicBezTo>
                    <a:pt x="6482" y="6944"/>
                    <a:pt x="6506" y="6900"/>
                    <a:pt x="6488" y="6857"/>
                  </a:cubicBezTo>
                  <a:cubicBezTo>
                    <a:pt x="4556" y="1323"/>
                    <a:pt x="155" y="16"/>
                    <a:pt x="111" y="4"/>
                  </a:cubicBezTo>
                  <a:cubicBezTo>
                    <a:pt x="104" y="2"/>
                    <a:pt x="9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58;p96">
              <a:extLst>
                <a:ext uri="{FF2B5EF4-FFF2-40B4-BE49-F238E27FC236}">
                  <a16:creationId xmlns:a16="http://schemas.microsoft.com/office/drawing/2014/main" id="{D1CB13E4-6DE9-D199-A5D0-61C5F5935190}"/>
                </a:ext>
              </a:extLst>
            </p:cNvPr>
            <p:cNvSpPr/>
            <p:nvPr/>
          </p:nvSpPr>
          <p:spPr>
            <a:xfrm>
              <a:off x="951560" y="3918033"/>
              <a:ext cx="227452" cy="39180"/>
            </a:xfrm>
            <a:custGeom>
              <a:avLst/>
              <a:gdLst/>
              <a:ahLst/>
              <a:cxnLst/>
              <a:rect l="l" t="t" r="r" b="b"/>
              <a:pathLst>
                <a:path w="4174" h="719" extrusionOk="0">
                  <a:moveTo>
                    <a:pt x="1963" y="0"/>
                  </a:moveTo>
                  <a:cubicBezTo>
                    <a:pt x="1244" y="0"/>
                    <a:pt x="550" y="137"/>
                    <a:pt x="69" y="322"/>
                  </a:cubicBezTo>
                  <a:cubicBezTo>
                    <a:pt x="26" y="328"/>
                    <a:pt x="1" y="372"/>
                    <a:pt x="13" y="415"/>
                  </a:cubicBezTo>
                  <a:cubicBezTo>
                    <a:pt x="24" y="454"/>
                    <a:pt x="60" y="478"/>
                    <a:pt x="95" y="478"/>
                  </a:cubicBezTo>
                  <a:cubicBezTo>
                    <a:pt x="98" y="478"/>
                    <a:pt x="102" y="478"/>
                    <a:pt x="106" y="477"/>
                  </a:cubicBezTo>
                  <a:cubicBezTo>
                    <a:pt x="112" y="471"/>
                    <a:pt x="125" y="471"/>
                    <a:pt x="125" y="471"/>
                  </a:cubicBezTo>
                  <a:cubicBezTo>
                    <a:pt x="591" y="290"/>
                    <a:pt x="1269" y="156"/>
                    <a:pt x="1969" y="156"/>
                  </a:cubicBezTo>
                  <a:cubicBezTo>
                    <a:pt x="2708" y="156"/>
                    <a:pt x="3471" y="305"/>
                    <a:pt x="4037" y="706"/>
                  </a:cubicBezTo>
                  <a:cubicBezTo>
                    <a:pt x="4050" y="712"/>
                    <a:pt x="4068" y="718"/>
                    <a:pt x="4081" y="718"/>
                  </a:cubicBezTo>
                  <a:cubicBezTo>
                    <a:pt x="4111" y="718"/>
                    <a:pt x="4130" y="706"/>
                    <a:pt x="4149" y="681"/>
                  </a:cubicBezTo>
                  <a:cubicBezTo>
                    <a:pt x="4173" y="650"/>
                    <a:pt x="4161" y="601"/>
                    <a:pt x="4130" y="576"/>
                  </a:cubicBezTo>
                  <a:cubicBezTo>
                    <a:pt x="3532" y="157"/>
                    <a:pt x="273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59;p96">
              <a:extLst>
                <a:ext uri="{FF2B5EF4-FFF2-40B4-BE49-F238E27FC236}">
                  <a16:creationId xmlns:a16="http://schemas.microsoft.com/office/drawing/2014/main" id="{BED52999-8962-61D6-6D1D-0F7025FE9E14}"/>
                </a:ext>
              </a:extLst>
            </p:cNvPr>
            <p:cNvSpPr/>
            <p:nvPr/>
          </p:nvSpPr>
          <p:spPr>
            <a:xfrm>
              <a:off x="3364223" y="2768429"/>
              <a:ext cx="382592" cy="518060"/>
            </a:xfrm>
            <a:custGeom>
              <a:avLst/>
              <a:gdLst/>
              <a:ahLst/>
              <a:cxnLst/>
              <a:rect l="l" t="t" r="r" b="b"/>
              <a:pathLst>
                <a:path w="7021" h="9507" extrusionOk="0">
                  <a:moveTo>
                    <a:pt x="6013" y="0"/>
                  </a:moveTo>
                  <a:cubicBezTo>
                    <a:pt x="5593" y="0"/>
                    <a:pt x="5110" y="170"/>
                    <a:pt x="4860" y="309"/>
                  </a:cubicBezTo>
                  <a:cubicBezTo>
                    <a:pt x="4439" y="544"/>
                    <a:pt x="4049" y="854"/>
                    <a:pt x="3585" y="1009"/>
                  </a:cubicBezTo>
                  <a:cubicBezTo>
                    <a:pt x="3009" y="1207"/>
                    <a:pt x="2297" y="1176"/>
                    <a:pt x="1889" y="1628"/>
                  </a:cubicBezTo>
                  <a:cubicBezTo>
                    <a:pt x="1418" y="2148"/>
                    <a:pt x="1623" y="2977"/>
                    <a:pt x="1381" y="3633"/>
                  </a:cubicBezTo>
                  <a:cubicBezTo>
                    <a:pt x="1115" y="4376"/>
                    <a:pt x="304" y="4841"/>
                    <a:pt x="87" y="5602"/>
                  </a:cubicBezTo>
                  <a:cubicBezTo>
                    <a:pt x="1" y="5930"/>
                    <a:pt x="7" y="6277"/>
                    <a:pt x="106" y="6605"/>
                  </a:cubicBezTo>
                  <a:cubicBezTo>
                    <a:pt x="149" y="6778"/>
                    <a:pt x="205" y="6945"/>
                    <a:pt x="273" y="7106"/>
                  </a:cubicBezTo>
                  <a:cubicBezTo>
                    <a:pt x="465" y="7589"/>
                    <a:pt x="700" y="8060"/>
                    <a:pt x="768" y="8574"/>
                  </a:cubicBezTo>
                  <a:cubicBezTo>
                    <a:pt x="799" y="8809"/>
                    <a:pt x="793" y="9063"/>
                    <a:pt x="917" y="9273"/>
                  </a:cubicBezTo>
                  <a:cubicBezTo>
                    <a:pt x="1016" y="9442"/>
                    <a:pt x="1120" y="9507"/>
                    <a:pt x="1223" y="9507"/>
                  </a:cubicBezTo>
                  <a:cubicBezTo>
                    <a:pt x="1408" y="9507"/>
                    <a:pt x="1588" y="9294"/>
                    <a:pt x="1716" y="9106"/>
                  </a:cubicBezTo>
                  <a:cubicBezTo>
                    <a:pt x="2174" y="8394"/>
                    <a:pt x="2632" y="7713"/>
                    <a:pt x="3424" y="7348"/>
                  </a:cubicBezTo>
                  <a:cubicBezTo>
                    <a:pt x="3814" y="7168"/>
                    <a:pt x="4229" y="7026"/>
                    <a:pt x="4582" y="6772"/>
                  </a:cubicBezTo>
                  <a:cubicBezTo>
                    <a:pt x="4929" y="6518"/>
                    <a:pt x="5207" y="6116"/>
                    <a:pt x="5176" y="5689"/>
                  </a:cubicBezTo>
                  <a:cubicBezTo>
                    <a:pt x="5151" y="5429"/>
                    <a:pt x="5021" y="5181"/>
                    <a:pt x="5046" y="4921"/>
                  </a:cubicBezTo>
                  <a:cubicBezTo>
                    <a:pt x="5083" y="4599"/>
                    <a:pt x="5362" y="4351"/>
                    <a:pt x="5653" y="4209"/>
                  </a:cubicBezTo>
                  <a:cubicBezTo>
                    <a:pt x="5944" y="4067"/>
                    <a:pt x="6266" y="3980"/>
                    <a:pt x="6538" y="3801"/>
                  </a:cubicBezTo>
                  <a:cubicBezTo>
                    <a:pt x="6804" y="3621"/>
                    <a:pt x="7021" y="3299"/>
                    <a:pt x="6934" y="2983"/>
                  </a:cubicBezTo>
                  <a:cubicBezTo>
                    <a:pt x="6817" y="2538"/>
                    <a:pt x="6179" y="2346"/>
                    <a:pt x="6148" y="1881"/>
                  </a:cubicBezTo>
                  <a:cubicBezTo>
                    <a:pt x="6117" y="1386"/>
                    <a:pt x="6835" y="1064"/>
                    <a:pt x="6780" y="575"/>
                  </a:cubicBezTo>
                  <a:cubicBezTo>
                    <a:pt x="6726" y="141"/>
                    <a:pt x="6396" y="0"/>
                    <a:pt x="6013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60;p96">
              <a:extLst>
                <a:ext uri="{FF2B5EF4-FFF2-40B4-BE49-F238E27FC236}">
                  <a16:creationId xmlns:a16="http://schemas.microsoft.com/office/drawing/2014/main" id="{C64EB257-CAFD-8721-A5E3-15D4B26C33F6}"/>
                </a:ext>
              </a:extLst>
            </p:cNvPr>
            <p:cNvSpPr/>
            <p:nvPr/>
          </p:nvSpPr>
          <p:spPr>
            <a:xfrm>
              <a:off x="3364223" y="2768429"/>
              <a:ext cx="382592" cy="518060"/>
            </a:xfrm>
            <a:custGeom>
              <a:avLst/>
              <a:gdLst/>
              <a:ahLst/>
              <a:cxnLst/>
              <a:rect l="l" t="t" r="r" b="b"/>
              <a:pathLst>
                <a:path w="7021" h="9507" extrusionOk="0">
                  <a:moveTo>
                    <a:pt x="6013" y="0"/>
                  </a:moveTo>
                  <a:cubicBezTo>
                    <a:pt x="5593" y="0"/>
                    <a:pt x="5110" y="170"/>
                    <a:pt x="4860" y="309"/>
                  </a:cubicBezTo>
                  <a:cubicBezTo>
                    <a:pt x="4439" y="544"/>
                    <a:pt x="4049" y="854"/>
                    <a:pt x="3585" y="1009"/>
                  </a:cubicBezTo>
                  <a:cubicBezTo>
                    <a:pt x="3009" y="1207"/>
                    <a:pt x="2297" y="1176"/>
                    <a:pt x="1889" y="1628"/>
                  </a:cubicBezTo>
                  <a:cubicBezTo>
                    <a:pt x="1418" y="2148"/>
                    <a:pt x="1623" y="2977"/>
                    <a:pt x="1381" y="3633"/>
                  </a:cubicBezTo>
                  <a:cubicBezTo>
                    <a:pt x="1115" y="4376"/>
                    <a:pt x="304" y="4841"/>
                    <a:pt x="87" y="5602"/>
                  </a:cubicBezTo>
                  <a:cubicBezTo>
                    <a:pt x="1" y="5930"/>
                    <a:pt x="7" y="6277"/>
                    <a:pt x="106" y="6605"/>
                  </a:cubicBezTo>
                  <a:cubicBezTo>
                    <a:pt x="149" y="6778"/>
                    <a:pt x="205" y="6945"/>
                    <a:pt x="273" y="7106"/>
                  </a:cubicBezTo>
                  <a:cubicBezTo>
                    <a:pt x="465" y="7589"/>
                    <a:pt x="700" y="8060"/>
                    <a:pt x="768" y="8574"/>
                  </a:cubicBezTo>
                  <a:cubicBezTo>
                    <a:pt x="799" y="8809"/>
                    <a:pt x="793" y="9063"/>
                    <a:pt x="917" y="9273"/>
                  </a:cubicBezTo>
                  <a:cubicBezTo>
                    <a:pt x="1016" y="9442"/>
                    <a:pt x="1120" y="9507"/>
                    <a:pt x="1223" y="9507"/>
                  </a:cubicBezTo>
                  <a:cubicBezTo>
                    <a:pt x="1408" y="9507"/>
                    <a:pt x="1588" y="9294"/>
                    <a:pt x="1716" y="9106"/>
                  </a:cubicBezTo>
                  <a:cubicBezTo>
                    <a:pt x="2174" y="8394"/>
                    <a:pt x="2632" y="7713"/>
                    <a:pt x="3424" y="7348"/>
                  </a:cubicBezTo>
                  <a:cubicBezTo>
                    <a:pt x="3814" y="7168"/>
                    <a:pt x="4229" y="7026"/>
                    <a:pt x="4582" y="6772"/>
                  </a:cubicBezTo>
                  <a:cubicBezTo>
                    <a:pt x="4929" y="6518"/>
                    <a:pt x="5207" y="6116"/>
                    <a:pt x="5176" y="5689"/>
                  </a:cubicBezTo>
                  <a:cubicBezTo>
                    <a:pt x="5151" y="5429"/>
                    <a:pt x="5021" y="5181"/>
                    <a:pt x="5046" y="4921"/>
                  </a:cubicBezTo>
                  <a:cubicBezTo>
                    <a:pt x="5083" y="4599"/>
                    <a:pt x="5362" y="4351"/>
                    <a:pt x="5653" y="4209"/>
                  </a:cubicBezTo>
                  <a:cubicBezTo>
                    <a:pt x="5944" y="4067"/>
                    <a:pt x="6266" y="3980"/>
                    <a:pt x="6538" y="3801"/>
                  </a:cubicBezTo>
                  <a:cubicBezTo>
                    <a:pt x="6804" y="3621"/>
                    <a:pt x="7021" y="3299"/>
                    <a:pt x="6934" y="2983"/>
                  </a:cubicBezTo>
                  <a:cubicBezTo>
                    <a:pt x="6817" y="2538"/>
                    <a:pt x="6179" y="2346"/>
                    <a:pt x="6148" y="1881"/>
                  </a:cubicBezTo>
                  <a:cubicBezTo>
                    <a:pt x="6117" y="1386"/>
                    <a:pt x="6835" y="1064"/>
                    <a:pt x="6780" y="575"/>
                  </a:cubicBezTo>
                  <a:cubicBezTo>
                    <a:pt x="6726" y="141"/>
                    <a:pt x="6396" y="0"/>
                    <a:pt x="6013" y="0"/>
                  </a:cubicBezTo>
                  <a:close/>
                </a:path>
              </a:pathLst>
            </a:custGeom>
            <a:solidFill>
              <a:srgbClr val="1B5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61;p96">
              <a:extLst>
                <a:ext uri="{FF2B5EF4-FFF2-40B4-BE49-F238E27FC236}">
                  <a16:creationId xmlns:a16="http://schemas.microsoft.com/office/drawing/2014/main" id="{2A9DF1D8-3191-00A6-CB38-0778D50EAA92}"/>
                </a:ext>
              </a:extLst>
            </p:cNvPr>
            <p:cNvSpPr/>
            <p:nvPr/>
          </p:nvSpPr>
          <p:spPr>
            <a:xfrm>
              <a:off x="3419532" y="2801287"/>
              <a:ext cx="250393" cy="435722"/>
            </a:xfrm>
            <a:custGeom>
              <a:avLst/>
              <a:gdLst/>
              <a:ahLst/>
              <a:cxnLst/>
              <a:rect l="l" t="t" r="r" b="b"/>
              <a:pathLst>
                <a:path w="4595" h="7996" extrusionOk="0">
                  <a:moveTo>
                    <a:pt x="4515" y="1"/>
                  </a:moveTo>
                  <a:cubicBezTo>
                    <a:pt x="4504" y="1"/>
                    <a:pt x="4493" y="3"/>
                    <a:pt x="4483" y="9"/>
                  </a:cubicBezTo>
                  <a:cubicBezTo>
                    <a:pt x="3041" y="919"/>
                    <a:pt x="242" y="4176"/>
                    <a:pt x="1" y="7921"/>
                  </a:cubicBezTo>
                  <a:lnTo>
                    <a:pt x="1" y="7927"/>
                  </a:lnTo>
                  <a:cubicBezTo>
                    <a:pt x="1" y="7964"/>
                    <a:pt x="26" y="7995"/>
                    <a:pt x="63" y="7995"/>
                  </a:cubicBezTo>
                  <a:cubicBezTo>
                    <a:pt x="100" y="7995"/>
                    <a:pt x="131" y="7964"/>
                    <a:pt x="137" y="7933"/>
                  </a:cubicBezTo>
                  <a:cubicBezTo>
                    <a:pt x="372" y="4231"/>
                    <a:pt x="3133" y="1018"/>
                    <a:pt x="4557" y="127"/>
                  </a:cubicBezTo>
                  <a:cubicBezTo>
                    <a:pt x="4588" y="108"/>
                    <a:pt x="4594" y="65"/>
                    <a:pt x="4576" y="34"/>
                  </a:cubicBezTo>
                  <a:cubicBezTo>
                    <a:pt x="4563" y="13"/>
                    <a:pt x="4539" y="1"/>
                    <a:pt x="4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62;p96">
              <a:extLst>
                <a:ext uri="{FF2B5EF4-FFF2-40B4-BE49-F238E27FC236}">
                  <a16:creationId xmlns:a16="http://schemas.microsoft.com/office/drawing/2014/main" id="{A5E1469E-3868-37D7-9CC5-DB0AAFE1C203}"/>
                </a:ext>
              </a:extLst>
            </p:cNvPr>
            <p:cNvSpPr/>
            <p:nvPr/>
          </p:nvSpPr>
          <p:spPr>
            <a:xfrm>
              <a:off x="3437786" y="2979474"/>
              <a:ext cx="449073" cy="410329"/>
            </a:xfrm>
            <a:custGeom>
              <a:avLst/>
              <a:gdLst/>
              <a:ahLst/>
              <a:cxnLst/>
              <a:rect l="l" t="t" r="r" b="b"/>
              <a:pathLst>
                <a:path w="8241" h="7530" extrusionOk="0">
                  <a:moveTo>
                    <a:pt x="6053" y="1"/>
                  </a:moveTo>
                  <a:cubicBezTo>
                    <a:pt x="4970" y="1"/>
                    <a:pt x="3598" y="371"/>
                    <a:pt x="2489" y="1277"/>
                  </a:cubicBezTo>
                  <a:cubicBezTo>
                    <a:pt x="706" y="2738"/>
                    <a:pt x="19" y="5128"/>
                    <a:pt x="0" y="6706"/>
                  </a:cubicBezTo>
                  <a:lnTo>
                    <a:pt x="304" y="7530"/>
                  </a:lnTo>
                  <a:cubicBezTo>
                    <a:pt x="1102" y="4707"/>
                    <a:pt x="3999" y="3357"/>
                    <a:pt x="6643" y="2546"/>
                  </a:cubicBezTo>
                  <a:cubicBezTo>
                    <a:pt x="8240" y="2057"/>
                    <a:pt x="8141" y="794"/>
                    <a:pt x="7590" y="379"/>
                  </a:cubicBezTo>
                  <a:cubicBezTo>
                    <a:pt x="7270" y="140"/>
                    <a:pt x="6716" y="1"/>
                    <a:pt x="6053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63;p96">
              <a:extLst>
                <a:ext uri="{FF2B5EF4-FFF2-40B4-BE49-F238E27FC236}">
                  <a16:creationId xmlns:a16="http://schemas.microsoft.com/office/drawing/2014/main" id="{A2749414-F7EE-5688-5EF0-0A993AFD5C5D}"/>
                </a:ext>
              </a:extLst>
            </p:cNvPr>
            <p:cNvSpPr/>
            <p:nvPr/>
          </p:nvSpPr>
          <p:spPr>
            <a:xfrm>
              <a:off x="3437786" y="2979474"/>
              <a:ext cx="449073" cy="410329"/>
            </a:xfrm>
            <a:custGeom>
              <a:avLst/>
              <a:gdLst/>
              <a:ahLst/>
              <a:cxnLst/>
              <a:rect l="l" t="t" r="r" b="b"/>
              <a:pathLst>
                <a:path w="8241" h="7530" extrusionOk="0">
                  <a:moveTo>
                    <a:pt x="6053" y="1"/>
                  </a:moveTo>
                  <a:cubicBezTo>
                    <a:pt x="4970" y="1"/>
                    <a:pt x="3598" y="371"/>
                    <a:pt x="2489" y="1277"/>
                  </a:cubicBezTo>
                  <a:cubicBezTo>
                    <a:pt x="706" y="2738"/>
                    <a:pt x="19" y="5128"/>
                    <a:pt x="0" y="6706"/>
                  </a:cubicBezTo>
                  <a:lnTo>
                    <a:pt x="304" y="7530"/>
                  </a:lnTo>
                  <a:cubicBezTo>
                    <a:pt x="1102" y="4707"/>
                    <a:pt x="3999" y="3357"/>
                    <a:pt x="6643" y="2546"/>
                  </a:cubicBezTo>
                  <a:cubicBezTo>
                    <a:pt x="8240" y="2057"/>
                    <a:pt x="8141" y="794"/>
                    <a:pt x="7590" y="379"/>
                  </a:cubicBezTo>
                  <a:cubicBezTo>
                    <a:pt x="7270" y="140"/>
                    <a:pt x="6716" y="1"/>
                    <a:pt x="6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64;p96">
              <a:extLst>
                <a:ext uri="{FF2B5EF4-FFF2-40B4-BE49-F238E27FC236}">
                  <a16:creationId xmlns:a16="http://schemas.microsoft.com/office/drawing/2014/main" id="{6A4068D2-BF8E-F328-210C-D5862639EF0E}"/>
                </a:ext>
              </a:extLst>
            </p:cNvPr>
            <p:cNvSpPr/>
            <p:nvPr/>
          </p:nvSpPr>
          <p:spPr>
            <a:xfrm>
              <a:off x="3446559" y="3015656"/>
              <a:ext cx="357961" cy="312406"/>
            </a:xfrm>
            <a:custGeom>
              <a:avLst/>
              <a:gdLst/>
              <a:ahLst/>
              <a:cxnLst/>
              <a:rect l="l" t="t" r="r" b="b"/>
              <a:pathLst>
                <a:path w="6569" h="5733" extrusionOk="0">
                  <a:moveTo>
                    <a:pt x="6507" y="0"/>
                  </a:moveTo>
                  <a:cubicBezTo>
                    <a:pt x="4736" y="0"/>
                    <a:pt x="1059" y="1888"/>
                    <a:pt x="6" y="5652"/>
                  </a:cubicBezTo>
                  <a:cubicBezTo>
                    <a:pt x="0" y="5683"/>
                    <a:pt x="19" y="5727"/>
                    <a:pt x="56" y="5733"/>
                  </a:cubicBezTo>
                  <a:lnTo>
                    <a:pt x="75" y="5733"/>
                  </a:lnTo>
                  <a:cubicBezTo>
                    <a:pt x="105" y="5733"/>
                    <a:pt x="130" y="5714"/>
                    <a:pt x="136" y="5683"/>
                  </a:cubicBezTo>
                  <a:cubicBezTo>
                    <a:pt x="1170" y="1987"/>
                    <a:pt x="4773" y="130"/>
                    <a:pt x="6507" y="130"/>
                  </a:cubicBezTo>
                  <a:cubicBezTo>
                    <a:pt x="6538" y="130"/>
                    <a:pt x="6569" y="105"/>
                    <a:pt x="6569" y="68"/>
                  </a:cubicBezTo>
                  <a:lnTo>
                    <a:pt x="6569" y="62"/>
                  </a:lnTo>
                  <a:cubicBezTo>
                    <a:pt x="6569" y="25"/>
                    <a:pt x="6538" y="0"/>
                    <a:pt x="6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65;p96">
              <a:extLst>
                <a:ext uri="{FF2B5EF4-FFF2-40B4-BE49-F238E27FC236}">
                  <a16:creationId xmlns:a16="http://schemas.microsoft.com/office/drawing/2014/main" id="{45B2CCF4-2439-14F3-2D20-2AF79985E93C}"/>
                </a:ext>
              </a:extLst>
            </p:cNvPr>
            <p:cNvSpPr/>
            <p:nvPr/>
          </p:nvSpPr>
          <p:spPr>
            <a:xfrm>
              <a:off x="2748252" y="3910077"/>
              <a:ext cx="516207" cy="367170"/>
            </a:xfrm>
            <a:custGeom>
              <a:avLst/>
              <a:gdLst/>
              <a:ahLst/>
              <a:cxnLst/>
              <a:rect l="l" t="t" r="r" b="b"/>
              <a:pathLst>
                <a:path w="9473" h="6738" extrusionOk="0">
                  <a:moveTo>
                    <a:pt x="5214" y="1"/>
                  </a:moveTo>
                  <a:cubicBezTo>
                    <a:pt x="5070" y="1"/>
                    <a:pt x="4926" y="37"/>
                    <a:pt x="4829" y="115"/>
                  </a:cubicBezTo>
                  <a:lnTo>
                    <a:pt x="3393" y="1292"/>
                  </a:lnTo>
                  <a:cubicBezTo>
                    <a:pt x="3284" y="1372"/>
                    <a:pt x="3158" y="1410"/>
                    <a:pt x="3027" y="1410"/>
                  </a:cubicBezTo>
                  <a:cubicBezTo>
                    <a:pt x="3017" y="1410"/>
                    <a:pt x="3007" y="1410"/>
                    <a:pt x="2997" y="1409"/>
                  </a:cubicBezTo>
                  <a:lnTo>
                    <a:pt x="508" y="1391"/>
                  </a:lnTo>
                  <a:cubicBezTo>
                    <a:pt x="236" y="1391"/>
                    <a:pt x="38" y="1514"/>
                    <a:pt x="25" y="1657"/>
                  </a:cubicBezTo>
                  <a:cubicBezTo>
                    <a:pt x="1" y="1706"/>
                    <a:pt x="19" y="2938"/>
                    <a:pt x="25" y="2982"/>
                  </a:cubicBezTo>
                  <a:cubicBezTo>
                    <a:pt x="38" y="3043"/>
                    <a:pt x="69" y="3093"/>
                    <a:pt x="118" y="3124"/>
                  </a:cubicBezTo>
                  <a:lnTo>
                    <a:pt x="1307" y="3873"/>
                  </a:lnTo>
                  <a:lnTo>
                    <a:pt x="880" y="4604"/>
                  </a:lnTo>
                  <a:cubicBezTo>
                    <a:pt x="867" y="4622"/>
                    <a:pt x="861" y="4647"/>
                    <a:pt x="855" y="4672"/>
                  </a:cubicBezTo>
                  <a:lnTo>
                    <a:pt x="855" y="4684"/>
                  </a:lnTo>
                  <a:cubicBezTo>
                    <a:pt x="849" y="4802"/>
                    <a:pt x="855" y="5965"/>
                    <a:pt x="855" y="5996"/>
                  </a:cubicBezTo>
                  <a:cubicBezTo>
                    <a:pt x="865" y="6141"/>
                    <a:pt x="1077" y="6259"/>
                    <a:pt x="1330" y="6259"/>
                  </a:cubicBezTo>
                  <a:cubicBezTo>
                    <a:pt x="1381" y="6259"/>
                    <a:pt x="1433" y="6254"/>
                    <a:pt x="1486" y="6244"/>
                  </a:cubicBezTo>
                  <a:lnTo>
                    <a:pt x="3851" y="5786"/>
                  </a:lnTo>
                  <a:cubicBezTo>
                    <a:pt x="3902" y="5775"/>
                    <a:pt x="3954" y="5769"/>
                    <a:pt x="4007" y="5769"/>
                  </a:cubicBezTo>
                  <a:cubicBezTo>
                    <a:pt x="4102" y="5769"/>
                    <a:pt x="4197" y="5787"/>
                    <a:pt x="4284" y="5823"/>
                  </a:cubicBezTo>
                  <a:lnTo>
                    <a:pt x="6284" y="6684"/>
                  </a:lnTo>
                  <a:cubicBezTo>
                    <a:pt x="6371" y="6721"/>
                    <a:pt x="6469" y="6738"/>
                    <a:pt x="6564" y="6738"/>
                  </a:cubicBezTo>
                  <a:cubicBezTo>
                    <a:pt x="6814" y="6738"/>
                    <a:pt x="7050" y="6622"/>
                    <a:pt x="7046" y="6461"/>
                  </a:cubicBezTo>
                  <a:lnTo>
                    <a:pt x="7046" y="5024"/>
                  </a:lnTo>
                  <a:cubicBezTo>
                    <a:pt x="7046" y="4932"/>
                    <a:pt x="7120" y="4845"/>
                    <a:pt x="7250" y="4795"/>
                  </a:cubicBezTo>
                  <a:lnTo>
                    <a:pt x="9243" y="3960"/>
                  </a:lnTo>
                  <a:cubicBezTo>
                    <a:pt x="9398" y="3898"/>
                    <a:pt x="9460" y="3799"/>
                    <a:pt x="9441" y="3706"/>
                  </a:cubicBezTo>
                  <a:cubicBezTo>
                    <a:pt x="9429" y="3619"/>
                    <a:pt x="9472" y="2653"/>
                    <a:pt x="9441" y="2443"/>
                  </a:cubicBezTo>
                  <a:cubicBezTo>
                    <a:pt x="9448" y="2431"/>
                    <a:pt x="9448" y="2412"/>
                    <a:pt x="9441" y="2400"/>
                  </a:cubicBezTo>
                  <a:cubicBezTo>
                    <a:pt x="9417" y="2301"/>
                    <a:pt x="9299" y="2214"/>
                    <a:pt x="9113" y="2177"/>
                  </a:cubicBezTo>
                  <a:lnTo>
                    <a:pt x="6730" y="1750"/>
                  </a:lnTo>
                  <a:cubicBezTo>
                    <a:pt x="6606" y="1737"/>
                    <a:pt x="6495" y="1675"/>
                    <a:pt x="6420" y="1570"/>
                  </a:cubicBezTo>
                  <a:lnTo>
                    <a:pt x="5677" y="196"/>
                  </a:lnTo>
                  <a:cubicBezTo>
                    <a:pt x="5609" y="70"/>
                    <a:pt x="5412" y="1"/>
                    <a:pt x="5214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66;p96">
              <a:extLst>
                <a:ext uri="{FF2B5EF4-FFF2-40B4-BE49-F238E27FC236}">
                  <a16:creationId xmlns:a16="http://schemas.microsoft.com/office/drawing/2014/main" id="{8A787775-75B1-82FD-A49D-C2002754CF48}"/>
                </a:ext>
              </a:extLst>
            </p:cNvPr>
            <p:cNvSpPr/>
            <p:nvPr/>
          </p:nvSpPr>
          <p:spPr>
            <a:xfrm>
              <a:off x="2748252" y="3910077"/>
              <a:ext cx="516207" cy="367170"/>
            </a:xfrm>
            <a:custGeom>
              <a:avLst/>
              <a:gdLst/>
              <a:ahLst/>
              <a:cxnLst/>
              <a:rect l="l" t="t" r="r" b="b"/>
              <a:pathLst>
                <a:path w="9473" h="6738" extrusionOk="0">
                  <a:moveTo>
                    <a:pt x="5214" y="1"/>
                  </a:moveTo>
                  <a:cubicBezTo>
                    <a:pt x="5070" y="1"/>
                    <a:pt x="4926" y="37"/>
                    <a:pt x="4829" y="115"/>
                  </a:cubicBezTo>
                  <a:lnTo>
                    <a:pt x="3393" y="1292"/>
                  </a:lnTo>
                  <a:cubicBezTo>
                    <a:pt x="3284" y="1372"/>
                    <a:pt x="3158" y="1410"/>
                    <a:pt x="3027" y="1410"/>
                  </a:cubicBezTo>
                  <a:cubicBezTo>
                    <a:pt x="3017" y="1410"/>
                    <a:pt x="3007" y="1410"/>
                    <a:pt x="2997" y="1409"/>
                  </a:cubicBezTo>
                  <a:lnTo>
                    <a:pt x="508" y="1391"/>
                  </a:lnTo>
                  <a:cubicBezTo>
                    <a:pt x="236" y="1391"/>
                    <a:pt x="38" y="1514"/>
                    <a:pt x="25" y="1657"/>
                  </a:cubicBezTo>
                  <a:cubicBezTo>
                    <a:pt x="1" y="1706"/>
                    <a:pt x="19" y="2938"/>
                    <a:pt x="25" y="2982"/>
                  </a:cubicBezTo>
                  <a:cubicBezTo>
                    <a:pt x="38" y="3043"/>
                    <a:pt x="69" y="3093"/>
                    <a:pt x="118" y="3124"/>
                  </a:cubicBezTo>
                  <a:lnTo>
                    <a:pt x="1307" y="3873"/>
                  </a:lnTo>
                  <a:lnTo>
                    <a:pt x="880" y="4604"/>
                  </a:lnTo>
                  <a:cubicBezTo>
                    <a:pt x="867" y="4622"/>
                    <a:pt x="861" y="4647"/>
                    <a:pt x="855" y="4672"/>
                  </a:cubicBezTo>
                  <a:lnTo>
                    <a:pt x="855" y="4684"/>
                  </a:lnTo>
                  <a:cubicBezTo>
                    <a:pt x="849" y="4802"/>
                    <a:pt x="855" y="5965"/>
                    <a:pt x="855" y="5996"/>
                  </a:cubicBezTo>
                  <a:cubicBezTo>
                    <a:pt x="865" y="6141"/>
                    <a:pt x="1077" y="6259"/>
                    <a:pt x="1330" y="6259"/>
                  </a:cubicBezTo>
                  <a:cubicBezTo>
                    <a:pt x="1381" y="6259"/>
                    <a:pt x="1433" y="6254"/>
                    <a:pt x="1486" y="6244"/>
                  </a:cubicBezTo>
                  <a:lnTo>
                    <a:pt x="3851" y="5786"/>
                  </a:lnTo>
                  <a:cubicBezTo>
                    <a:pt x="3902" y="5775"/>
                    <a:pt x="3954" y="5769"/>
                    <a:pt x="4007" y="5769"/>
                  </a:cubicBezTo>
                  <a:cubicBezTo>
                    <a:pt x="4102" y="5769"/>
                    <a:pt x="4197" y="5787"/>
                    <a:pt x="4284" y="5823"/>
                  </a:cubicBezTo>
                  <a:lnTo>
                    <a:pt x="6284" y="6684"/>
                  </a:lnTo>
                  <a:cubicBezTo>
                    <a:pt x="6371" y="6721"/>
                    <a:pt x="6469" y="6738"/>
                    <a:pt x="6564" y="6738"/>
                  </a:cubicBezTo>
                  <a:cubicBezTo>
                    <a:pt x="6814" y="6738"/>
                    <a:pt x="7050" y="6622"/>
                    <a:pt x="7046" y="6461"/>
                  </a:cubicBezTo>
                  <a:lnTo>
                    <a:pt x="7046" y="5024"/>
                  </a:lnTo>
                  <a:cubicBezTo>
                    <a:pt x="7046" y="4932"/>
                    <a:pt x="7120" y="4845"/>
                    <a:pt x="7250" y="4795"/>
                  </a:cubicBezTo>
                  <a:lnTo>
                    <a:pt x="9243" y="3960"/>
                  </a:lnTo>
                  <a:cubicBezTo>
                    <a:pt x="9398" y="3898"/>
                    <a:pt x="9460" y="3799"/>
                    <a:pt x="9441" y="3706"/>
                  </a:cubicBezTo>
                  <a:cubicBezTo>
                    <a:pt x="9429" y="3619"/>
                    <a:pt x="9472" y="2653"/>
                    <a:pt x="9441" y="2443"/>
                  </a:cubicBezTo>
                  <a:cubicBezTo>
                    <a:pt x="9448" y="2431"/>
                    <a:pt x="9448" y="2412"/>
                    <a:pt x="9441" y="2400"/>
                  </a:cubicBezTo>
                  <a:cubicBezTo>
                    <a:pt x="9417" y="2301"/>
                    <a:pt x="9299" y="2214"/>
                    <a:pt x="9113" y="2177"/>
                  </a:cubicBezTo>
                  <a:lnTo>
                    <a:pt x="6730" y="1750"/>
                  </a:lnTo>
                  <a:cubicBezTo>
                    <a:pt x="6606" y="1737"/>
                    <a:pt x="6495" y="1675"/>
                    <a:pt x="6420" y="1570"/>
                  </a:cubicBezTo>
                  <a:lnTo>
                    <a:pt x="5677" y="196"/>
                  </a:lnTo>
                  <a:cubicBezTo>
                    <a:pt x="5609" y="70"/>
                    <a:pt x="5412" y="1"/>
                    <a:pt x="5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67;p96">
              <a:extLst>
                <a:ext uri="{FF2B5EF4-FFF2-40B4-BE49-F238E27FC236}">
                  <a16:creationId xmlns:a16="http://schemas.microsoft.com/office/drawing/2014/main" id="{65A720F4-B98D-4B81-8A7B-852AE1411C84}"/>
                </a:ext>
              </a:extLst>
            </p:cNvPr>
            <p:cNvSpPr/>
            <p:nvPr/>
          </p:nvSpPr>
          <p:spPr>
            <a:xfrm>
              <a:off x="2794460" y="4154090"/>
              <a:ext cx="179553" cy="97760"/>
            </a:xfrm>
            <a:custGeom>
              <a:avLst/>
              <a:gdLst/>
              <a:ahLst/>
              <a:cxnLst/>
              <a:rect l="l" t="t" r="r" b="b"/>
              <a:pathLst>
                <a:path w="3295" h="1794" extrusionOk="0">
                  <a:moveTo>
                    <a:pt x="3136" y="0"/>
                  </a:moveTo>
                  <a:cubicBezTo>
                    <a:pt x="3090" y="0"/>
                    <a:pt x="3043" y="5"/>
                    <a:pt x="2997" y="14"/>
                  </a:cubicBezTo>
                  <a:lnTo>
                    <a:pt x="638" y="472"/>
                  </a:lnTo>
                  <a:cubicBezTo>
                    <a:pt x="584" y="483"/>
                    <a:pt x="530" y="488"/>
                    <a:pt x="478" y="488"/>
                  </a:cubicBezTo>
                  <a:cubicBezTo>
                    <a:pt x="239" y="488"/>
                    <a:pt x="38" y="380"/>
                    <a:pt x="13" y="243"/>
                  </a:cubicBezTo>
                  <a:lnTo>
                    <a:pt x="13" y="243"/>
                  </a:lnTo>
                  <a:cubicBezTo>
                    <a:pt x="19" y="472"/>
                    <a:pt x="1" y="1487"/>
                    <a:pt x="7" y="1531"/>
                  </a:cubicBezTo>
                  <a:cubicBezTo>
                    <a:pt x="17" y="1675"/>
                    <a:pt x="229" y="1794"/>
                    <a:pt x="482" y="1794"/>
                  </a:cubicBezTo>
                  <a:cubicBezTo>
                    <a:pt x="533" y="1794"/>
                    <a:pt x="585" y="1789"/>
                    <a:pt x="638" y="1778"/>
                  </a:cubicBezTo>
                  <a:lnTo>
                    <a:pt x="2997" y="1314"/>
                  </a:lnTo>
                  <a:cubicBezTo>
                    <a:pt x="3046" y="1305"/>
                    <a:pt x="3096" y="1300"/>
                    <a:pt x="3146" y="1300"/>
                  </a:cubicBezTo>
                  <a:cubicBezTo>
                    <a:pt x="3195" y="1300"/>
                    <a:pt x="3245" y="1305"/>
                    <a:pt x="3294" y="1314"/>
                  </a:cubicBezTo>
                  <a:lnTo>
                    <a:pt x="3276" y="14"/>
                  </a:lnTo>
                  <a:cubicBezTo>
                    <a:pt x="3229" y="5"/>
                    <a:pt x="3183" y="0"/>
                    <a:pt x="3136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68;p96">
              <a:extLst>
                <a:ext uri="{FF2B5EF4-FFF2-40B4-BE49-F238E27FC236}">
                  <a16:creationId xmlns:a16="http://schemas.microsoft.com/office/drawing/2014/main" id="{5AF1B0EC-95EE-501F-9391-6297B22E7CEE}"/>
                </a:ext>
              </a:extLst>
            </p:cNvPr>
            <p:cNvSpPr/>
            <p:nvPr/>
          </p:nvSpPr>
          <p:spPr>
            <a:xfrm>
              <a:off x="2794460" y="4154090"/>
              <a:ext cx="179553" cy="97760"/>
            </a:xfrm>
            <a:custGeom>
              <a:avLst/>
              <a:gdLst/>
              <a:ahLst/>
              <a:cxnLst/>
              <a:rect l="l" t="t" r="r" b="b"/>
              <a:pathLst>
                <a:path w="3295" h="1794" extrusionOk="0">
                  <a:moveTo>
                    <a:pt x="3136" y="0"/>
                  </a:moveTo>
                  <a:cubicBezTo>
                    <a:pt x="3090" y="0"/>
                    <a:pt x="3043" y="5"/>
                    <a:pt x="2997" y="14"/>
                  </a:cubicBezTo>
                  <a:lnTo>
                    <a:pt x="638" y="472"/>
                  </a:lnTo>
                  <a:cubicBezTo>
                    <a:pt x="584" y="483"/>
                    <a:pt x="530" y="488"/>
                    <a:pt x="478" y="488"/>
                  </a:cubicBezTo>
                  <a:cubicBezTo>
                    <a:pt x="239" y="488"/>
                    <a:pt x="38" y="380"/>
                    <a:pt x="13" y="243"/>
                  </a:cubicBezTo>
                  <a:lnTo>
                    <a:pt x="13" y="243"/>
                  </a:lnTo>
                  <a:cubicBezTo>
                    <a:pt x="19" y="472"/>
                    <a:pt x="1" y="1487"/>
                    <a:pt x="7" y="1531"/>
                  </a:cubicBezTo>
                  <a:cubicBezTo>
                    <a:pt x="17" y="1675"/>
                    <a:pt x="229" y="1794"/>
                    <a:pt x="482" y="1794"/>
                  </a:cubicBezTo>
                  <a:cubicBezTo>
                    <a:pt x="533" y="1794"/>
                    <a:pt x="585" y="1789"/>
                    <a:pt x="638" y="1778"/>
                  </a:cubicBezTo>
                  <a:lnTo>
                    <a:pt x="2997" y="1314"/>
                  </a:lnTo>
                  <a:cubicBezTo>
                    <a:pt x="3046" y="1305"/>
                    <a:pt x="3096" y="1300"/>
                    <a:pt x="3146" y="1300"/>
                  </a:cubicBezTo>
                  <a:cubicBezTo>
                    <a:pt x="3195" y="1300"/>
                    <a:pt x="3245" y="1305"/>
                    <a:pt x="3294" y="1314"/>
                  </a:cubicBezTo>
                  <a:lnTo>
                    <a:pt x="3276" y="14"/>
                  </a:lnTo>
                  <a:cubicBezTo>
                    <a:pt x="3229" y="5"/>
                    <a:pt x="3183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69;p96">
              <a:extLst>
                <a:ext uri="{FF2B5EF4-FFF2-40B4-BE49-F238E27FC236}">
                  <a16:creationId xmlns:a16="http://schemas.microsoft.com/office/drawing/2014/main" id="{5D48EB69-08A4-D56C-D0E2-EAF3D773CBF3}"/>
                </a:ext>
              </a:extLst>
            </p:cNvPr>
            <p:cNvSpPr/>
            <p:nvPr/>
          </p:nvSpPr>
          <p:spPr>
            <a:xfrm>
              <a:off x="2741822" y="3909968"/>
              <a:ext cx="528359" cy="296494"/>
            </a:xfrm>
            <a:custGeom>
              <a:avLst/>
              <a:gdLst/>
              <a:ahLst/>
              <a:cxnLst/>
              <a:rect l="l" t="t" r="r" b="b"/>
              <a:pathLst>
                <a:path w="9696" h="5441" extrusionOk="0">
                  <a:moveTo>
                    <a:pt x="5349" y="0"/>
                  </a:moveTo>
                  <a:cubicBezTo>
                    <a:pt x="5204" y="0"/>
                    <a:pt x="5058" y="38"/>
                    <a:pt x="4960" y="117"/>
                  </a:cubicBezTo>
                  <a:lnTo>
                    <a:pt x="3517" y="1294"/>
                  </a:lnTo>
                  <a:cubicBezTo>
                    <a:pt x="3413" y="1365"/>
                    <a:pt x="3289" y="1407"/>
                    <a:pt x="3163" y="1407"/>
                  </a:cubicBezTo>
                  <a:cubicBezTo>
                    <a:pt x="3147" y="1407"/>
                    <a:pt x="3131" y="1406"/>
                    <a:pt x="3115" y="1405"/>
                  </a:cubicBezTo>
                  <a:lnTo>
                    <a:pt x="626" y="1386"/>
                  </a:lnTo>
                  <a:cubicBezTo>
                    <a:pt x="230" y="1386"/>
                    <a:pt x="1" y="1646"/>
                    <a:pt x="236" y="1832"/>
                  </a:cubicBezTo>
                  <a:lnTo>
                    <a:pt x="1728" y="2984"/>
                  </a:lnTo>
                  <a:cubicBezTo>
                    <a:pt x="1815" y="3033"/>
                    <a:pt x="1846" y="3145"/>
                    <a:pt x="1796" y="3237"/>
                  </a:cubicBezTo>
                  <a:lnTo>
                    <a:pt x="998" y="4599"/>
                  </a:lnTo>
                  <a:cubicBezTo>
                    <a:pt x="890" y="4787"/>
                    <a:pt x="1146" y="4966"/>
                    <a:pt x="1461" y="4966"/>
                  </a:cubicBezTo>
                  <a:cubicBezTo>
                    <a:pt x="1510" y="4966"/>
                    <a:pt x="1560" y="4961"/>
                    <a:pt x="1610" y="4952"/>
                  </a:cubicBezTo>
                  <a:lnTo>
                    <a:pt x="3969" y="4488"/>
                  </a:lnTo>
                  <a:cubicBezTo>
                    <a:pt x="4018" y="4478"/>
                    <a:pt x="4066" y="4473"/>
                    <a:pt x="4114" y="4473"/>
                  </a:cubicBezTo>
                  <a:cubicBezTo>
                    <a:pt x="4214" y="4473"/>
                    <a:pt x="4313" y="4494"/>
                    <a:pt x="4409" y="4531"/>
                  </a:cubicBezTo>
                  <a:lnTo>
                    <a:pt x="6402" y="5386"/>
                  </a:lnTo>
                  <a:cubicBezTo>
                    <a:pt x="6491" y="5424"/>
                    <a:pt x="6590" y="5441"/>
                    <a:pt x="6687" y="5441"/>
                  </a:cubicBezTo>
                  <a:cubicBezTo>
                    <a:pt x="6936" y="5441"/>
                    <a:pt x="7170" y="5327"/>
                    <a:pt x="7170" y="5163"/>
                  </a:cubicBezTo>
                  <a:lnTo>
                    <a:pt x="7139" y="3726"/>
                  </a:lnTo>
                  <a:cubicBezTo>
                    <a:pt x="7133" y="3627"/>
                    <a:pt x="7207" y="3547"/>
                    <a:pt x="7337" y="3497"/>
                  </a:cubicBezTo>
                  <a:lnTo>
                    <a:pt x="9374" y="2662"/>
                  </a:lnTo>
                  <a:cubicBezTo>
                    <a:pt x="9696" y="2532"/>
                    <a:pt x="9615" y="2247"/>
                    <a:pt x="9237" y="2179"/>
                  </a:cubicBezTo>
                  <a:lnTo>
                    <a:pt x="6860" y="1752"/>
                  </a:lnTo>
                  <a:cubicBezTo>
                    <a:pt x="6730" y="1739"/>
                    <a:pt x="6619" y="1671"/>
                    <a:pt x="6544" y="1566"/>
                  </a:cubicBezTo>
                  <a:lnTo>
                    <a:pt x="5802" y="192"/>
                  </a:lnTo>
                  <a:cubicBezTo>
                    <a:pt x="5734" y="68"/>
                    <a:pt x="5543" y="0"/>
                    <a:pt x="5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70;p96">
              <a:extLst>
                <a:ext uri="{FF2B5EF4-FFF2-40B4-BE49-F238E27FC236}">
                  <a16:creationId xmlns:a16="http://schemas.microsoft.com/office/drawing/2014/main" id="{5E0B11A6-C332-4747-A6A7-528FE2FC8098}"/>
                </a:ext>
              </a:extLst>
            </p:cNvPr>
            <p:cNvSpPr/>
            <p:nvPr/>
          </p:nvSpPr>
          <p:spPr>
            <a:xfrm>
              <a:off x="3119011" y="4042491"/>
              <a:ext cx="145114" cy="232465"/>
            </a:xfrm>
            <a:custGeom>
              <a:avLst/>
              <a:gdLst/>
              <a:ahLst/>
              <a:cxnLst/>
              <a:rect l="l" t="t" r="r" b="b"/>
              <a:pathLst>
                <a:path w="2663" h="4266" extrusionOk="0">
                  <a:moveTo>
                    <a:pt x="2637" y="1"/>
                  </a:moveTo>
                  <a:cubicBezTo>
                    <a:pt x="2637" y="87"/>
                    <a:pt x="2582" y="174"/>
                    <a:pt x="2439" y="236"/>
                  </a:cubicBezTo>
                  <a:lnTo>
                    <a:pt x="402" y="1065"/>
                  </a:lnTo>
                  <a:lnTo>
                    <a:pt x="359" y="1084"/>
                  </a:lnTo>
                  <a:lnTo>
                    <a:pt x="310" y="1121"/>
                  </a:lnTo>
                  <a:cubicBezTo>
                    <a:pt x="254" y="1158"/>
                    <a:pt x="217" y="1226"/>
                    <a:pt x="211" y="1294"/>
                  </a:cubicBezTo>
                  <a:lnTo>
                    <a:pt x="244" y="2574"/>
                  </a:lnTo>
                  <a:lnTo>
                    <a:pt x="244" y="2574"/>
                  </a:lnTo>
                  <a:cubicBezTo>
                    <a:pt x="251" y="2529"/>
                    <a:pt x="269" y="2486"/>
                    <a:pt x="297" y="2458"/>
                  </a:cubicBezTo>
                  <a:cubicBezTo>
                    <a:pt x="328" y="2427"/>
                    <a:pt x="353" y="2409"/>
                    <a:pt x="384" y="2390"/>
                  </a:cubicBezTo>
                  <a:cubicBezTo>
                    <a:pt x="402" y="2378"/>
                    <a:pt x="427" y="2372"/>
                    <a:pt x="446" y="2359"/>
                  </a:cubicBezTo>
                  <a:lnTo>
                    <a:pt x="2439" y="1530"/>
                  </a:lnTo>
                  <a:cubicBezTo>
                    <a:pt x="2594" y="1462"/>
                    <a:pt x="2656" y="1369"/>
                    <a:pt x="2637" y="1276"/>
                  </a:cubicBezTo>
                  <a:cubicBezTo>
                    <a:pt x="2625" y="1183"/>
                    <a:pt x="2662" y="205"/>
                    <a:pt x="2637" y="1"/>
                  </a:cubicBezTo>
                  <a:close/>
                  <a:moveTo>
                    <a:pt x="244" y="2574"/>
                  </a:moveTo>
                  <a:cubicBezTo>
                    <a:pt x="243" y="2579"/>
                    <a:pt x="242" y="2584"/>
                    <a:pt x="242" y="2588"/>
                  </a:cubicBezTo>
                  <a:lnTo>
                    <a:pt x="242" y="2777"/>
                  </a:lnTo>
                  <a:lnTo>
                    <a:pt x="242" y="2777"/>
                  </a:lnTo>
                  <a:cubicBezTo>
                    <a:pt x="246" y="2762"/>
                    <a:pt x="248" y="2747"/>
                    <a:pt x="248" y="2731"/>
                  </a:cubicBezTo>
                  <a:lnTo>
                    <a:pt x="244" y="2574"/>
                  </a:lnTo>
                  <a:close/>
                  <a:moveTo>
                    <a:pt x="242" y="2777"/>
                  </a:moveTo>
                  <a:cubicBezTo>
                    <a:pt x="217" y="2866"/>
                    <a:pt x="122" y="2935"/>
                    <a:pt x="0" y="2972"/>
                  </a:cubicBezTo>
                  <a:lnTo>
                    <a:pt x="6" y="4266"/>
                  </a:lnTo>
                  <a:cubicBezTo>
                    <a:pt x="142" y="4216"/>
                    <a:pt x="248" y="4130"/>
                    <a:pt x="242" y="4025"/>
                  </a:cubicBezTo>
                  <a:lnTo>
                    <a:pt x="242" y="2777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71;p96">
              <a:extLst>
                <a:ext uri="{FF2B5EF4-FFF2-40B4-BE49-F238E27FC236}">
                  <a16:creationId xmlns:a16="http://schemas.microsoft.com/office/drawing/2014/main" id="{BA65DC22-B476-3B3B-69D0-A3F522D78CA0}"/>
                </a:ext>
              </a:extLst>
            </p:cNvPr>
            <p:cNvSpPr/>
            <p:nvPr/>
          </p:nvSpPr>
          <p:spPr>
            <a:xfrm>
              <a:off x="3119011" y="4042491"/>
              <a:ext cx="145114" cy="232465"/>
            </a:xfrm>
            <a:custGeom>
              <a:avLst/>
              <a:gdLst/>
              <a:ahLst/>
              <a:cxnLst/>
              <a:rect l="l" t="t" r="r" b="b"/>
              <a:pathLst>
                <a:path w="2663" h="4266" extrusionOk="0">
                  <a:moveTo>
                    <a:pt x="2637" y="1"/>
                  </a:moveTo>
                  <a:cubicBezTo>
                    <a:pt x="2637" y="87"/>
                    <a:pt x="2582" y="174"/>
                    <a:pt x="2439" y="236"/>
                  </a:cubicBezTo>
                  <a:lnTo>
                    <a:pt x="402" y="1065"/>
                  </a:lnTo>
                  <a:lnTo>
                    <a:pt x="359" y="1084"/>
                  </a:lnTo>
                  <a:lnTo>
                    <a:pt x="310" y="1121"/>
                  </a:lnTo>
                  <a:cubicBezTo>
                    <a:pt x="254" y="1158"/>
                    <a:pt x="217" y="1226"/>
                    <a:pt x="211" y="1294"/>
                  </a:cubicBezTo>
                  <a:lnTo>
                    <a:pt x="244" y="2574"/>
                  </a:lnTo>
                  <a:lnTo>
                    <a:pt x="244" y="2574"/>
                  </a:lnTo>
                  <a:cubicBezTo>
                    <a:pt x="251" y="2529"/>
                    <a:pt x="269" y="2486"/>
                    <a:pt x="297" y="2458"/>
                  </a:cubicBezTo>
                  <a:cubicBezTo>
                    <a:pt x="328" y="2427"/>
                    <a:pt x="353" y="2409"/>
                    <a:pt x="384" y="2390"/>
                  </a:cubicBezTo>
                  <a:cubicBezTo>
                    <a:pt x="402" y="2378"/>
                    <a:pt x="427" y="2372"/>
                    <a:pt x="446" y="2359"/>
                  </a:cubicBezTo>
                  <a:lnTo>
                    <a:pt x="2439" y="1530"/>
                  </a:lnTo>
                  <a:cubicBezTo>
                    <a:pt x="2594" y="1462"/>
                    <a:pt x="2656" y="1369"/>
                    <a:pt x="2637" y="1276"/>
                  </a:cubicBezTo>
                  <a:cubicBezTo>
                    <a:pt x="2625" y="1183"/>
                    <a:pt x="2662" y="205"/>
                    <a:pt x="2637" y="1"/>
                  </a:cubicBezTo>
                  <a:close/>
                  <a:moveTo>
                    <a:pt x="244" y="2574"/>
                  </a:moveTo>
                  <a:cubicBezTo>
                    <a:pt x="243" y="2579"/>
                    <a:pt x="242" y="2584"/>
                    <a:pt x="242" y="2588"/>
                  </a:cubicBezTo>
                  <a:lnTo>
                    <a:pt x="242" y="2777"/>
                  </a:lnTo>
                  <a:lnTo>
                    <a:pt x="242" y="2777"/>
                  </a:lnTo>
                  <a:cubicBezTo>
                    <a:pt x="246" y="2762"/>
                    <a:pt x="248" y="2747"/>
                    <a:pt x="248" y="2731"/>
                  </a:cubicBezTo>
                  <a:lnTo>
                    <a:pt x="244" y="2574"/>
                  </a:lnTo>
                  <a:close/>
                  <a:moveTo>
                    <a:pt x="242" y="2777"/>
                  </a:moveTo>
                  <a:cubicBezTo>
                    <a:pt x="217" y="2866"/>
                    <a:pt x="122" y="2935"/>
                    <a:pt x="0" y="2972"/>
                  </a:cubicBezTo>
                  <a:lnTo>
                    <a:pt x="6" y="4266"/>
                  </a:lnTo>
                  <a:cubicBezTo>
                    <a:pt x="142" y="4216"/>
                    <a:pt x="248" y="4130"/>
                    <a:pt x="242" y="4025"/>
                  </a:cubicBezTo>
                  <a:lnTo>
                    <a:pt x="242" y="2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72;p96">
              <a:extLst>
                <a:ext uri="{FF2B5EF4-FFF2-40B4-BE49-F238E27FC236}">
                  <a16:creationId xmlns:a16="http://schemas.microsoft.com/office/drawing/2014/main" id="{E3DD329D-DE2F-E29D-D2BE-1F80363DD460}"/>
                </a:ext>
              </a:extLst>
            </p:cNvPr>
            <p:cNvSpPr/>
            <p:nvPr/>
          </p:nvSpPr>
          <p:spPr>
            <a:xfrm>
              <a:off x="2240228" y="4170927"/>
              <a:ext cx="346518" cy="246088"/>
            </a:xfrm>
            <a:custGeom>
              <a:avLst/>
              <a:gdLst/>
              <a:ahLst/>
              <a:cxnLst/>
              <a:rect l="l" t="t" r="r" b="b"/>
              <a:pathLst>
                <a:path w="6359" h="4516" extrusionOk="0">
                  <a:moveTo>
                    <a:pt x="3511" y="1"/>
                  </a:moveTo>
                  <a:cubicBezTo>
                    <a:pt x="3413" y="1"/>
                    <a:pt x="3314" y="27"/>
                    <a:pt x="3250" y="83"/>
                  </a:cubicBezTo>
                  <a:lnTo>
                    <a:pt x="2278" y="869"/>
                  </a:lnTo>
                  <a:cubicBezTo>
                    <a:pt x="2204" y="925"/>
                    <a:pt x="2111" y="949"/>
                    <a:pt x="2012" y="949"/>
                  </a:cubicBezTo>
                  <a:lnTo>
                    <a:pt x="341" y="931"/>
                  </a:lnTo>
                  <a:cubicBezTo>
                    <a:pt x="155" y="931"/>
                    <a:pt x="25" y="1018"/>
                    <a:pt x="19" y="1110"/>
                  </a:cubicBezTo>
                  <a:cubicBezTo>
                    <a:pt x="0" y="1141"/>
                    <a:pt x="19" y="1971"/>
                    <a:pt x="19" y="2002"/>
                  </a:cubicBezTo>
                  <a:cubicBezTo>
                    <a:pt x="25" y="2039"/>
                    <a:pt x="50" y="2076"/>
                    <a:pt x="81" y="2095"/>
                  </a:cubicBezTo>
                  <a:lnTo>
                    <a:pt x="879" y="2596"/>
                  </a:lnTo>
                  <a:lnTo>
                    <a:pt x="588" y="3085"/>
                  </a:lnTo>
                  <a:cubicBezTo>
                    <a:pt x="582" y="3098"/>
                    <a:pt x="576" y="3116"/>
                    <a:pt x="576" y="3135"/>
                  </a:cubicBezTo>
                  <a:lnTo>
                    <a:pt x="576" y="4014"/>
                  </a:lnTo>
                  <a:cubicBezTo>
                    <a:pt x="581" y="4113"/>
                    <a:pt x="726" y="4190"/>
                    <a:pt x="898" y="4190"/>
                  </a:cubicBezTo>
                  <a:cubicBezTo>
                    <a:pt x="930" y="4190"/>
                    <a:pt x="963" y="4187"/>
                    <a:pt x="997" y="4181"/>
                  </a:cubicBezTo>
                  <a:lnTo>
                    <a:pt x="2588" y="3878"/>
                  </a:lnTo>
                  <a:cubicBezTo>
                    <a:pt x="2624" y="3871"/>
                    <a:pt x="2659" y="3867"/>
                    <a:pt x="2694" y="3867"/>
                  </a:cubicBezTo>
                  <a:cubicBezTo>
                    <a:pt x="2757" y="3867"/>
                    <a:pt x="2819" y="3879"/>
                    <a:pt x="2879" y="3902"/>
                  </a:cubicBezTo>
                  <a:lnTo>
                    <a:pt x="4216" y="4478"/>
                  </a:lnTo>
                  <a:cubicBezTo>
                    <a:pt x="4276" y="4504"/>
                    <a:pt x="4343" y="4515"/>
                    <a:pt x="4408" y="4515"/>
                  </a:cubicBezTo>
                  <a:cubicBezTo>
                    <a:pt x="4577" y="4515"/>
                    <a:pt x="4734" y="4437"/>
                    <a:pt x="4730" y="4330"/>
                  </a:cubicBezTo>
                  <a:lnTo>
                    <a:pt x="4730" y="3364"/>
                  </a:lnTo>
                  <a:cubicBezTo>
                    <a:pt x="4730" y="3308"/>
                    <a:pt x="4780" y="3246"/>
                    <a:pt x="4866" y="3215"/>
                  </a:cubicBezTo>
                  <a:lnTo>
                    <a:pt x="6210" y="2658"/>
                  </a:lnTo>
                  <a:cubicBezTo>
                    <a:pt x="6309" y="2615"/>
                    <a:pt x="6352" y="2547"/>
                    <a:pt x="6340" y="2485"/>
                  </a:cubicBezTo>
                  <a:cubicBezTo>
                    <a:pt x="6327" y="2423"/>
                    <a:pt x="6358" y="1779"/>
                    <a:pt x="6340" y="1637"/>
                  </a:cubicBezTo>
                  <a:cubicBezTo>
                    <a:pt x="6340" y="1630"/>
                    <a:pt x="6340" y="1618"/>
                    <a:pt x="6340" y="1606"/>
                  </a:cubicBezTo>
                  <a:cubicBezTo>
                    <a:pt x="6321" y="1544"/>
                    <a:pt x="6247" y="1482"/>
                    <a:pt x="6117" y="1463"/>
                  </a:cubicBezTo>
                  <a:lnTo>
                    <a:pt x="4520" y="1172"/>
                  </a:lnTo>
                  <a:cubicBezTo>
                    <a:pt x="4439" y="1166"/>
                    <a:pt x="4359" y="1123"/>
                    <a:pt x="4309" y="1055"/>
                  </a:cubicBezTo>
                  <a:lnTo>
                    <a:pt x="3814" y="132"/>
                  </a:lnTo>
                  <a:cubicBezTo>
                    <a:pt x="3771" y="47"/>
                    <a:pt x="3642" y="1"/>
                    <a:pt x="3511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73;p96">
              <a:extLst>
                <a:ext uri="{FF2B5EF4-FFF2-40B4-BE49-F238E27FC236}">
                  <a16:creationId xmlns:a16="http://schemas.microsoft.com/office/drawing/2014/main" id="{719A933A-985D-4636-1FE8-84FC20646E17}"/>
                </a:ext>
              </a:extLst>
            </p:cNvPr>
            <p:cNvSpPr/>
            <p:nvPr/>
          </p:nvSpPr>
          <p:spPr>
            <a:xfrm>
              <a:off x="2240228" y="4170927"/>
              <a:ext cx="346518" cy="246088"/>
            </a:xfrm>
            <a:custGeom>
              <a:avLst/>
              <a:gdLst/>
              <a:ahLst/>
              <a:cxnLst/>
              <a:rect l="l" t="t" r="r" b="b"/>
              <a:pathLst>
                <a:path w="6359" h="4516" extrusionOk="0">
                  <a:moveTo>
                    <a:pt x="3511" y="1"/>
                  </a:moveTo>
                  <a:cubicBezTo>
                    <a:pt x="3413" y="1"/>
                    <a:pt x="3314" y="27"/>
                    <a:pt x="3250" y="83"/>
                  </a:cubicBezTo>
                  <a:lnTo>
                    <a:pt x="2278" y="869"/>
                  </a:lnTo>
                  <a:cubicBezTo>
                    <a:pt x="2204" y="925"/>
                    <a:pt x="2111" y="949"/>
                    <a:pt x="2012" y="949"/>
                  </a:cubicBezTo>
                  <a:lnTo>
                    <a:pt x="341" y="931"/>
                  </a:lnTo>
                  <a:cubicBezTo>
                    <a:pt x="155" y="931"/>
                    <a:pt x="25" y="1018"/>
                    <a:pt x="19" y="1110"/>
                  </a:cubicBezTo>
                  <a:cubicBezTo>
                    <a:pt x="0" y="1141"/>
                    <a:pt x="19" y="1971"/>
                    <a:pt x="19" y="2002"/>
                  </a:cubicBezTo>
                  <a:cubicBezTo>
                    <a:pt x="25" y="2039"/>
                    <a:pt x="50" y="2076"/>
                    <a:pt x="81" y="2095"/>
                  </a:cubicBezTo>
                  <a:lnTo>
                    <a:pt x="879" y="2596"/>
                  </a:lnTo>
                  <a:lnTo>
                    <a:pt x="588" y="3085"/>
                  </a:lnTo>
                  <a:cubicBezTo>
                    <a:pt x="582" y="3098"/>
                    <a:pt x="576" y="3116"/>
                    <a:pt x="576" y="3135"/>
                  </a:cubicBezTo>
                  <a:lnTo>
                    <a:pt x="576" y="4014"/>
                  </a:lnTo>
                  <a:cubicBezTo>
                    <a:pt x="581" y="4113"/>
                    <a:pt x="726" y="4190"/>
                    <a:pt x="898" y="4190"/>
                  </a:cubicBezTo>
                  <a:cubicBezTo>
                    <a:pt x="930" y="4190"/>
                    <a:pt x="963" y="4187"/>
                    <a:pt x="997" y="4181"/>
                  </a:cubicBezTo>
                  <a:lnTo>
                    <a:pt x="2588" y="3878"/>
                  </a:lnTo>
                  <a:cubicBezTo>
                    <a:pt x="2624" y="3871"/>
                    <a:pt x="2659" y="3867"/>
                    <a:pt x="2694" y="3867"/>
                  </a:cubicBezTo>
                  <a:cubicBezTo>
                    <a:pt x="2757" y="3867"/>
                    <a:pt x="2819" y="3879"/>
                    <a:pt x="2879" y="3902"/>
                  </a:cubicBezTo>
                  <a:lnTo>
                    <a:pt x="4216" y="4478"/>
                  </a:lnTo>
                  <a:cubicBezTo>
                    <a:pt x="4276" y="4504"/>
                    <a:pt x="4343" y="4515"/>
                    <a:pt x="4408" y="4515"/>
                  </a:cubicBezTo>
                  <a:cubicBezTo>
                    <a:pt x="4577" y="4515"/>
                    <a:pt x="4734" y="4437"/>
                    <a:pt x="4730" y="4330"/>
                  </a:cubicBezTo>
                  <a:lnTo>
                    <a:pt x="4730" y="3364"/>
                  </a:lnTo>
                  <a:cubicBezTo>
                    <a:pt x="4730" y="3308"/>
                    <a:pt x="4780" y="3246"/>
                    <a:pt x="4866" y="3215"/>
                  </a:cubicBezTo>
                  <a:lnTo>
                    <a:pt x="6210" y="2658"/>
                  </a:lnTo>
                  <a:cubicBezTo>
                    <a:pt x="6309" y="2615"/>
                    <a:pt x="6352" y="2547"/>
                    <a:pt x="6340" y="2485"/>
                  </a:cubicBezTo>
                  <a:cubicBezTo>
                    <a:pt x="6327" y="2423"/>
                    <a:pt x="6358" y="1779"/>
                    <a:pt x="6340" y="1637"/>
                  </a:cubicBezTo>
                  <a:cubicBezTo>
                    <a:pt x="6340" y="1630"/>
                    <a:pt x="6340" y="1618"/>
                    <a:pt x="6340" y="1606"/>
                  </a:cubicBezTo>
                  <a:cubicBezTo>
                    <a:pt x="6321" y="1544"/>
                    <a:pt x="6247" y="1482"/>
                    <a:pt x="6117" y="1463"/>
                  </a:cubicBezTo>
                  <a:lnTo>
                    <a:pt x="4520" y="1172"/>
                  </a:lnTo>
                  <a:cubicBezTo>
                    <a:pt x="4439" y="1166"/>
                    <a:pt x="4359" y="1123"/>
                    <a:pt x="4309" y="1055"/>
                  </a:cubicBezTo>
                  <a:lnTo>
                    <a:pt x="3814" y="132"/>
                  </a:lnTo>
                  <a:cubicBezTo>
                    <a:pt x="3771" y="47"/>
                    <a:pt x="3642" y="1"/>
                    <a:pt x="3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74;p96">
              <a:extLst>
                <a:ext uri="{FF2B5EF4-FFF2-40B4-BE49-F238E27FC236}">
                  <a16:creationId xmlns:a16="http://schemas.microsoft.com/office/drawing/2014/main" id="{ACA0C574-BB07-71A8-796E-DA092C0FC8EF}"/>
                </a:ext>
              </a:extLst>
            </p:cNvPr>
            <p:cNvSpPr/>
            <p:nvPr/>
          </p:nvSpPr>
          <p:spPr>
            <a:xfrm>
              <a:off x="2271234" y="4334456"/>
              <a:ext cx="120483" cy="65609"/>
            </a:xfrm>
            <a:custGeom>
              <a:avLst/>
              <a:gdLst/>
              <a:ahLst/>
              <a:cxnLst/>
              <a:rect l="l" t="t" r="r" b="b"/>
              <a:pathLst>
                <a:path w="2211" h="1204" extrusionOk="0">
                  <a:moveTo>
                    <a:pt x="2112" y="1"/>
                  </a:moveTo>
                  <a:cubicBezTo>
                    <a:pt x="2081" y="1"/>
                    <a:pt x="2050" y="4"/>
                    <a:pt x="2019" y="10"/>
                  </a:cubicBezTo>
                  <a:lnTo>
                    <a:pt x="428" y="319"/>
                  </a:lnTo>
                  <a:cubicBezTo>
                    <a:pt x="394" y="326"/>
                    <a:pt x="360" y="329"/>
                    <a:pt x="327" y="329"/>
                  </a:cubicBezTo>
                  <a:cubicBezTo>
                    <a:pt x="164" y="329"/>
                    <a:pt x="28" y="257"/>
                    <a:pt x="7" y="165"/>
                  </a:cubicBezTo>
                  <a:lnTo>
                    <a:pt x="7" y="165"/>
                  </a:lnTo>
                  <a:cubicBezTo>
                    <a:pt x="19" y="319"/>
                    <a:pt x="1" y="1000"/>
                    <a:pt x="13" y="1025"/>
                  </a:cubicBezTo>
                  <a:cubicBezTo>
                    <a:pt x="18" y="1123"/>
                    <a:pt x="160" y="1203"/>
                    <a:pt x="328" y="1203"/>
                  </a:cubicBezTo>
                  <a:cubicBezTo>
                    <a:pt x="362" y="1203"/>
                    <a:pt x="398" y="1200"/>
                    <a:pt x="434" y="1192"/>
                  </a:cubicBezTo>
                  <a:lnTo>
                    <a:pt x="2019" y="883"/>
                  </a:lnTo>
                  <a:cubicBezTo>
                    <a:pt x="2050" y="877"/>
                    <a:pt x="2082" y="874"/>
                    <a:pt x="2115" y="874"/>
                  </a:cubicBezTo>
                  <a:cubicBezTo>
                    <a:pt x="2147" y="874"/>
                    <a:pt x="2180" y="877"/>
                    <a:pt x="2211" y="883"/>
                  </a:cubicBezTo>
                  <a:lnTo>
                    <a:pt x="2205" y="10"/>
                  </a:lnTo>
                  <a:cubicBezTo>
                    <a:pt x="2174" y="4"/>
                    <a:pt x="2143" y="1"/>
                    <a:pt x="2112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75;p96">
              <a:extLst>
                <a:ext uri="{FF2B5EF4-FFF2-40B4-BE49-F238E27FC236}">
                  <a16:creationId xmlns:a16="http://schemas.microsoft.com/office/drawing/2014/main" id="{0299FBBD-9BBC-2C64-B46B-597CE543C3C2}"/>
                </a:ext>
              </a:extLst>
            </p:cNvPr>
            <p:cNvSpPr/>
            <p:nvPr/>
          </p:nvSpPr>
          <p:spPr>
            <a:xfrm>
              <a:off x="2271234" y="4334456"/>
              <a:ext cx="120483" cy="65609"/>
            </a:xfrm>
            <a:custGeom>
              <a:avLst/>
              <a:gdLst/>
              <a:ahLst/>
              <a:cxnLst/>
              <a:rect l="l" t="t" r="r" b="b"/>
              <a:pathLst>
                <a:path w="2211" h="1204" extrusionOk="0">
                  <a:moveTo>
                    <a:pt x="2112" y="1"/>
                  </a:moveTo>
                  <a:cubicBezTo>
                    <a:pt x="2081" y="1"/>
                    <a:pt x="2050" y="4"/>
                    <a:pt x="2019" y="10"/>
                  </a:cubicBezTo>
                  <a:lnTo>
                    <a:pt x="428" y="319"/>
                  </a:lnTo>
                  <a:cubicBezTo>
                    <a:pt x="394" y="326"/>
                    <a:pt x="360" y="329"/>
                    <a:pt x="327" y="329"/>
                  </a:cubicBezTo>
                  <a:cubicBezTo>
                    <a:pt x="164" y="329"/>
                    <a:pt x="28" y="257"/>
                    <a:pt x="7" y="165"/>
                  </a:cubicBezTo>
                  <a:lnTo>
                    <a:pt x="7" y="165"/>
                  </a:lnTo>
                  <a:cubicBezTo>
                    <a:pt x="19" y="319"/>
                    <a:pt x="1" y="1000"/>
                    <a:pt x="13" y="1025"/>
                  </a:cubicBezTo>
                  <a:cubicBezTo>
                    <a:pt x="18" y="1123"/>
                    <a:pt x="160" y="1203"/>
                    <a:pt x="328" y="1203"/>
                  </a:cubicBezTo>
                  <a:cubicBezTo>
                    <a:pt x="362" y="1203"/>
                    <a:pt x="398" y="1200"/>
                    <a:pt x="434" y="1192"/>
                  </a:cubicBezTo>
                  <a:lnTo>
                    <a:pt x="2019" y="883"/>
                  </a:lnTo>
                  <a:cubicBezTo>
                    <a:pt x="2050" y="877"/>
                    <a:pt x="2082" y="874"/>
                    <a:pt x="2115" y="874"/>
                  </a:cubicBezTo>
                  <a:cubicBezTo>
                    <a:pt x="2147" y="874"/>
                    <a:pt x="2180" y="877"/>
                    <a:pt x="2211" y="883"/>
                  </a:cubicBezTo>
                  <a:lnTo>
                    <a:pt x="2205" y="10"/>
                  </a:lnTo>
                  <a:cubicBezTo>
                    <a:pt x="2174" y="4"/>
                    <a:pt x="2143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76;p96">
              <a:extLst>
                <a:ext uri="{FF2B5EF4-FFF2-40B4-BE49-F238E27FC236}">
                  <a16:creationId xmlns:a16="http://schemas.microsoft.com/office/drawing/2014/main" id="{71DB7463-48E5-D6F4-C0B5-1C73635D600A}"/>
                </a:ext>
              </a:extLst>
            </p:cNvPr>
            <p:cNvSpPr/>
            <p:nvPr/>
          </p:nvSpPr>
          <p:spPr>
            <a:xfrm>
              <a:off x="2235814" y="4170873"/>
              <a:ext cx="354310" cy="198952"/>
            </a:xfrm>
            <a:custGeom>
              <a:avLst/>
              <a:gdLst/>
              <a:ahLst/>
              <a:cxnLst/>
              <a:rect l="l" t="t" r="r" b="b"/>
              <a:pathLst>
                <a:path w="6502" h="3651" extrusionOk="0">
                  <a:moveTo>
                    <a:pt x="3587" y="0"/>
                  </a:moveTo>
                  <a:cubicBezTo>
                    <a:pt x="3489" y="0"/>
                    <a:pt x="3391" y="25"/>
                    <a:pt x="3325" y="78"/>
                  </a:cubicBezTo>
                  <a:lnTo>
                    <a:pt x="2359" y="864"/>
                  </a:lnTo>
                  <a:cubicBezTo>
                    <a:pt x="2291" y="915"/>
                    <a:pt x="2208" y="945"/>
                    <a:pt x="2118" y="945"/>
                  </a:cubicBezTo>
                  <a:cubicBezTo>
                    <a:pt x="2110" y="945"/>
                    <a:pt x="2102" y="945"/>
                    <a:pt x="2093" y="944"/>
                  </a:cubicBezTo>
                  <a:lnTo>
                    <a:pt x="422" y="932"/>
                  </a:lnTo>
                  <a:cubicBezTo>
                    <a:pt x="156" y="932"/>
                    <a:pt x="1" y="1105"/>
                    <a:pt x="156" y="1229"/>
                  </a:cubicBezTo>
                  <a:lnTo>
                    <a:pt x="1159" y="2003"/>
                  </a:lnTo>
                  <a:cubicBezTo>
                    <a:pt x="1214" y="2040"/>
                    <a:pt x="1233" y="2108"/>
                    <a:pt x="1202" y="2170"/>
                  </a:cubicBezTo>
                  <a:lnTo>
                    <a:pt x="669" y="3086"/>
                  </a:lnTo>
                  <a:cubicBezTo>
                    <a:pt x="599" y="3210"/>
                    <a:pt x="769" y="3330"/>
                    <a:pt x="986" y="3330"/>
                  </a:cubicBezTo>
                  <a:cubicBezTo>
                    <a:pt x="1018" y="3330"/>
                    <a:pt x="1051" y="3327"/>
                    <a:pt x="1084" y="3321"/>
                  </a:cubicBezTo>
                  <a:lnTo>
                    <a:pt x="2669" y="3012"/>
                  </a:lnTo>
                  <a:cubicBezTo>
                    <a:pt x="2704" y="3003"/>
                    <a:pt x="2739" y="2999"/>
                    <a:pt x="2774" y="2999"/>
                  </a:cubicBezTo>
                  <a:cubicBezTo>
                    <a:pt x="2837" y="2999"/>
                    <a:pt x="2900" y="3013"/>
                    <a:pt x="2960" y="3037"/>
                  </a:cubicBezTo>
                  <a:lnTo>
                    <a:pt x="4303" y="3612"/>
                  </a:lnTo>
                  <a:cubicBezTo>
                    <a:pt x="4363" y="3639"/>
                    <a:pt x="4430" y="3651"/>
                    <a:pt x="4495" y="3651"/>
                  </a:cubicBezTo>
                  <a:cubicBezTo>
                    <a:pt x="4658" y="3651"/>
                    <a:pt x="4811" y="3575"/>
                    <a:pt x="4811" y="3464"/>
                  </a:cubicBezTo>
                  <a:lnTo>
                    <a:pt x="4792" y="2498"/>
                  </a:lnTo>
                  <a:cubicBezTo>
                    <a:pt x="4792" y="2436"/>
                    <a:pt x="4836" y="2380"/>
                    <a:pt x="4922" y="2343"/>
                  </a:cubicBezTo>
                  <a:lnTo>
                    <a:pt x="6284" y="1786"/>
                  </a:lnTo>
                  <a:cubicBezTo>
                    <a:pt x="6501" y="1699"/>
                    <a:pt x="6452" y="1508"/>
                    <a:pt x="6198" y="1458"/>
                  </a:cubicBezTo>
                  <a:lnTo>
                    <a:pt x="4601" y="1173"/>
                  </a:lnTo>
                  <a:cubicBezTo>
                    <a:pt x="4514" y="1167"/>
                    <a:pt x="4440" y="1124"/>
                    <a:pt x="4390" y="1049"/>
                  </a:cubicBezTo>
                  <a:lnTo>
                    <a:pt x="3895" y="127"/>
                  </a:lnTo>
                  <a:cubicBezTo>
                    <a:pt x="3849" y="45"/>
                    <a:pt x="3718" y="0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77;p96">
              <a:extLst>
                <a:ext uri="{FF2B5EF4-FFF2-40B4-BE49-F238E27FC236}">
                  <a16:creationId xmlns:a16="http://schemas.microsoft.com/office/drawing/2014/main" id="{D6AAB777-5E02-16C0-BFE3-7A76E2B347AD}"/>
                </a:ext>
              </a:extLst>
            </p:cNvPr>
            <p:cNvSpPr/>
            <p:nvPr/>
          </p:nvSpPr>
          <p:spPr>
            <a:xfrm>
              <a:off x="2488818" y="4260075"/>
              <a:ext cx="97215" cy="155576"/>
            </a:xfrm>
            <a:custGeom>
              <a:avLst/>
              <a:gdLst/>
              <a:ahLst/>
              <a:cxnLst/>
              <a:rect l="l" t="t" r="r" b="b"/>
              <a:pathLst>
                <a:path w="1784" h="2855" extrusionOk="0">
                  <a:moveTo>
                    <a:pt x="1771" y="1"/>
                  </a:moveTo>
                  <a:cubicBezTo>
                    <a:pt x="1771" y="56"/>
                    <a:pt x="1734" y="112"/>
                    <a:pt x="1635" y="155"/>
                  </a:cubicBezTo>
                  <a:lnTo>
                    <a:pt x="273" y="706"/>
                  </a:lnTo>
                  <a:lnTo>
                    <a:pt x="242" y="725"/>
                  </a:lnTo>
                  <a:lnTo>
                    <a:pt x="211" y="750"/>
                  </a:lnTo>
                  <a:cubicBezTo>
                    <a:pt x="168" y="774"/>
                    <a:pt x="143" y="818"/>
                    <a:pt x="143" y="861"/>
                  </a:cubicBezTo>
                  <a:lnTo>
                    <a:pt x="162" y="1827"/>
                  </a:lnTo>
                  <a:lnTo>
                    <a:pt x="162" y="1734"/>
                  </a:lnTo>
                  <a:cubicBezTo>
                    <a:pt x="162" y="1697"/>
                    <a:pt x="174" y="1666"/>
                    <a:pt x="199" y="1641"/>
                  </a:cubicBezTo>
                  <a:cubicBezTo>
                    <a:pt x="218" y="1623"/>
                    <a:pt x="236" y="1610"/>
                    <a:pt x="255" y="1598"/>
                  </a:cubicBezTo>
                  <a:cubicBezTo>
                    <a:pt x="267" y="1592"/>
                    <a:pt x="279" y="1585"/>
                    <a:pt x="298" y="1579"/>
                  </a:cubicBezTo>
                  <a:lnTo>
                    <a:pt x="1635" y="1022"/>
                  </a:lnTo>
                  <a:cubicBezTo>
                    <a:pt x="1740" y="979"/>
                    <a:pt x="1784" y="911"/>
                    <a:pt x="1771" y="849"/>
                  </a:cubicBezTo>
                  <a:cubicBezTo>
                    <a:pt x="1759" y="793"/>
                    <a:pt x="1784" y="131"/>
                    <a:pt x="1771" y="1"/>
                  </a:cubicBezTo>
                  <a:close/>
                  <a:moveTo>
                    <a:pt x="162" y="1827"/>
                  </a:moveTo>
                  <a:cubicBezTo>
                    <a:pt x="162" y="1901"/>
                    <a:pt x="100" y="1957"/>
                    <a:pt x="1" y="1988"/>
                  </a:cubicBezTo>
                  <a:lnTo>
                    <a:pt x="1" y="2854"/>
                  </a:lnTo>
                  <a:cubicBezTo>
                    <a:pt x="94" y="2824"/>
                    <a:pt x="162" y="2768"/>
                    <a:pt x="162" y="2694"/>
                  </a:cubicBezTo>
                  <a:lnTo>
                    <a:pt x="162" y="1827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8;p96">
              <a:extLst>
                <a:ext uri="{FF2B5EF4-FFF2-40B4-BE49-F238E27FC236}">
                  <a16:creationId xmlns:a16="http://schemas.microsoft.com/office/drawing/2014/main" id="{69C6234E-2BA4-688C-78BA-3A412C277EE5}"/>
                </a:ext>
              </a:extLst>
            </p:cNvPr>
            <p:cNvSpPr/>
            <p:nvPr/>
          </p:nvSpPr>
          <p:spPr>
            <a:xfrm>
              <a:off x="2488818" y="4260075"/>
              <a:ext cx="97215" cy="155576"/>
            </a:xfrm>
            <a:custGeom>
              <a:avLst/>
              <a:gdLst/>
              <a:ahLst/>
              <a:cxnLst/>
              <a:rect l="l" t="t" r="r" b="b"/>
              <a:pathLst>
                <a:path w="1784" h="2855" extrusionOk="0">
                  <a:moveTo>
                    <a:pt x="1771" y="1"/>
                  </a:moveTo>
                  <a:cubicBezTo>
                    <a:pt x="1771" y="56"/>
                    <a:pt x="1734" y="112"/>
                    <a:pt x="1635" y="155"/>
                  </a:cubicBezTo>
                  <a:lnTo>
                    <a:pt x="273" y="706"/>
                  </a:lnTo>
                  <a:lnTo>
                    <a:pt x="242" y="725"/>
                  </a:lnTo>
                  <a:lnTo>
                    <a:pt x="211" y="750"/>
                  </a:lnTo>
                  <a:cubicBezTo>
                    <a:pt x="168" y="774"/>
                    <a:pt x="143" y="818"/>
                    <a:pt x="143" y="861"/>
                  </a:cubicBezTo>
                  <a:lnTo>
                    <a:pt x="162" y="1827"/>
                  </a:lnTo>
                  <a:lnTo>
                    <a:pt x="162" y="1734"/>
                  </a:lnTo>
                  <a:cubicBezTo>
                    <a:pt x="162" y="1697"/>
                    <a:pt x="174" y="1666"/>
                    <a:pt x="199" y="1641"/>
                  </a:cubicBezTo>
                  <a:cubicBezTo>
                    <a:pt x="218" y="1623"/>
                    <a:pt x="236" y="1610"/>
                    <a:pt x="255" y="1598"/>
                  </a:cubicBezTo>
                  <a:cubicBezTo>
                    <a:pt x="267" y="1592"/>
                    <a:pt x="279" y="1585"/>
                    <a:pt x="298" y="1579"/>
                  </a:cubicBezTo>
                  <a:lnTo>
                    <a:pt x="1635" y="1022"/>
                  </a:lnTo>
                  <a:cubicBezTo>
                    <a:pt x="1740" y="979"/>
                    <a:pt x="1784" y="911"/>
                    <a:pt x="1771" y="849"/>
                  </a:cubicBezTo>
                  <a:cubicBezTo>
                    <a:pt x="1759" y="793"/>
                    <a:pt x="1784" y="131"/>
                    <a:pt x="1771" y="1"/>
                  </a:cubicBezTo>
                  <a:close/>
                  <a:moveTo>
                    <a:pt x="162" y="1827"/>
                  </a:moveTo>
                  <a:cubicBezTo>
                    <a:pt x="162" y="1901"/>
                    <a:pt x="100" y="1957"/>
                    <a:pt x="1" y="1988"/>
                  </a:cubicBezTo>
                  <a:lnTo>
                    <a:pt x="1" y="2854"/>
                  </a:lnTo>
                  <a:cubicBezTo>
                    <a:pt x="94" y="2824"/>
                    <a:pt x="162" y="2768"/>
                    <a:pt x="162" y="2694"/>
                  </a:cubicBezTo>
                  <a:lnTo>
                    <a:pt x="162" y="18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79;p96">
              <a:extLst>
                <a:ext uri="{FF2B5EF4-FFF2-40B4-BE49-F238E27FC236}">
                  <a16:creationId xmlns:a16="http://schemas.microsoft.com/office/drawing/2014/main" id="{5968BF5F-E9B0-15A0-6440-F1F73351BBB7}"/>
                </a:ext>
              </a:extLst>
            </p:cNvPr>
            <p:cNvSpPr/>
            <p:nvPr/>
          </p:nvSpPr>
          <p:spPr>
            <a:xfrm>
              <a:off x="3242108" y="3648028"/>
              <a:ext cx="302651" cy="215136"/>
            </a:xfrm>
            <a:custGeom>
              <a:avLst/>
              <a:gdLst/>
              <a:ahLst/>
              <a:cxnLst/>
              <a:rect l="l" t="t" r="r" b="b"/>
              <a:pathLst>
                <a:path w="5554" h="3948" extrusionOk="0">
                  <a:moveTo>
                    <a:pt x="3068" y="0"/>
                  </a:moveTo>
                  <a:cubicBezTo>
                    <a:pt x="2982" y="0"/>
                    <a:pt x="2895" y="23"/>
                    <a:pt x="2836" y="71"/>
                  </a:cubicBezTo>
                  <a:lnTo>
                    <a:pt x="1994" y="758"/>
                  </a:lnTo>
                  <a:cubicBezTo>
                    <a:pt x="1933" y="802"/>
                    <a:pt x="1862" y="827"/>
                    <a:pt x="1789" y="827"/>
                  </a:cubicBezTo>
                  <a:cubicBezTo>
                    <a:pt x="1781" y="827"/>
                    <a:pt x="1773" y="827"/>
                    <a:pt x="1765" y="826"/>
                  </a:cubicBezTo>
                  <a:lnTo>
                    <a:pt x="298" y="814"/>
                  </a:lnTo>
                  <a:cubicBezTo>
                    <a:pt x="137" y="814"/>
                    <a:pt x="25" y="888"/>
                    <a:pt x="19" y="975"/>
                  </a:cubicBezTo>
                  <a:cubicBezTo>
                    <a:pt x="1" y="999"/>
                    <a:pt x="19" y="1724"/>
                    <a:pt x="19" y="1748"/>
                  </a:cubicBezTo>
                  <a:cubicBezTo>
                    <a:pt x="25" y="1786"/>
                    <a:pt x="44" y="1810"/>
                    <a:pt x="75" y="1835"/>
                  </a:cubicBezTo>
                  <a:lnTo>
                    <a:pt x="768" y="2268"/>
                  </a:lnTo>
                  <a:lnTo>
                    <a:pt x="521" y="2696"/>
                  </a:lnTo>
                  <a:cubicBezTo>
                    <a:pt x="508" y="2708"/>
                    <a:pt x="508" y="2727"/>
                    <a:pt x="502" y="2739"/>
                  </a:cubicBezTo>
                  <a:lnTo>
                    <a:pt x="502" y="3507"/>
                  </a:lnTo>
                  <a:cubicBezTo>
                    <a:pt x="507" y="3594"/>
                    <a:pt x="632" y="3664"/>
                    <a:pt x="781" y="3664"/>
                  </a:cubicBezTo>
                  <a:cubicBezTo>
                    <a:pt x="811" y="3664"/>
                    <a:pt x="842" y="3661"/>
                    <a:pt x="874" y="3655"/>
                  </a:cubicBezTo>
                  <a:lnTo>
                    <a:pt x="2254" y="3389"/>
                  </a:lnTo>
                  <a:cubicBezTo>
                    <a:pt x="2287" y="3382"/>
                    <a:pt x="2320" y="3379"/>
                    <a:pt x="2353" y="3379"/>
                  </a:cubicBezTo>
                  <a:cubicBezTo>
                    <a:pt x="2409" y="3379"/>
                    <a:pt x="2464" y="3388"/>
                    <a:pt x="2514" y="3408"/>
                  </a:cubicBezTo>
                  <a:lnTo>
                    <a:pt x="3684" y="3915"/>
                  </a:lnTo>
                  <a:cubicBezTo>
                    <a:pt x="3735" y="3937"/>
                    <a:pt x="3792" y="3947"/>
                    <a:pt x="3847" y="3947"/>
                  </a:cubicBezTo>
                  <a:cubicBezTo>
                    <a:pt x="3993" y="3947"/>
                    <a:pt x="4130" y="3878"/>
                    <a:pt x="4130" y="3779"/>
                  </a:cubicBezTo>
                  <a:lnTo>
                    <a:pt x="4130" y="2937"/>
                  </a:lnTo>
                  <a:cubicBezTo>
                    <a:pt x="4130" y="2888"/>
                    <a:pt x="4173" y="2838"/>
                    <a:pt x="4247" y="2807"/>
                  </a:cubicBezTo>
                  <a:lnTo>
                    <a:pt x="5424" y="2318"/>
                  </a:lnTo>
                  <a:cubicBezTo>
                    <a:pt x="5510" y="2281"/>
                    <a:pt x="5548" y="2225"/>
                    <a:pt x="5541" y="2169"/>
                  </a:cubicBezTo>
                  <a:cubicBezTo>
                    <a:pt x="5529" y="2120"/>
                    <a:pt x="5554" y="1557"/>
                    <a:pt x="5541" y="1433"/>
                  </a:cubicBezTo>
                  <a:cubicBezTo>
                    <a:pt x="5541" y="1420"/>
                    <a:pt x="5541" y="1414"/>
                    <a:pt x="5541" y="1402"/>
                  </a:cubicBezTo>
                  <a:cubicBezTo>
                    <a:pt x="5523" y="1346"/>
                    <a:pt x="5455" y="1297"/>
                    <a:pt x="5343" y="1272"/>
                  </a:cubicBezTo>
                  <a:lnTo>
                    <a:pt x="3950" y="1024"/>
                  </a:lnTo>
                  <a:cubicBezTo>
                    <a:pt x="3876" y="1012"/>
                    <a:pt x="3808" y="975"/>
                    <a:pt x="3771" y="913"/>
                  </a:cubicBezTo>
                  <a:lnTo>
                    <a:pt x="3331" y="114"/>
                  </a:lnTo>
                  <a:cubicBezTo>
                    <a:pt x="3292" y="40"/>
                    <a:pt x="3181" y="0"/>
                    <a:pt x="3068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80;p96">
              <a:extLst>
                <a:ext uri="{FF2B5EF4-FFF2-40B4-BE49-F238E27FC236}">
                  <a16:creationId xmlns:a16="http://schemas.microsoft.com/office/drawing/2014/main" id="{815345EF-DE96-1253-1897-783F5D8F3E98}"/>
                </a:ext>
              </a:extLst>
            </p:cNvPr>
            <p:cNvSpPr/>
            <p:nvPr/>
          </p:nvSpPr>
          <p:spPr>
            <a:xfrm>
              <a:off x="3242108" y="3648028"/>
              <a:ext cx="302651" cy="215136"/>
            </a:xfrm>
            <a:custGeom>
              <a:avLst/>
              <a:gdLst/>
              <a:ahLst/>
              <a:cxnLst/>
              <a:rect l="l" t="t" r="r" b="b"/>
              <a:pathLst>
                <a:path w="5554" h="3948" extrusionOk="0">
                  <a:moveTo>
                    <a:pt x="3068" y="0"/>
                  </a:moveTo>
                  <a:cubicBezTo>
                    <a:pt x="2982" y="0"/>
                    <a:pt x="2895" y="23"/>
                    <a:pt x="2836" y="71"/>
                  </a:cubicBezTo>
                  <a:lnTo>
                    <a:pt x="1994" y="758"/>
                  </a:lnTo>
                  <a:cubicBezTo>
                    <a:pt x="1933" y="802"/>
                    <a:pt x="1862" y="827"/>
                    <a:pt x="1789" y="827"/>
                  </a:cubicBezTo>
                  <a:cubicBezTo>
                    <a:pt x="1781" y="827"/>
                    <a:pt x="1773" y="827"/>
                    <a:pt x="1765" y="826"/>
                  </a:cubicBezTo>
                  <a:lnTo>
                    <a:pt x="298" y="814"/>
                  </a:lnTo>
                  <a:cubicBezTo>
                    <a:pt x="137" y="814"/>
                    <a:pt x="25" y="888"/>
                    <a:pt x="19" y="975"/>
                  </a:cubicBezTo>
                  <a:cubicBezTo>
                    <a:pt x="1" y="999"/>
                    <a:pt x="19" y="1724"/>
                    <a:pt x="19" y="1748"/>
                  </a:cubicBezTo>
                  <a:cubicBezTo>
                    <a:pt x="25" y="1786"/>
                    <a:pt x="44" y="1810"/>
                    <a:pt x="75" y="1835"/>
                  </a:cubicBezTo>
                  <a:lnTo>
                    <a:pt x="768" y="2268"/>
                  </a:lnTo>
                  <a:lnTo>
                    <a:pt x="521" y="2696"/>
                  </a:lnTo>
                  <a:cubicBezTo>
                    <a:pt x="508" y="2708"/>
                    <a:pt x="508" y="2727"/>
                    <a:pt x="502" y="2739"/>
                  </a:cubicBezTo>
                  <a:lnTo>
                    <a:pt x="502" y="3507"/>
                  </a:lnTo>
                  <a:cubicBezTo>
                    <a:pt x="507" y="3594"/>
                    <a:pt x="632" y="3664"/>
                    <a:pt x="781" y="3664"/>
                  </a:cubicBezTo>
                  <a:cubicBezTo>
                    <a:pt x="811" y="3664"/>
                    <a:pt x="842" y="3661"/>
                    <a:pt x="874" y="3655"/>
                  </a:cubicBezTo>
                  <a:lnTo>
                    <a:pt x="2254" y="3389"/>
                  </a:lnTo>
                  <a:cubicBezTo>
                    <a:pt x="2287" y="3382"/>
                    <a:pt x="2320" y="3379"/>
                    <a:pt x="2353" y="3379"/>
                  </a:cubicBezTo>
                  <a:cubicBezTo>
                    <a:pt x="2409" y="3379"/>
                    <a:pt x="2464" y="3388"/>
                    <a:pt x="2514" y="3408"/>
                  </a:cubicBezTo>
                  <a:lnTo>
                    <a:pt x="3684" y="3915"/>
                  </a:lnTo>
                  <a:cubicBezTo>
                    <a:pt x="3735" y="3937"/>
                    <a:pt x="3792" y="3947"/>
                    <a:pt x="3847" y="3947"/>
                  </a:cubicBezTo>
                  <a:cubicBezTo>
                    <a:pt x="3993" y="3947"/>
                    <a:pt x="4130" y="3878"/>
                    <a:pt x="4130" y="3779"/>
                  </a:cubicBezTo>
                  <a:lnTo>
                    <a:pt x="4130" y="2937"/>
                  </a:lnTo>
                  <a:cubicBezTo>
                    <a:pt x="4130" y="2888"/>
                    <a:pt x="4173" y="2838"/>
                    <a:pt x="4247" y="2807"/>
                  </a:cubicBezTo>
                  <a:lnTo>
                    <a:pt x="5424" y="2318"/>
                  </a:lnTo>
                  <a:cubicBezTo>
                    <a:pt x="5510" y="2281"/>
                    <a:pt x="5548" y="2225"/>
                    <a:pt x="5541" y="2169"/>
                  </a:cubicBezTo>
                  <a:cubicBezTo>
                    <a:pt x="5529" y="2120"/>
                    <a:pt x="5554" y="1557"/>
                    <a:pt x="5541" y="1433"/>
                  </a:cubicBezTo>
                  <a:cubicBezTo>
                    <a:pt x="5541" y="1420"/>
                    <a:pt x="5541" y="1414"/>
                    <a:pt x="5541" y="1402"/>
                  </a:cubicBezTo>
                  <a:cubicBezTo>
                    <a:pt x="5523" y="1346"/>
                    <a:pt x="5455" y="1297"/>
                    <a:pt x="5343" y="1272"/>
                  </a:cubicBezTo>
                  <a:lnTo>
                    <a:pt x="3950" y="1024"/>
                  </a:lnTo>
                  <a:cubicBezTo>
                    <a:pt x="3876" y="1012"/>
                    <a:pt x="3808" y="975"/>
                    <a:pt x="3771" y="913"/>
                  </a:cubicBezTo>
                  <a:lnTo>
                    <a:pt x="3331" y="114"/>
                  </a:lnTo>
                  <a:cubicBezTo>
                    <a:pt x="3292" y="40"/>
                    <a:pt x="3181" y="0"/>
                    <a:pt x="3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81;p96">
              <a:extLst>
                <a:ext uri="{FF2B5EF4-FFF2-40B4-BE49-F238E27FC236}">
                  <a16:creationId xmlns:a16="http://schemas.microsoft.com/office/drawing/2014/main" id="{D3D2A9B9-C9B7-38BA-FFCF-607BDEB9DCC6}"/>
                </a:ext>
              </a:extLst>
            </p:cNvPr>
            <p:cNvSpPr/>
            <p:nvPr/>
          </p:nvSpPr>
          <p:spPr>
            <a:xfrm>
              <a:off x="3269462" y="3791286"/>
              <a:ext cx="104953" cy="56999"/>
            </a:xfrm>
            <a:custGeom>
              <a:avLst/>
              <a:gdLst/>
              <a:ahLst/>
              <a:cxnLst/>
              <a:rect l="l" t="t" r="r" b="b"/>
              <a:pathLst>
                <a:path w="1926" h="1046" extrusionOk="0">
                  <a:moveTo>
                    <a:pt x="1835" y="0"/>
                  </a:moveTo>
                  <a:cubicBezTo>
                    <a:pt x="1808" y="0"/>
                    <a:pt x="1780" y="2"/>
                    <a:pt x="1752" y="5"/>
                  </a:cubicBezTo>
                  <a:lnTo>
                    <a:pt x="372" y="271"/>
                  </a:lnTo>
                  <a:cubicBezTo>
                    <a:pt x="339" y="278"/>
                    <a:pt x="307" y="281"/>
                    <a:pt x="276" y="281"/>
                  </a:cubicBezTo>
                  <a:cubicBezTo>
                    <a:pt x="136" y="281"/>
                    <a:pt x="20" y="217"/>
                    <a:pt x="0" y="141"/>
                  </a:cubicBezTo>
                  <a:lnTo>
                    <a:pt x="0" y="141"/>
                  </a:lnTo>
                  <a:cubicBezTo>
                    <a:pt x="6" y="271"/>
                    <a:pt x="0" y="865"/>
                    <a:pt x="0" y="890"/>
                  </a:cubicBezTo>
                  <a:cubicBezTo>
                    <a:pt x="5" y="974"/>
                    <a:pt x="137" y="1045"/>
                    <a:pt x="290" y="1045"/>
                  </a:cubicBezTo>
                  <a:cubicBezTo>
                    <a:pt x="317" y="1045"/>
                    <a:pt x="344" y="1043"/>
                    <a:pt x="372" y="1039"/>
                  </a:cubicBezTo>
                  <a:lnTo>
                    <a:pt x="1752" y="772"/>
                  </a:lnTo>
                  <a:cubicBezTo>
                    <a:pt x="1780" y="766"/>
                    <a:pt x="1809" y="763"/>
                    <a:pt x="1839" y="763"/>
                  </a:cubicBezTo>
                  <a:cubicBezTo>
                    <a:pt x="1868" y="763"/>
                    <a:pt x="1898" y="766"/>
                    <a:pt x="1925" y="772"/>
                  </a:cubicBezTo>
                  <a:lnTo>
                    <a:pt x="1913" y="5"/>
                  </a:lnTo>
                  <a:cubicBezTo>
                    <a:pt x="1888" y="2"/>
                    <a:pt x="1862" y="0"/>
                    <a:pt x="1835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82;p96">
              <a:extLst>
                <a:ext uri="{FF2B5EF4-FFF2-40B4-BE49-F238E27FC236}">
                  <a16:creationId xmlns:a16="http://schemas.microsoft.com/office/drawing/2014/main" id="{1C2EAF99-E58B-5C62-3895-68E651B855EC}"/>
                </a:ext>
              </a:extLst>
            </p:cNvPr>
            <p:cNvSpPr/>
            <p:nvPr/>
          </p:nvSpPr>
          <p:spPr>
            <a:xfrm>
              <a:off x="3269462" y="3791286"/>
              <a:ext cx="104953" cy="56999"/>
            </a:xfrm>
            <a:custGeom>
              <a:avLst/>
              <a:gdLst/>
              <a:ahLst/>
              <a:cxnLst/>
              <a:rect l="l" t="t" r="r" b="b"/>
              <a:pathLst>
                <a:path w="1926" h="1046" extrusionOk="0">
                  <a:moveTo>
                    <a:pt x="1835" y="0"/>
                  </a:moveTo>
                  <a:cubicBezTo>
                    <a:pt x="1808" y="0"/>
                    <a:pt x="1780" y="2"/>
                    <a:pt x="1752" y="5"/>
                  </a:cubicBezTo>
                  <a:lnTo>
                    <a:pt x="372" y="271"/>
                  </a:lnTo>
                  <a:cubicBezTo>
                    <a:pt x="339" y="278"/>
                    <a:pt x="307" y="281"/>
                    <a:pt x="276" y="281"/>
                  </a:cubicBezTo>
                  <a:cubicBezTo>
                    <a:pt x="136" y="281"/>
                    <a:pt x="20" y="217"/>
                    <a:pt x="0" y="141"/>
                  </a:cubicBezTo>
                  <a:lnTo>
                    <a:pt x="0" y="141"/>
                  </a:lnTo>
                  <a:cubicBezTo>
                    <a:pt x="6" y="271"/>
                    <a:pt x="0" y="865"/>
                    <a:pt x="0" y="890"/>
                  </a:cubicBezTo>
                  <a:cubicBezTo>
                    <a:pt x="5" y="974"/>
                    <a:pt x="137" y="1045"/>
                    <a:pt x="290" y="1045"/>
                  </a:cubicBezTo>
                  <a:cubicBezTo>
                    <a:pt x="317" y="1045"/>
                    <a:pt x="344" y="1043"/>
                    <a:pt x="372" y="1039"/>
                  </a:cubicBezTo>
                  <a:lnTo>
                    <a:pt x="1752" y="772"/>
                  </a:lnTo>
                  <a:cubicBezTo>
                    <a:pt x="1780" y="766"/>
                    <a:pt x="1809" y="763"/>
                    <a:pt x="1839" y="763"/>
                  </a:cubicBezTo>
                  <a:cubicBezTo>
                    <a:pt x="1868" y="763"/>
                    <a:pt x="1898" y="766"/>
                    <a:pt x="1925" y="772"/>
                  </a:cubicBezTo>
                  <a:lnTo>
                    <a:pt x="1913" y="5"/>
                  </a:lnTo>
                  <a:cubicBezTo>
                    <a:pt x="1888" y="2"/>
                    <a:pt x="1862" y="0"/>
                    <a:pt x="1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83;p96">
              <a:extLst>
                <a:ext uri="{FF2B5EF4-FFF2-40B4-BE49-F238E27FC236}">
                  <a16:creationId xmlns:a16="http://schemas.microsoft.com/office/drawing/2014/main" id="{393B9A61-E9F3-AC76-60D2-29B6D9FAFDDB}"/>
                </a:ext>
              </a:extLst>
            </p:cNvPr>
            <p:cNvSpPr/>
            <p:nvPr/>
          </p:nvSpPr>
          <p:spPr>
            <a:xfrm>
              <a:off x="3238402" y="3648137"/>
              <a:ext cx="309408" cy="174049"/>
            </a:xfrm>
            <a:custGeom>
              <a:avLst/>
              <a:gdLst/>
              <a:ahLst/>
              <a:cxnLst/>
              <a:rect l="l" t="t" r="r" b="b"/>
              <a:pathLst>
                <a:path w="5678" h="3194" extrusionOk="0">
                  <a:moveTo>
                    <a:pt x="3131" y="0"/>
                  </a:moveTo>
                  <a:cubicBezTo>
                    <a:pt x="3047" y="0"/>
                    <a:pt x="2962" y="22"/>
                    <a:pt x="2904" y="69"/>
                  </a:cubicBezTo>
                  <a:lnTo>
                    <a:pt x="2062" y="756"/>
                  </a:lnTo>
                  <a:cubicBezTo>
                    <a:pt x="2001" y="800"/>
                    <a:pt x="1930" y="825"/>
                    <a:pt x="1857" y="825"/>
                  </a:cubicBezTo>
                  <a:cubicBezTo>
                    <a:pt x="1849" y="825"/>
                    <a:pt x="1841" y="825"/>
                    <a:pt x="1833" y="824"/>
                  </a:cubicBezTo>
                  <a:lnTo>
                    <a:pt x="366" y="812"/>
                  </a:lnTo>
                  <a:cubicBezTo>
                    <a:pt x="137" y="812"/>
                    <a:pt x="1" y="966"/>
                    <a:pt x="137" y="1072"/>
                  </a:cubicBezTo>
                  <a:lnTo>
                    <a:pt x="1016" y="1746"/>
                  </a:lnTo>
                  <a:cubicBezTo>
                    <a:pt x="1065" y="1777"/>
                    <a:pt x="1084" y="1846"/>
                    <a:pt x="1053" y="1895"/>
                  </a:cubicBezTo>
                  <a:lnTo>
                    <a:pt x="583" y="2694"/>
                  </a:lnTo>
                  <a:cubicBezTo>
                    <a:pt x="518" y="2807"/>
                    <a:pt x="670" y="2911"/>
                    <a:pt x="853" y="2911"/>
                  </a:cubicBezTo>
                  <a:cubicBezTo>
                    <a:pt x="880" y="2911"/>
                    <a:pt x="908" y="2909"/>
                    <a:pt x="935" y="2904"/>
                  </a:cubicBezTo>
                  <a:lnTo>
                    <a:pt x="2316" y="2638"/>
                  </a:lnTo>
                  <a:cubicBezTo>
                    <a:pt x="2347" y="2631"/>
                    <a:pt x="2378" y="2628"/>
                    <a:pt x="2409" y="2628"/>
                  </a:cubicBezTo>
                  <a:cubicBezTo>
                    <a:pt x="2464" y="2628"/>
                    <a:pt x="2518" y="2639"/>
                    <a:pt x="2570" y="2663"/>
                  </a:cubicBezTo>
                  <a:lnTo>
                    <a:pt x="3740" y="3164"/>
                  </a:lnTo>
                  <a:cubicBezTo>
                    <a:pt x="3790" y="3184"/>
                    <a:pt x="3847" y="3194"/>
                    <a:pt x="3902" y="3194"/>
                  </a:cubicBezTo>
                  <a:cubicBezTo>
                    <a:pt x="4050" y="3194"/>
                    <a:pt x="4192" y="3127"/>
                    <a:pt x="4192" y="3028"/>
                  </a:cubicBezTo>
                  <a:lnTo>
                    <a:pt x="4173" y="2186"/>
                  </a:lnTo>
                  <a:cubicBezTo>
                    <a:pt x="4167" y="2136"/>
                    <a:pt x="4216" y="2087"/>
                    <a:pt x="4291" y="2056"/>
                  </a:cubicBezTo>
                  <a:lnTo>
                    <a:pt x="5486" y="1567"/>
                  </a:lnTo>
                  <a:cubicBezTo>
                    <a:pt x="5677" y="1493"/>
                    <a:pt x="5628" y="1319"/>
                    <a:pt x="5411" y="1282"/>
                  </a:cubicBezTo>
                  <a:lnTo>
                    <a:pt x="4018" y="1016"/>
                  </a:lnTo>
                  <a:cubicBezTo>
                    <a:pt x="3944" y="1010"/>
                    <a:pt x="3876" y="973"/>
                    <a:pt x="3833" y="911"/>
                  </a:cubicBezTo>
                  <a:lnTo>
                    <a:pt x="3399" y="112"/>
                  </a:lnTo>
                  <a:cubicBezTo>
                    <a:pt x="3360" y="41"/>
                    <a:pt x="3246" y="0"/>
                    <a:pt x="3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84;p96">
              <a:extLst>
                <a:ext uri="{FF2B5EF4-FFF2-40B4-BE49-F238E27FC236}">
                  <a16:creationId xmlns:a16="http://schemas.microsoft.com/office/drawing/2014/main" id="{E143DEC7-570C-1D18-3013-E374B7EC5A66}"/>
                </a:ext>
              </a:extLst>
            </p:cNvPr>
            <p:cNvSpPr/>
            <p:nvPr/>
          </p:nvSpPr>
          <p:spPr>
            <a:xfrm>
              <a:off x="3459365" y="3725733"/>
              <a:ext cx="84736" cy="136013"/>
            </a:xfrm>
            <a:custGeom>
              <a:avLst/>
              <a:gdLst/>
              <a:ahLst/>
              <a:cxnLst/>
              <a:rect l="l" t="t" r="r" b="b"/>
              <a:pathLst>
                <a:path w="1555" h="2496" extrusionOk="0">
                  <a:moveTo>
                    <a:pt x="1542" y="1"/>
                  </a:moveTo>
                  <a:cubicBezTo>
                    <a:pt x="1542" y="50"/>
                    <a:pt x="1511" y="100"/>
                    <a:pt x="1424" y="137"/>
                  </a:cubicBezTo>
                  <a:lnTo>
                    <a:pt x="230" y="620"/>
                  </a:lnTo>
                  <a:lnTo>
                    <a:pt x="205" y="632"/>
                  </a:lnTo>
                  <a:lnTo>
                    <a:pt x="180" y="657"/>
                  </a:lnTo>
                  <a:cubicBezTo>
                    <a:pt x="149" y="682"/>
                    <a:pt x="124" y="719"/>
                    <a:pt x="124" y="756"/>
                  </a:cubicBezTo>
                  <a:lnTo>
                    <a:pt x="140" y="1478"/>
                  </a:lnTo>
                  <a:lnTo>
                    <a:pt x="140" y="1478"/>
                  </a:lnTo>
                  <a:cubicBezTo>
                    <a:pt x="146" y="1462"/>
                    <a:pt x="154" y="1447"/>
                    <a:pt x="168" y="1437"/>
                  </a:cubicBezTo>
                  <a:cubicBezTo>
                    <a:pt x="180" y="1424"/>
                    <a:pt x="199" y="1412"/>
                    <a:pt x="217" y="1400"/>
                  </a:cubicBezTo>
                  <a:cubicBezTo>
                    <a:pt x="230" y="1393"/>
                    <a:pt x="242" y="1387"/>
                    <a:pt x="248" y="1381"/>
                  </a:cubicBezTo>
                  <a:lnTo>
                    <a:pt x="1424" y="892"/>
                  </a:lnTo>
                  <a:cubicBezTo>
                    <a:pt x="1511" y="855"/>
                    <a:pt x="1548" y="799"/>
                    <a:pt x="1542" y="743"/>
                  </a:cubicBezTo>
                  <a:cubicBezTo>
                    <a:pt x="1536" y="694"/>
                    <a:pt x="1554" y="118"/>
                    <a:pt x="1542" y="1"/>
                  </a:cubicBezTo>
                  <a:close/>
                  <a:moveTo>
                    <a:pt x="140" y="1478"/>
                  </a:moveTo>
                  <a:cubicBezTo>
                    <a:pt x="136" y="1490"/>
                    <a:pt x="133" y="1504"/>
                    <a:pt x="130" y="1517"/>
                  </a:cubicBezTo>
                  <a:lnTo>
                    <a:pt x="130" y="1645"/>
                  </a:lnTo>
                  <a:lnTo>
                    <a:pt x="130" y="1645"/>
                  </a:lnTo>
                  <a:cubicBezTo>
                    <a:pt x="138" y="1630"/>
                    <a:pt x="143" y="1614"/>
                    <a:pt x="143" y="1598"/>
                  </a:cubicBezTo>
                  <a:lnTo>
                    <a:pt x="140" y="1478"/>
                  </a:lnTo>
                  <a:close/>
                  <a:moveTo>
                    <a:pt x="130" y="1645"/>
                  </a:moveTo>
                  <a:cubicBezTo>
                    <a:pt x="109" y="1687"/>
                    <a:pt x="60" y="1722"/>
                    <a:pt x="0" y="1740"/>
                  </a:cubicBezTo>
                  <a:lnTo>
                    <a:pt x="0" y="2495"/>
                  </a:lnTo>
                  <a:cubicBezTo>
                    <a:pt x="81" y="2471"/>
                    <a:pt x="130" y="2421"/>
                    <a:pt x="130" y="2353"/>
                  </a:cubicBezTo>
                  <a:lnTo>
                    <a:pt x="130" y="1645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85;p96">
              <a:extLst>
                <a:ext uri="{FF2B5EF4-FFF2-40B4-BE49-F238E27FC236}">
                  <a16:creationId xmlns:a16="http://schemas.microsoft.com/office/drawing/2014/main" id="{20C3D41C-CB3B-EF58-E21E-666A395AB4C6}"/>
                </a:ext>
              </a:extLst>
            </p:cNvPr>
            <p:cNvSpPr/>
            <p:nvPr/>
          </p:nvSpPr>
          <p:spPr>
            <a:xfrm>
              <a:off x="3459365" y="3725733"/>
              <a:ext cx="84736" cy="136013"/>
            </a:xfrm>
            <a:custGeom>
              <a:avLst/>
              <a:gdLst/>
              <a:ahLst/>
              <a:cxnLst/>
              <a:rect l="l" t="t" r="r" b="b"/>
              <a:pathLst>
                <a:path w="1555" h="2496" extrusionOk="0">
                  <a:moveTo>
                    <a:pt x="1542" y="1"/>
                  </a:moveTo>
                  <a:cubicBezTo>
                    <a:pt x="1542" y="50"/>
                    <a:pt x="1511" y="100"/>
                    <a:pt x="1424" y="137"/>
                  </a:cubicBezTo>
                  <a:lnTo>
                    <a:pt x="230" y="620"/>
                  </a:lnTo>
                  <a:lnTo>
                    <a:pt x="205" y="632"/>
                  </a:lnTo>
                  <a:lnTo>
                    <a:pt x="180" y="657"/>
                  </a:lnTo>
                  <a:cubicBezTo>
                    <a:pt x="149" y="682"/>
                    <a:pt x="124" y="719"/>
                    <a:pt x="124" y="756"/>
                  </a:cubicBezTo>
                  <a:lnTo>
                    <a:pt x="140" y="1478"/>
                  </a:lnTo>
                  <a:lnTo>
                    <a:pt x="140" y="1478"/>
                  </a:lnTo>
                  <a:cubicBezTo>
                    <a:pt x="146" y="1462"/>
                    <a:pt x="154" y="1447"/>
                    <a:pt x="168" y="1437"/>
                  </a:cubicBezTo>
                  <a:cubicBezTo>
                    <a:pt x="180" y="1424"/>
                    <a:pt x="199" y="1412"/>
                    <a:pt x="217" y="1400"/>
                  </a:cubicBezTo>
                  <a:cubicBezTo>
                    <a:pt x="230" y="1393"/>
                    <a:pt x="242" y="1387"/>
                    <a:pt x="248" y="1381"/>
                  </a:cubicBezTo>
                  <a:lnTo>
                    <a:pt x="1424" y="892"/>
                  </a:lnTo>
                  <a:cubicBezTo>
                    <a:pt x="1511" y="855"/>
                    <a:pt x="1548" y="799"/>
                    <a:pt x="1542" y="743"/>
                  </a:cubicBezTo>
                  <a:cubicBezTo>
                    <a:pt x="1536" y="694"/>
                    <a:pt x="1554" y="118"/>
                    <a:pt x="1542" y="1"/>
                  </a:cubicBezTo>
                  <a:close/>
                  <a:moveTo>
                    <a:pt x="140" y="1478"/>
                  </a:moveTo>
                  <a:cubicBezTo>
                    <a:pt x="136" y="1490"/>
                    <a:pt x="133" y="1504"/>
                    <a:pt x="130" y="1517"/>
                  </a:cubicBezTo>
                  <a:lnTo>
                    <a:pt x="130" y="1645"/>
                  </a:lnTo>
                  <a:lnTo>
                    <a:pt x="130" y="1645"/>
                  </a:lnTo>
                  <a:cubicBezTo>
                    <a:pt x="138" y="1630"/>
                    <a:pt x="143" y="1614"/>
                    <a:pt x="143" y="1598"/>
                  </a:cubicBezTo>
                  <a:lnTo>
                    <a:pt x="140" y="1478"/>
                  </a:lnTo>
                  <a:close/>
                  <a:moveTo>
                    <a:pt x="130" y="1645"/>
                  </a:moveTo>
                  <a:cubicBezTo>
                    <a:pt x="109" y="1687"/>
                    <a:pt x="60" y="1722"/>
                    <a:pt x="0" y="1740"/>
                  </a:cubicBezTo>
                  <a:lnTo>
                    <a:pt x="0" y="2495"/>
                  </a:lnTo>
                  <a:cubicBezTo>
                    <a:pt x="81" y="2471"/>
                    <a:pt x="130" y="2421"/>
                    <a:pt x="130" y="2353"/>
                  </a:cubicBezTo>
                  <a:lnTo>
                    <a:pt x="130" y="16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86;p96">
              <a:extLst>
                <a:ext uri="{FF2B5EF4-FFF2-40B4-BE49-F238E27FC236}">
                  <a16:creationId xmlns:a16="http://schemas.microsoft.com/office/drawing/2014/main" id="{DE2B6E15-9FF8-D65F-0711-ADF29758F113}"/>
                </a:ext>
              </a:extLst>
            </p:cNvPr>
            <p:cNvSpPr/>
            <p:nvPr/>
          </p:nvSpPr>
          <p:spPr>
            <a:xfrm>
              <a:off x="2880829" y="3241632"/>
              <a:ext cx="572880" cy="477736"/>
            </a:xfrm>
            <a:custGeom>
              <a:avLst/>
              <a:gdLst/>
              <a:ahLst/>
              <a:cxnLst/>
              <a:rect l="l" t="t" r="r" b="b"/>
              <a:pathLst>
                <a:path w="10513" h="8767" extrusionOk="0">
                  <a:moveTo>
                    <a:pt x="10512" y="1"/>
                  </a:moveTo>
                  <a:lnTo>
                    <a:pt x="0" y="6068"/>
                  </a:lnTo>
                  <a:lnTo>
                    <a:pt x="0" y="8767"/>
                  </a:lnTo>
                  <a:lnTo>
                    <a:pt x="10512" y="2700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87;p96">
              <a:extLst>
                <a:ext uri="{FF2B5EF4-FFF2-40B4-BE49-F238E27FC236}">
                  <a16:creationId xmlns:a16="http://schemas.microsoft.com/office/drawing/2014/main" id="{46992104-B092-7E64-4F00-7491E065F02C}"/>
                </a:ext>
              </a:extLst>
            </p:cNvPr>
            <p:cNvSpPr/>
            <p:nvPr/>
          </p:nvSpPr>
          <p:spPr>
            <a:xfrm>
              <a:off x="2880829" y="3241632"/>
              <a:ext cx="572880" cy="477736"/>
            </a:xfrm>
            <a:custGeom>
              <a:avLst/>
              <a:gdLst/>
              <a:ahLst/>
              <a:cxnLst/>
              <a:rect l="l" t="t" r="r" b="b"/>
              <a:pathLst>
                <a:path w="10513" h="8767" extrusionOk="0">
                  <a:moveTo>
                    <a:pt x="10512" y="1"/>
                  </a:moveTo>
                  <a:lnTo>
                    <a:pt x="0" y="6068"/>
                  </a:lnTo>
                  <a:lnTo>
                    <a:pt x="0" y="8767"/>
                  </a:lnTo>
                  <a:lnTo>
                    <a:pt x="10512" y="2700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88;p96">
              <a:extLst>
                <a:ext uri="{FF2B5EF4-FFF2-40B4-BE49-F238E27FC236}">
                  <a16:creationId xmlns:a16="http://schemas.microsoft.com/office/drawing/2014/main" id="{F6DB5CCA-D7A5-FDD3-6DE8-FB45E2F91979}"/>
                </a:ext>
              </a:extLst>
            </p:cNvPr>
            <p:cNvSpPr/>
            <p:nvPr/>
          </p:nvSpPr>
          <p:spPr>
            <a:xfrm>
              <a:off x="2467239" y="3241632"/>
              <a:ext cx="986478" cy="390384"/>
            </a:xfrm>
            <a:custGeom>
              <a:avLst/>
              <a:gdLst/>
              <a:ahLst/>
              <a:cxnLst/>
              <a:rect l="l" t="t" r="r" b="b"/>
              <a:pathLst>
                <a:path w="18103" h="7164" extrusionOk="0">
                  <a:moveTo>
                    <a:pt x="18102" y="1"/>
                  </a:moveTo>
                  <a:lnTo>
                    <a:pt x="7590" y="6074"/>
                  </a:lnTo>
                  <a:lnTo>
                    <a:pt x="1" y="1691"/>
                  </a:lnTo>
                  <a:lnTo>
                    <a:pt x="1" y="2886"/>
                  </a:lnTo>
                  <a:lnTo>
                    <a:pt x="7281" y="7089"/>
                  </a:lnTo>
                  <a:cubicBezTo>
                    <a:pt x="7380" y="7139"/>
                    <a:pt x="7487" y="7164"/>
                    <a:pt x="7593" y="7164"/>
                  </a:cubicBezTo>
                  <a:cubicBezTo>
                    <a:pt x="7699" y="7164"/>
                    <a:pt x="7804" y="7139"/>
                    <a:pt x="7900" y="7089"/>
                  </a:cubicBezTo>
                  <a:lnTo>
                    <a:pt x="18102" y="1202"/>
                  </a:lnTo>
                  <a:lnTo>
                    <a:pt x="18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89;p96">
              <a:extLst>
                <a:ext uri="{FF2B5EF4-FFF2-40B4-BE49-F238E27FC236}">
                  <a16:creationId xmlns:a16="http://schemas.microsoft.com/office/drawing/2014/main" id="{BC70CDBE-EEBB-6934-6B7B-0EF319A5ECE6}"/>
                </a:ext>
              </a:extLst>
            </p:cNvPr>
            <p:cNvSpPr/>
            <p:nvPr/>
          </p:nvSpPr>
          <p:spPr>
            <a:xfrm>
              <a:off x="2413293" y="2925255"/>
              <a:ext cx="1047509" cy="678105"/>
            </a:xfrm>
            <a:custGeom>
              <a:avLst/>
              <a:gdLst/>
              <a:ahLst/>
              <a:cxnLst/>
              <a:rect l="l" t="t" r="r" b="b"/>
              <a:pathLst>
                <a:path w="19223" h="12444" extrusionOk="0">
                  <a:moveTo>
                    <a:pt x="10642" y="0"/>
                  </a:moveTo>
                  <a:cubicBezTo>
                    <a:pt x="10535" y="0"/>
                    <a:pt x="10428" y="25"/>
                    <a:pt x="10332" y="74"/>
                  </a:cubicBezTo>
                  <a:lnTo>
                    <a:pt x="130" y="5968"/>
                  </a:lnTo>
                  <a:cubicBezTo>
                    <a:pt x="56" y="5999"/>
                    <a:pt x="6" y="6067"/>
                    <a:pt x="0" y="6147"/>
                  </a:cubicBezTo>
                  <a:lnTo>
                    <a:pt x="0" y="7497"/>
                  </a:lnTo>
                  <a:cubicBezTo>
                    <a:pt x="6" y="7577"/>
                    <a:pt x="56" y="7646"/>
                    <a:pt x="130" y="7677"/>
                  </a:cubicBezTo>
                  <a:lnTo>
                    <a:pt x="8265" y="12369"/>
                  </a:lnTo>
                  <a:cubicBezTo>
                    <a:pt x="8364" y="12419"/>
                    <a:pt x="8471" y="12443"/>
                    <a:pt x="8577" y="12443"/>
                  </a:cubicBezTo>
                  <a:cubicBezTo>
                    <a:pt x="8684" y="12443"/>
                    <a:pt x="8791" y="12419"/>
                    <a:pt x="8890" y="12369"/>
                  </a:cubicBezTo>
                  <a:lnTo>
                    <a:pt x="19092" y="6482"/>
                  </a:lnTo>
                  <a:cubicBezTo>
                    <a:pt x="19160" y="6451"/>
                    <a:pt x="19216" y="6383"/>
                    <a:pt x="19222" y="6302"/>
                  </a:cubicBezTo>
                  <a:lnTo>
                    <a:pt x="19222" y="4953"/>
                  </a:lnTo>
                  <a:cubicBezTo>
                    <a:pt x="19216" y="4878"/>
                    <a:pt x="19160" y="4804"/>
                    <a:pt x="19092" y="4773"/>
                  </a:cubicBezTo>
                  <a:lnTo>
                    <a:pt x="10951" y="74"/>
                  </a:lnTo>
                  <a:cubicBezTo>
                    <a:pt x="10856" y="25"/>
                    <a:pt x="10749" y="0"/>
                    <a:pt x="10642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90;p96">
              <a:extLst>
                <a:ext uri="{FF2B5EF4-FFF2-40B4-BE49-F238E27FC236}">
                  <a16:creationId xmlns:a16="http://schemas.microsoft.com/office/drawing/2014/main" id="{B662F0F8-D6F9-84F6-492A-3E99896D69BC}"/>
                </a:ext>
              </a:extLst>
            </p:cNvPr>
            <p:cNvSpPr/>
            <p:nvPr/>
          </p:nvSpPr>
          <p:spPr>
            <a:xfrm>
              <a:off x="2413293" y="2925255"/>
              <a:ext cx="1047509" cy="678105"/>
            </a:xfrm>
            <a:custGeom>
              <a:avLst/>
              <a:gdLst/>
              <a:ahLst/>
              <a:cxnLst/>
              <a:rect l="l" t="t" r="r" b="b"/>
              <a:pathLst>
                <a:path w="19223" h="12444" extrusionOk="0">
                  <a:moveTo>
                    <a:pt x="10642" y="0"/>
                  </a:moveTo>
                  <a:cubicBezTo>
                    <a:pt x="10535" y="0"/>
                    <a:pt x="10428" y="25"/>
                    <a:pt x="10332" y="74"/>
                  </a:cubicBezTo>
                  <a:lnTo>
                    <a:pt x="130" y="5968"/>
                  </a:lnTo>
                  <a:cubicBezTo>
                    <a:pt x="56" y="5999"/>
                    <a:pt x="6" y="6067"/>
                    <a:pt x="0" y="6147"/>
                  </a:cubicBezTo>
                  <a:lnTo>
                    <a:pt x="0" y="7497"/>
                  </a:lnTo>
                  <a:cubicBezTo>
                    <a:pt x="6" y="7577"/>
                    <a:pt x="56" y="7646"/>
                    <a:pt x="130" y="7677"/>
                  </a:cubicBezTo>
                  <a:lnTo>
                    <a:pt x="8265" y="12369"/>
                  </a:lnTo>
                  <a:cubicBezTo>
                    <a:pt x="8364" y="12419"/>
                    <a:pt x="8471" y="12443"/>
                    <a:pt x="8577" y="12443"/>
                  </a:cubicBezTo>
                  <a:cubicBezTo>
                    <a:pt x="8684" y="12443"/>
                    <a:pt x="8791" y="12419"/>
                    <a:pt x="8890" y="12369"/>
                  </a:cubicBezTo>
                  <a:lnTo>
                    <a:pt x="19092" y="6482"/>
                  </a:lnTo>
                  <a:cubicBezTo>
                    <a:pt x="19160" y="6451"/>
                    <a:pt x="19216" y="6383"/>
                    <a:pt x="19222" y="6302"/>
                  </a:cubicBezTo>
                  <a:lnTo>
                    <a:pt x="19222" y="4953"/>
                  </a:lnTo>
                  <a:cubicBezTo>
                    <a:pt x="19216" y="4878"/>
                    <a:pt x="19160" y="4804"/>
                    <a:pt x="19092" y="4773"/>
                  </a:cubicBezTo>
                  <a:lnTo>
                    <a:pt x="10951" y="74"/>
                  </a:lnTo>
                  <a:cubicBezTo>
                    <a:pt x="10856" y="25"/>
                    <a:pt x="10749" y="0"/>
                    <a:pt x="10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91;p96">
              <a:extLst>
                <a:ext uri="{FF2B5EF4-FFF2-40B4-BE49-F238E27FC236}">
                  <a16:creationId xmlns:a16="http://schemas.microsoft.com/office/drawing/2014/main" id="{2EF9117B-097C-D450-2C1A-90305F37227B}"/>
                </a:ext>
              </a:extLst>
            </p:cNvPr>
            <p:cNvSpPr/>
            <p:nvPr/>
          </p:nvSpPr>
          <p:spPr>
            <a:xfrm>
              <a:off x="2411277" y="2925255"/>
              <a:ext cx="1051869" cy="604812"/>
            </a:xfrm>
            <a:custGeom>
              <a:avLst/>
              <a:gdLst/>
              <a:ahLst/>
              <a:cxnLst/>
              <a:rect l="l" t="t" r="r" b="b"/>
              <a:pathLst>
                <a:path w="19303" h="11099" extrusionOk="0">
                  <a:moveTo>
                    <a:pt x="10682" y="0"/>
                  </a:moveTo>
                  <a:cubicBezTo>
                    <a:pt x="10575" y="0"/>
                    <a:pt x="10468" y="25"/>
                    <a:pt x="10369" y="74"/>
                  </a:cubicBezTo>
                  <a:lnTo>
                    <a:pt x="173" y="5968"/>
                  </a:lnTo>
                  <a:cubicBezTo>
                    <a:pt x="0" y="6067"/>
                    <a:pt x="0" y="6222"/>
                    <a:pt x="173" y="6327"/>
                  </a:cubicBezTo>
                  <a:lnTo>
                    <a:pt x="8308" y="11019"/>
                  </a:lnTo>
                  <a:cubicBezTo>
                    <a:pt x="8407" y="11072"/>
                    <a:pt x="8514" y="11098"/>
                    <a:pt x="8621" y="11098"/>
                  </a:cubicBezTo>
                  <a:cubicBezTo>
                    <a:pt x="8727" y="11098"/>
                    <a:pt x="8834" y="11072"/>
                    <a:pt x="8933" y="11019"/>
                  </a:cubicBezTo>
                  <a:lnTo>
                    <a:pt x="19129" y="5132"/>
                  </a:lnTo>
                  <a:cubicBezTo>
                    <a:pt x="19303" y="5033"/>
                    <a:pt x="19303" y="4872"/>
                    <a:pt x="19129" y="4773"/>
                  </a:cubicBezTo>
                  <a:lnTo>
                    <a:pt x="10995" y="74"/>
                  </a:lnTo>
                  <a:cubicBezTo>
                    <a:pt x="10896" y="25"/>
                    <a:pt x="10789" y="0"/>
                    <a:pt x="10682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92;p96">
              <a:extLst>
                <a:ext uri="{FF2B5EF4-FFF2-40B4-BE49-F238E27FC236}">
                  <a16:creationId xmlns:a16="http://schemas.microsoft.com/office/drawing/2014/main" id="{B046BAEE-232D-A7A9-B3FB-425A0943BFAE}"/>
                </a:ext>
              </a:extLst>
            </p:cNvPr>
            <p:cNvSpPr/>
            <p:nvPr/>
          </p:nvSpPr>
          <p:spPr>
            <a:xfrm>
              <a:off x="2411277" y="2925255"/>
              <a:ext cx="1051869" cy="604812"/>
            </a:xfrm>
            <a:custGeom>
              <a:avLst/>
              <a:gdLst/>
              <a:ahLst/>
              <a:cxnLst/>
              <a:rect l="l" t="t" r="r" b="b"/>
              <a:pathLst>
                <a:path w="19303" h="11099" extrusionOk="0">
                  <a:moveTo>
                    <a:pt x="10682" y="0"/>
                  </a:moveTo>
                  <a:cubicBezTo>
                    <a:pt x="10575" y="0"/>
                    <a:pt x="10468" y="25"/>
                    <a:pt x="10369" y="74"/>
                  </a:cubicBezTo>
                  <a:lnTo>
                    <a:pt x="173" y="5968"/>
                  </a:lnTo>
                  <a:cubicBezTo>
                    <a:pt x="0" y="6067"/>
                    <a:pt x="0" y="6222"/>
                    <a:pt x="173" y="6327"/>
                  </a:cubicBezTo>
                  <a:lnTo>
                    <a:pt x="8308" y="11019"/>
                  </a:lnTo>
                  <a:cubicBezTo>
                    <a:pt x="8407" y="11072"/>
                    <a:pt x="8514" y="11098"/>
                    <a:pt x="8621" y="11098"/>
                  </a:cubicBezTo>
                  <a:cubicBezTo>
                    <a:pt x="8727" y="11098"/>
                    <a:pt x="8834" y="11072"/>
                    <a:pt x="8933" y="11019"/>
                  </a:cubicBezTo>
                  <a:lnTo>
                    <a:pt x="19129" y="5132"/>
                  </a:lnTo>
                  <a:cubicBezTo>
                    <a:pt x="19303" y="5033"/>
                    <a:pt x="19303" y="4872"/>
                    <a:pt x="19129" y="4773"/>
                  </a:cubicBezTo>
                  <a:lnTo>
                    <a:pt x="10995" y="74"/>
                  </a:lnTo>
                  <a:cubicBezTo>
                    <a:pt x="10896" y="25"/>
                    <a:pt x="10789" y="0"/>
                    <a:pt x="10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93;p96">
              <a:extLst>
                <a:ext uri="{FF2B5EF4-FFF2-40B4-BE49-F238E27FC236}">
                  <a16:creationId xmlns:a16="http://schemas.microsoft.com/office/drawing/2014/main" id="{20C1ECCB-C083-8597-6D8E-E988BBC86FE2}"/>
                </a:ext>
              </a:extLst>
            </p:cNvPr>
            <p:cNvSpPr/>
            <p:nvPr/>
          </p:nvSpPr>
          <p:spPr>
            <a:xfrm>
              <a:off x="2802580" y="3050040"/>
              <a:ext cx="512447" cy="295894"/>
            </a:xfrm>
            <a:custGeom>
              <a:avLst/>
              <a:gdLst/>
              <a:ahLst/>
              <a:cxnLst/>
              <a:rect l="l" t="t" r="r" b="b"/>
              <a:pathLst>
                <a:path w="9404" h="5430" extrusionOk="0">
                  <a:moveTo>
                    <a:pt x="4705" y="1"/>
                  </a:moveTo>
                  <a:cubicBezTo>
                    <a:pt x="2105" y="1"/>
                    <a:pt x="0" y="1214"/>
                    <a:pt x="0" y="2712"/>
                  </a:cubicBezTo>
                  <a:cubicBezTo>
                    <a:pt x="0" y="4210"/>
                    <a:pt x="2105" y="5430"/>
                    <a:pt x="4705" y="5430"/>
                  </a:cubicBezTo>
                  <a:cubicBezTo>
                    <a:pt x="7299" y="5430"/>
                    <a:pt x="9404" y="4210"/>
                    <a:pt x="9404" y="2712"/>
                  </a:cubicBezTo>
                  <a:cubicBezTo>
                    <a:pt x="9404" y="1214"/>
                    <a:pt x="7299" y="1"/>
                    <a:pt x="4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94;p96">
              <a:extLst>
                <a:ext uri="{FF2B5EF4-FFF2-40B4-BE49-F238E27FC236}">
                  <a16:creationId xmlns:a16="http://schemas.microsoft.com/office/drawing/2014/main" id="{F9A75545-BBED-BB49-9E56-C3481971701F}"/>
                </a:ext>
              </a:extLst>
            </p:cNvPr>
            <p:cNvSpPr/>
            <p:nvPr/>
          </p:nvSpPr>
          <p:spPr>
            <a:xfrm>
              <a:off x="2847099" y="2890490"/>
              <a:ext cx="105988" cy="366462"/>
            </a:xfrm>
            <a:custGeom>
              <a:avLst/>
              <a:gdLst/>
              <a:ahLst/>
              <a:cxnLst/>
              <a:rect l="l" t="t" r="r" b="b"/>
              <a:pathLst>
                <a:path w="1945" h="6725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1294"/>
                    <a:pt x="236" y="2737"/>
                    <a:pt x="267" y="3956"/>
                  </a:cubicBezTo>
                  <a:cubicBezTo>
                    <a:pt x="273" y="4185"/>
                    <a:pt x="267" y="5733"/>
                    <a:pt x="347" y="6204"/>
                  </a:cubicBezTo>
                  <a:cubicBezTo>
                    <a:pt x="418" y="6574"/>
                    <a:pt x="679" y="6725"/>
                    <a:pt x="918" y="6725"/>
                  </a:cubicBezTo>
                  <a:cubicBezTo>
                    <a:pt x="1139" y="6725"/>
                    <a:pt x="1342" y="6597"/>
                    <a:pt x="1362" y="6395"/>
                  </a:cubicBezTo>
                  <a:cubicBezTo>
                    <a:pt x="1412" y="5968"/>
                    <a:pt x="1313" y="4154"/>
                    <a:pt x="1313" y="3975"/>
                  </a:cubicBezTo>
                  <a:cubicBezTo>
                    <a:pt x="1307" y="3189"/>
                    <a:pt x="1672" y="1870"/>
                    <a:pt x="1864" y="471"/>
                  </a:cubicBezTo>
                  <a:cubicBezTo>
                    <a:pt x="1876" y="403"/>
                    <a:pt x="1938" y="100"/>
                    <a:pt x="1944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95;p96">
              <a:extLst>
                <a:ext uri="{FF2B5EF4-FFF2-40B4-BE49-F238E27FC236}">
                  <a16:creationId xmlns:a16="http://schemas.microsoft.com/office/drawing/2014/main" id="{E938E2E5-9034-237B-F216-375FA2FD683D}"/>
                </a:ext>
              </a:extLst>
            </p:cNvPr>
            <p:cNvSpPr/>
            <p:nvPr/>
          </p:nvSpPr>
          <p:spPr>
            <a:xfrm>
              <a:off x="2843721" y="3240978"/>
              <a:ext cx="96179" cy="84191"/>
            </a:xfrm>
            <a:custGeom>
              <a:avLst/>
              <a:gdLst/>
              <a:ahLst/>
              <a:cxnLst/>
              <a:rect l="l" t="t" r="r" b="b"/>
              <a:pathLst>
                <a:path w="1765" h="1545" extrusionOk="0">
                  <a:moveTo>
                    <a:pt x="44" y="1"/>
                  </a:moveTo>
                  <a:cubicBezTo>
                    <a:pt x="0" y="329"/>
                    <a:pt x="38" y="669"/>
                    <a:pt x="143" y="985"/>
                  </a:cubicBezTo>
                  <a:cubicBezTo>
                    <a:pt x="260" y="1338"/>
                    <a:pt x="638" y="1486"/>
                    <a:pt x="923" y="1530"/>
                  </a:cubicBezTo>
                  <a:cubicBezTo>
                    <a:pt x="968" y="1540"/>
                    <a:pt x="1014" y="1545"/>
                    <a:pt x="1059" y="1545"/>
                  </a:cubicBezTo>
                  <a:cubicBezTo>
                    <a:pt x="1284" y="1545"/>
                    <a:pt x="1496" y="1420"/>
                    <a:pt x="1604" y="1214"/>
                  </a:cubicBezTo>
                  <a:cubicBezTo>
                    <a:pt x="1728" y="954"/>
                    <a:pt x="1765" y="675"/>
                    <a:pt x="1746" y="25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96;p96">
              <a:extLst>
                <a:ext uri="{FF2B5EF4-FFF2-40B4-BE49-F238E27FC236}">
                  <a16:creationId xmlns:a16="http://schemas.microsoft.com/office/drawing/2014/main" id="{4018C7A0-437B-0213-994A-5D841032C351}"/>
                </a:ext>
              </a:extLst>
            </p:cNvPr>
            <p:cNvSpPr/>
            <p:nvPr/>
          </p:nvSpPr>
          <p:spPr>
            <a:xfrm>
              <a:off x="2845083" y="3097938"/>
              <a:ext cx="96833" cy="217480"/>
            </a:xfrm>
            <a:custGeom>
              <a:avLst/>
              <a:gdLst/>
              <a:ahLst/>
              <a:cxnLst/>
              <a:rect l="l" t="t" r="r" b="b"/>
              <a:pathLst>
                <a:path w="1777" h="3991" extrusionOk="0">
                  <a:moveTo>
                    <a:pt x="304" y="1"/>
                  </a:moveTo>
                  <a:cubicBezTo>
                    <a:pt x="192" y="19"/>
                    <a:pt x="211" y="576"/>
                    <a:pt x="198" y="1140"/>
                  </a:cubicBezTo>
                  <a:cubicBezTo>
                    <a:pt x="186" y="1746"/>
                    <a:pt x="37" y="2013"/>
                    <a:pt x="19" y="2502"/>
                  </a:cubicBezTo>
                  <a:cubicBezTo>
                    <a:pt x="0" y="3071"/>
                    <a:pt x="56" y="3319"/>
                    <a:pt x="285" y="3635"/>
                  </a:cubicBezTo>
                  <a:cubicBezTo>
                    <a:pt x="420" y="3821"/>
                    <a:pt x="731" y="3990"/>
                    <a:pt x="1022" y="3990"/>
                  </a:cubicBezTo>
                  <a:cubicBezTo>
                    <a:pt x="1224" y="3990"/>
                    <a:pt x="1416" y="3909"/>
                    <a:pt x="1536" y="3697"/>
                  </a:cubicBezTo>
                  <a:cubicBezTo>
                    <a:pt x="1777" y="3276"/>
                    <a:pt x="1740" y="2836"/>
                    <a:pt x="1659" y="2279"/>
                  </a:cubicBezTo>
                  <a:cubicBezTo>
                    <a:pt x="1579" y="1815"/>
                    <a:pt x="1523" y="1338"/>
                    <a:pt x="1492" y="867"/>
                  </a:cubicBezTo>
                  <a:cubicBezTo>
                    <a:pt x="1474" y="446"/>
                    <a:pt x="1461" y="38"/>
                    <a:pt x="1362" y="1"/>
                  </a:cubicBezTo>
                  <a:lnTo>
                    <a:pt x="1362" y="205"/>
                  </a:lnTo>
                  <a:cubicBezTo>
                    <a:pt x="1362" y="267"/>
                    <a:pt x="1368" y="477"/>
                    <a:pt x="1306" y="484"/>
                  </a:cubicBezTo>
                  <a:cubicBezTo>
                    <a:pt x="1294" y="434"/>
                    <a:pt x="1288" y="385"/>
                    <a:pt x="1288" y="329"/>
                  </a:cubicBezTo>
                  <a:cubicBezTo>
                    <a:pt x="1288" y="279"/>
                    <a:pt x="1276" y="230"/>
                    <a:pt x="1245" y="193"/>
                  </a:cubicBezTo>
                  <a:cubicBezTo>
                    <a:pt x="1207" y="168"/>
                    <a:pt x="1158" y="149"/>
                    <a:pt x="1108" y="149"/>
                  </a:cubicBezTo>
                  <a:cubicBezTo>
                    <a:pt x="997" y="137"/>
                    <a:pt x="879" y="131"/>
                    <a:pt x="762" y="131"/>
                  </a:cubicBezTo>
                  <a:cubicBezTo>
                    <a:pt x="706" y="131"/>
                    <a:pt x="644" y="131"/>
                    <a:pt x="588" y="143"/>
                  </a:cubicBezTo>
                  <a:cubicBezTo>
                    <a:pt x="539" y="143"/>
                    <a:pt x="489" y="155"/>
                    <a:pt x="446" y="174"/>
                  </a:cubicBezTo>
                  <a:cubicBezTo>
                    <a:pt x="415" y="193"/>
                    <a:pt x="396" y="211"/>
                    <a:pt x="384" y="242"/>
                  </a:cubicBezTo>
                  <a:cubicBezTo>
                    <a:pt x="384" y="261"/>
                    <a:pt x="384" y="285"/>
                    <a:pt x="384" y="304"/>
                  </a:cubicBezTo>
                  <a:cubicBezTo>
                    <a:pt x="390" y="341"/>
                    <a:pt x="390" y="385"/>
                    <a:pt x="384" y="422"/>
                  </a:cubicBezTo>
                  <a:cubicBezTo>
                    <a:pt x="384" y="440"/>
                    <a:pt x="378" y="459"/>
                    <a:pt x="359" y="459"/>
                  </a:cubicBezTo>
                  <a:cubicBezTo>
                    <a:pt x="341" y="453"/>
                    <a:pt x="335" y="440"/>
                    <a:pt x="335" y="428"/>
                  </a:cubicBezTo>
                  <a:cubicBezTo>
                    <a:pt x="328" y="360"/>
                    <a:pt x="335" y="310"/>
                    <a:pt x="328" y="230"/>
                  </a:cubicBezTo>
                  <a:lnTo>
                    <a:pt x="328" y="106"/>
                  </a:lnTo>
                  <a:cubicBezTo>
                    <a:pt x="328" y="75"/>
                    <a:pt x="304" y="32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97;p96">
              <a:extLst>
                <a:ext uri="{FF2B5EF4-FFF2-40B4-BE49-F238E27FC236}">
                  <a16:creationId xmlns:a16="http://schemas.microsoft.com/office/drawing/2014/main" id="{DA7D778D-7E5D-FE7C-F4CA-BB255F11CAAF}"/>
                </a:ext>
              </a:extLst>
            </p:cNvPr>
            <p:cNvSpPr/>
            <p:nvPr/>
          </p:nvSpPr>
          <p:spPr>
            <a:xfrm>
              <a:off x="2844756" y="3224794"/>
              <a:ext cx="96179" cy="90730"/>
            </a:xfrm>
            <a:custGeom>
              <a:avLst/>
              <a:gdLst/>
              <a:ahLst/>
              <a:cxnLst/>
              <a:rect l="l" t="t" r="r" b="b"/>
              <a:pathLst>
                <a:path w="1765" h="1665" extrusionOk="0">
                  <a:moveTo>
                    <a:pt x="1665" y="0"/>
                  </a:moveTo>
                  <a:cubicBezTo>
                    <a:pt x="1665" y="7"/>
                    <a:pt x="1678" y="626"/>
                    <a:pt x="1535" y="700"/>
                  </a:cubicBezTo>
                  <a:cubicBezTo>
                    <a:pt x="1518" y="710"/>
                    <a:pt x="1501" y="714"/>
                    <a:pt x="1484" y="714"/>
                  </a:cubicBezTo>
                  <a:cubicBezTo>
                    <a:pt x="1367" y="714"/>
                    <a:pt x="1284" y="490"/>
                    <a:pt x="1300" y="409"/>
                  </a:cubicBezTo>
                  <a:cubicBezTo>
                    <a:pt x="1088" y="341"/>
                    <a:pt x="906" y="320"/>
                    <a:pt x="761" y="320"/>
                  </a:cubicBezTo>
                  <a:cubicBezTo>
                    <a:pt x="521" y="320"/>
                    <a:pt x="384" y="378"/>
                    <a:pt x="384" y="378"/>
                  </a:cubicBezTo>
                  <a:cubicBezTo>
                    <a:pt x="384" y="378"/>
                    <a:pt x="332" y="729"/>
                    <a:pt x="206" y="729"/>
                  </a:cubicBezTo>
                  <a:cubicBezTo>
                    <a:pt x="193" y="729"/>
                    <a:pt x="181" y="726"/>
                    <a:pt x="167" y="719"/>
                  </a:cubicBezTo>
                  <a:cubicBezTo>
                    <a:pt x="19" y="638"/>
                    <a:pt x="37" y="99"/>
                    <a:pt x="37" y="13"/>
                  </a:cubicBezTo>
                  <a:lnTo>
                    <a:pt x="37" y="13"/>
                  </a:lnTo>
                  <a:cubicBezTo>
                    <a:pt x="31" y="69"/>
                    <a:pt x="31" y="118"/>
                    <a:pt x="19" y="180"/>
                  </a:cubicBezTo>
                  <a:cubicBezTo>
                    <a:pt x="0" y="743"/>
                    <a:pt x="56" y="991"/>
                    <a:pt x="285" y="1307"/>
                  </a:cubicBezTo>
                  <a:cubicBezTo>
                    <a:pt x="420" y="1496"/>
                    <a:pt x="726" y="1664"/>
                    <a:pt x="1016" y="1664"/>
                  </a:cubicBezTo>
                  <a:cubicBezTo>
                    <a:pt x="1219" y="1664"/>
                    <a:pt x="1413" y="1582"/>
                    <a:pt x="1535" y="1369"/>
                  </a:cubicBezTo>
                  <a:cubicBezTo>
                    <a:pt x="1764" y="960"/>
                    <a:pt x="1746" y="533"/>
                    <a:pt x="1665" y="0"/>
                  </a:cubicBezTo>
                  <a:close/>
                </a:path>
              </a:pathLst>
            </a:custGeom>
            <a:solidFill>
              <a:srgbClr val="38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98;p96">
              <a:extLst>
                <a:ext uri="{FF2B5EF4-FFF2-40B4-BE49-F238E27FC236}">
                  <a16:creationId xmlns:a16="http://schemas.microsoft.com/office/drawing/2014/main" id="{2B0B78D9-91B0-5432-155A-BD57976A835A}"/>
                </a:ext>
              </a:extLst>
            </p:cNvPr>
            <p:cNvSpPr/>
            <p:nvPr/>
          </p:nvSpPr>
          <p:spPr>
            <a:xfrm>
              <a:off x="2853856" y="3097938"/>
              <a:ext cx="14822" cy="155958"/>
            </a:xfrm>
            <a:custGeom>
              <a:avLst/>
              <a:gdLst/>
              <a:ahLst/>
              <a:cxnLst/>
              <a:rect l="l" t="t" r="r" b="b"/>
              <a:pathLst>
                <a:path w="272" h="2862" extrusionOk="0">
                  <a:moveTo>
                    <a:pt x="143" y="1"/>
                  </a:moveTo>
                  <a:cubicBezTo>
                    <a:pt x="31" y="19"/>
                    <a:pt x="50" y="576"/>
                    <a:pt x="37" y="1140"/>
                  </a:cubicBezTo>
                  <a:cubicBezTo>
                    <a:pt x="87" y="1629"/>
                    <a:pt x="0" y="2316"/>
                    <a:pt x="37" y="2607"/>
                  </a:cubicBezTo>
                  <a:cubicBezTo>
                    <a:pt x="59" y="2775"/>
                    <a:pt x="140" y="2862"/>
                    <a:pt x="199" y="2862"/>
                  </a:cubicBezTo>
                  <a:cubicBezTo>
                    <a:pt x="240" y="2862"/>
                    <a:pt x="271" y="2820"/>
                    <a:pt x="266" y="2737"/>
                  </a:cubicBezTo>
                  <a:cubicBezTo>
                    <a:pt x="235" y="2502"/>
                    <a:pt x="223" y="2260"/>
                    <a:pt x="217" y="2019"/>
                  </a:cubicBezTo>
                  <a:cubicBezTo>
                    <a:pt x="217" y="1641"/>
                    <a:pt x="192" y="836"/>
                    <a:pt x="155" y="422"/>
                  </a:cubicBezTo>
                  <a:lnTo>
                    <a:pt x="155" y="304"/>
                  </a:lnTo>
                  <a:lnTo>
                    <a:pt x="143" y="19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99;p96">
              <a:extLst>
                <a:ext uri="{FF2B5EF4-FFF2-40B4-BE49-F238E27FC236}">
                  <a16:creationId xmlns:a16="http://schemas.microsoft.com/office/drawing/2014/main" id="{4588A346-AA10-7379-3D7E-97FF4C4DA6CA}"/>
                </a:ext>
              </a:extLst>
            </p:cNvPr>
            <p:cNvSpPr/>
            <p:nvPr/>
          </p:nvSpPr>
          <p:spPr>
            <a:xfrm>
              <a:off x="2911944" y="3097611"/>
              <a:ext cx="14822" cy="156393"/>
            </a:xfrm>
            <a:custGeom>
              <a:avLst/>
              <a:gdLst/>
              <a:ahLst/>
              <a:cxnLst/>
              <a:rect l="l" t="t" r="r" b="b"/>
              <a:pathLst>
                <a:path w="272" h="2870" extrusionOk="0">
                  <a:moveTo>
                    <a:pt x="129" y="1"/>
                  </a:moveTo>
                  <a:lnTo>
                    <a:pt x="129" y="19"/>
                  </a:lnTo>
                  <a:lnTo>
                    <a:pt x="129" y="205"/>
                  </a:lnTo>
                  <a:cubicBezTo>
                    <a:pt x="129" y="285"/>
                    <a:pt x="123" y="366"/>
                    <a:pt x="110" y="440"/>
                  </a:cubicBezTo>
                  <a:cubicBezTo>
                    <a:pt x="73" y="855"/>
                    <a:pt x="49" y="1647"/>
                    <a:pt x="49" y="2025"/>
                  </a:cubicBezTo>
                  <a:cubicBezTo>
                    <a:pt x="49" y="2266"/>
                    <a:pt x="36" y="2508"/>
                    <a:pt x="5" y="2743"/>
                  </a:cubicBezTo>
                  <a:cubicBezTo>
                    <a:pt x="0" y="2828"/>
                    <a:pt x="31" y="2870"/>
                    <a:pt x="72" y="2870"/>
                  </a:cubicBezTo>
                  <a:cubicBezTo>
                    <a:pt x="129" y="2870"/>
                    <a:pt x="206" y="2786"/>
                    <a:pt x="228" y="2619"/>
                  </a:cubicBezTo>
                  <a:cubicBezTo>
                    <a:pt x="271" y="2334"/>
                    <a:pt x="179" y="1635"/>
                    <a:pt x="228" y="1146"/>
                  </a:cubicBezTo>
                  <a:cubicBezTo>
                    <a:pt x="247" y="898"/>
                    <a:pt x="247" y="700"/>
                    <a:pt x="247" y="539"/>
                  </a:cubicBezTo>
                  <a:cubicBezTo>
                    <a:pt x="228" y="254"/>
                    <a:pt x="203" y="3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00;p96">
              <a:extLst>
                <a:ext uri="{FF2B5EF4-FFF2-40B4-BE49-F238E27FC236}">
                  <a16:creationId xmlns:a16="http://schemas.microsoft.com/office/drawing/2014/main" id="{FCDE2E1A-13B5-612C-2183-10009FAF4F20}"/>
                </a:ext>
              </a:extLst>
            </p:cNvPr>
            <p:cNvSpPr/>
            <p:nvPr/>
          </p:nvSpPr>
          <p:spPr>
            <a:xfrm>
              <a:off x="3062667" y="2806846"/>
              <a:ext cx="188272" cy="348915"/>
            </a:xfrm>
            <a:custGeom>
              <a:avLst/>
              <a:gdLst/>
              <a:ahLst/>
              <a:cxnLst/>
              <a:rect l="l" t="t" r="r" b="b"/>
              <a:pathLst>
                <a:path w="3455" h="6403" extrusionOk="0">
                  <a:moveTo>
                    <a:pt x="1839" y="0"/>
                  </a:moveTo>
                  <a:lnTo>
                    <a:pt x="0" y="1164"/>
                  </a:lnTo>
                  <a:cubicBezTo>
                    <a:pt x="403" y="3523"/>
                    <a:pt x="477" y="4080"/>
                    <a:pt x="489" y="4464"/>
                  </a:cubicBezTo>
                  <a:cubicBezTo>
                    <a:pt x="477" y="4501"/>
                    <a:pt x="477" y="4532"/>
                    <a:pt x="477" y="4563"/>
                  </a:cubicBezTo>
                  <a:cubicBezTo>
                    <a:pt x="477" y="5021"/>
                    <a:pt x="997" y="5268"/>
                    <a:pt x="1399" y="5578"/>
                  </a:cubicBezTo>
                  <a:cubicBezTo>
                    <a:pt x="1740" y="5844"/>
                    <a:pt x="2105" y="6079"/>
                    <a:pt x="2489" y="6290"/>
                  </a:cubicBezTo>
                  <a:cubicBezTo>
                    <a:pt x="2633" y="6362"/>
                    <a:pt x="2848" y="6402"/>
                    <a:pt x="3039" y="6402"/>
                  </a:cubicBezTo>
                  <a:cubicBezTo>
                    <a:pt x="3241" y="6402"/>
                    <a:pt x="3416" y="6358"/>
                    <a:pt x="3455" y="6259"/>
                  </a:cubicBezTo>
                  <a:cubicBezTo>
                    <a:pt x="2966" y="5887"/>
                    <a:pt x="2247" y="5330"/>
                    <a:pt x="1857" y="4897"/>
                  </a:cubicBezTo>
                  <a:cubicBezTo>
                    <a:pt x="1666" y="4693"/>
                    <a:pt x="1597" y="4532"/>
                    <a:pt x="1585" y="4136"/>
                  </a:cubicBezTo>
                  <a:cubicBezTo>
                    <a:pt x="1566" y="3733"/>
                    <a:pt x="1839" y="0"/>
                    <a:pt x="1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01;p96">
              <a:extLst>
                <a:ext uri="{FF2B5EF4-FFF2-40B4-BE49-F238E27FC236}">
                  <a16:creationId xmlns:a16="http://schemas.microsoft.com/office/drawing/2014/main" id="{A3C4659D-4797-998A-8040-9762EAAC9315}"/>
                </a:ext>
              </a:extLst>
            </p:cNvPr>
            <p:cNvSpPr/>
            <p:nvPr/>
          </p:nvSpPr>
          <p:spPr>
            <a:xfrm>
              <a:off x="3074819" y="3118209"/>
              <a:ext cx="224019" cy="93891"/>
            </a:xfrm>
            <a:custGeom>
              <a:avLst/>
              <a:gdLst/>
              <a:ahLst/>
              <a:cxnLst/>
              <a:rect l="l" t="t" r="r" b="b"/>
              <a:pathLst>
                <a:path w="4111" h="1723" extrusionOk="0">
                  <a:moveTo>
                    <a:pt x="12" y="0"/>
                  </a:moveTo>
                  <a:cubicBezTo>
                    <a:pt x="12" y="0"/>
                    <a:pt x="0" y="353"/>
                    <a:pt x="81" y="434"/>
                  </a:cubicBezTo>
                  <a:cubicBezTo>
                    <a:pt x="272" y="557"/>
                    <a:pt x="483" y="644"/>
                    <a:pt x="700" y="687"/>
                  </a:cubicBezTo>
                  <a:cubicBezTo>
                    <a:pt x="978" y="749"/>
                    <a:pt x="1325" y="1034"/>
                    <a:pt x="1566" y="1244"/>
                  </a:cubicBezTo>
                  <a:cubicBezTo>
                    <a:pt x="1814" y="1449"/>
                    <a:pt x="2142" y="1622"/>
                    <a:pt x="2755" y="1703"/>
                  </a:cubicBezTo>
                  <a:cubicBezTo>
                    <a:pt x="2841" y="1716"/>
                    <a:pt x="2927" y="1723"/>
                    <a:pt x="3013" y="1723"/>
                  </a:cubicBezTo>
                  <a:cubicBezTo>
                    <a:pt x="3359" y="1723"/>
                    <a:pt x="3698" y="1614"/>
                    <a:pt x="3981" y="1405"/>
                  </a:cubicBezTo>
                  <a:cubicBezTo>
                    <a:pt x="4080" y="1313"/>
                    <a:pt x="4111" y="1170"/>
                    <a:pt x="4061" y="104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02;p96">
              <a:extLst>
                <a:ext uri="{FF2B5EF4-FFF2-40B4-BE49-F238E27FC236}">
                  <a16:creationId xmlns:a16="http://schemas.microsoft.com/office/drawing/2014/main" id="{354BC42A-15F1-FF43-B440-B4096E632C45}"/>
                </a:ext>
              </a:extLst>
            </p:cNvPr>
            <p:cNvSpPr/>
            <p:nvPr/>
          </p:nvSpPr>
          <p:spPr>
            <a:xfrm>
              <a:off x="3074819" y="3043992"/>
              <a:ext cx="228051" cy="159282"/>
            </a:xfrm>
            <a:custGeom>
              <a:avLst/>
              <a:gdLst/>
              <a:ahLst/>
              <a:cxnLst/>
              <a:rect l="l" t="t" r="r" b="b"/>
              <a:pathLst>
                <a:path w="4185" h="2923" extrusionOk="0">
                  <a:moveTo>
                    <a:pt x="260" y="0"/>
                  </a:moveTo>
                  <a:cubicBezTo>
                    <a:pt x="211" y="6"/>
                    <a:pt x="173" y="37"/>
                    <a:pt x="167" y="87"/>
                  </a:cubicBezTo>
                  <a:cubicBezTo>
                    <a:pt x="149" y="180"/>
                    <a:pt x="124" y="465"/>
                    <a:pt x="87" y="625"/>
                  </a:cubicBezTo>
                  <a:cubicBezTo>
                    <a:pt x="25" y="910"/>
                    <a:pt x="0" y="1195"/>
                    <a:pt x="25" y="1486"/>
                  </a:cubicBezTo>
                  <a:cubicBezTo>
                    <a:pt x="62" y="1665"/>
                    <a:pt x="477" y="1789"/>
                    <a:pt x="749" y="1895"/>
                  </a:cubicBezTo>
                  <a:cubicBezTo>
                    <a:pt x="1065" y="2031"/>
                    <a:pt x="1356" y="2216"/>
                    <a:pt x="1616" y="2439"/>
                  </a:cubicBezTo>
                  <a:cubicBezTo>
                    <a:pt x="1994" y="2724"/>
                    <a:pt x="2439" y="2891"/>
                    <a:pt x="2910" y="2922"/>
                  </a:cubicBezTo>
                  <a:cubicBezTo>
                    <a:pt x="3380" y="2922"/>
                    <a:pt x="3913" y="2767"/>
                    <a:pt x="4036" y="2551"/>
                  </a:cubicBezTo>
                  <a:cubicBezTo>
                    <a:pt x="4185" y="2285"/>
                    <a:pt x="4067" y="2117"/>
                    <a:pt x="3368" y="1796"/>
                  </a:cubicBezTo>
                  <a:cubicBezTo>
                    <a:pt x="3238" y="1734"/>
                    <a:pt x="2767" y="1461"/>
                    <a:pt x="2613" y="1356"/>
                  </a:cubicBezTo>
                  <a:cubicBezTo>
                    <a:pt x="2185" y="1090"/>
                    <a:pt x="1758" y="712"/>
                    <a:pt x="1560" y="235"/>
                  </a:cubicBezTo>
                  <a:cubicBezTo>
                    <a:pt x="1542" y="174"/>
                    <a:pt x="1511" y="124"/>
                    <a:pt x="1461" y="87"/>
                  </a:cubicBezTo>
                  <a:cubicBezTo>
                    <a:pt x="1434" y="75"/>
                    <a:pt x="1404" y="71"/>
                    <a:pt x="1374" y="71"/>
                  </a:cubicBezTo>
                  <a:cubicBezTo>
                    <a:pt x="1357" y="71"/>
                    <a:pt x="1341" y="72"/>
                    <a:pt x="1325" y="74"/>
                  </a:cubicBezTo>
                  <a:cubicBezTo>
                    <a:pt x="1207" y="93"/>
                    <a:pt x="1096" y="124"/>
                    <a:pt x="991" y="180"/>
                  </a:cubicBezTo>
                  <a:cubicBezTo>
                    <a:pt x="898" y="223"/>
                    <a:pt x="762" y="273"/>
                    <a:pt x="762" y="396"/>
                  </a:cubicBezTo>
                  <a:cubicBezTo>
                    <a:pt x="768" y="434"/>
                    <a:pt x="774" y="477"/>
                    <a:pt x="786" y="514"/>
                  </a:cubicBezTo>
                  <a:cubicBezTo>
                    <a:pt x="799" y="545"/>
                    <a:pt x="805" y="576"/>
                    <a:pt x="780" y="588"/>
                  </a:cubicBezTo>
                  <a:cubicBezTo>
                    <a:pt x="775" y="592"/>
                    <a:pt x="769" y="593"/>
                    <a:pt x="763" y="593"/>
                  </a:cubicBezTo>
                  <a:cubicBezTo>
                    <a:pt x="748" y="593"/>
                    <a:pt x="732" y="583"/>
                    <a:pt x="718" y="570"/>
                  </a:cubicBezTo>
                  <a:cubicBezTo>
                    <a:pt x="650" y="502"/>
                    <a:pt x="582" y="427"/>
                    <a:pt x="526" y="347"/>
                  </a:cubicBezTo>
                  <a:cubicBezTo>
                    <a:pt x="495" y="304"/>
                    <a:pt x="458" y="266"/>
                    <a:pt x="415" y="229"/>
                  </a:cubicBezTo>
                  <a:cubicBezTo>
                    <a:pt x="378" y="211"/>
                    <a:pt x="334" y="180"/>
                    <a:pt x="297" y="155"/>
                  </a:cubicBezTo>
                  <a:cubicBezTo>
                    <a:pt x="248" y="112"/>
                    <a:pt x="260" y="56"/>
                    <a:pt x="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03;p96">
              <a:extLst>
                <a:ext uri="{FF2B5EF4-FFF2-40B4-BE49-F238E27FC236}">
                  <a16:creationId xmlns:a16="http://schemas.microsoft.com/office/drawing/2014/main" id="{82D11989-31AD-B5F4-5C97-353B64BC088E}"/>
                </a:ext>
              </a:extLst>
            </p:cNvPr>
            <p:cNvSpPr/>
            <p:nvPr/>
          </p:nvSpPr>
          <p:spPr>
            <a:xfrm>
              <a:off x="3141952" y="3137772"/>
              <a:ext cx="160589" cy="66481"/>
            </a:xfrm>
            <a:custGeom>
              <a:avLst/>
              <a:gdLst/>
              <a:ahLst/>
              <a:cxnLst/>
              <a:rect l="l" t="t" r="r" b="b"/>
              <a:pathLst>
                <a:path w="2947" h="1220" extrusionOk="0">
                  <a:moveTo>
                    <a:pt x="1993" y="0"/>
                  </a:moveTo>
                  <a:cubicBezTo>
                    <a:pt x="1789" y="31"/>
                    <a:pt x="1263" y="273"/>
                    <a:pt x="1263" y="328"/>
                  </a:cubicBezTo>
                  <a:cubicBezTo>
                    <a:pt x="1331" y="465"/>
                    <a:pt x="1282" y="625"/>
                    <a:pt x="1158" y="712"/>
                  </a:cubicBezTo>
                  <a:cubicBezTo>
                    <a:pt x="1097" y="753"/>
                    <a:pt x="1020" y="769"/>
                    <a:pt x="935" y="769"/>
                  </a:cubicBezTo>
                  <a:cubicBezTo>
                    <a:pt x="551" y="769"/>
                    <a:pt x="0" y="434"/>
                    <a:pt x="0" y="434"/>
                  </a:cubicBezTo>
                  <a:lnTo>
                    <a:pt x="0" y="434"/>
                  </a:lnTo>
                  <a:cubicBezTo>
                    <a:pt x="130" y="526"/>
                    <a:pt x="260" y="619"/>
                    <a:pt x="384" y="718"/>
                  </a:cubicBezTo>
                  <a:cubicBezTo>
                    <a:pt x="675" y="960"/>
                    <a:pt x="1282" y="1220"/>
                    <a:pt x="1678" y="1220"/>
                  </a:cubicBezTo>
                  <a:cubicBezTo>
                    <a:pt x="2284" y="1220"/>
                    <a:pt x="2674" y="1046"/>
                    <a:pt x="2792" y="830"/>
                  </a:cubicBezTo>
                  <a:cubicBezTo>
                    <a:pt x="2947" y="557"/>
                    <a:pt x="2829" y="403"/>
                    <a:pt x="2130" y="75"/>
                  </a:cubicBezTo>
                  <a:cubicBezTo>
                    <a:pt x="2105" y="62"/>
                    <a:pt x="2055" y="37"/>
                    <a:pt x="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04;p96">
              <a:extLst>
                <a:ext uri="{FF2B5EF4-FFF2-40B4-BE49-F238E27FC236}">
                  <a16:creationId xmlns:a16="http://schemas.microsoft.com/office/drawing/2014/main" id="{0ED398E4-C7C2-0F9A-CF0E-D316FD91C6B6}"/>
                </a:ext>
              </a:extLst>
            </p:cNvPr>
            <p:cNvSpPr/>
            <p:nvPr/>
          </p:nvSpPr>
          <p:spPr>
            <a:xfrm>
              <a:off x="3082557" y="3043992"/>
              <a:ext cx="148819" cy="117486"/>
            </a:xfrm>
            <a:custGeom>
              <a:avLst/>
              <a:gdLst/>
              <a:ahLst/>
              <a:cxnLst/>
              <a:rect l="l" t="t" r="r" b="b"/>
              <a:pathLst>
                <a:path w="2731" h="2156" extrusionOk="0">
                  <a:moveTo>
                    <a:pt x="124" y="0"/>
                  </a:moveTo>
                  <a:cubicBezTo>
                    <a:pt x="75" y="6"/>
                    <a:pt x="38" y="37"/>
                    <a:pt x="31" y="87"/>
                  </a:cubicBezTo>
                  <a:cubicBezTo>
                    <a:pt x="19" y="130"/>
                    <a:pt x="13" y="217"/>
                    <a:pt x="0" y="316"/>
                  </a:cubicBezTo>
                  <a:cubicBezTo>
                    <a:pt x="62" y="372"/>
                    <a:pt x="130" y="434"/>
                    <a:pt x="199" y="483"/>
                  </a:cubicBezTo>
                  <a:cubicBezTo>
                    <a:pt x="366" y="619"/>
                    <a:pt x="681" y="1040"/>
                    <a:pt x="1127" y="1393"/>
                  </a:cubicBezTo>
                  <a:cubicBezTo>
                    <a:pt x="1564" y="1739"/>
                    <a:pt x="2285" y="2155"/>
                    <a:pt x="2419" y="2155"/>
                  </a:cubicBezTo>
                  <a:cubicBezTo>
                    <a:pt x="2422" y="2155"/>
                    <a:pt x="2425" y="2155"/>
                    <a:pt x="2427" y="2155"/>
                  </a:cubicBezTo>
                  <a:cubicBezTo>
                    <a:pt x="2545" y="2136"/>
                    <a:pt x="2731" y="2056"/>
                    <a:pt x="2297" y="1882"/>
                  </a:cubicBezTo>
                  <a:cubicBezTo>
                    <a:pt x="1858" y="1709"/>
                    <a:pt x="948" y="1059"/>
                    <a:pt x="576" y="570"/>
                  </a:cubicBezTo>
                  <a:cubicBezTo>
                    <a:pt x="508" y="502"/>
                    <a:pt x="440" y="421"/>
                    <a:pt x="384" y="341"/>
                  </a:cubicBezTo>
                  <a:cubicBezTo>
                    <a:pt x="353" y="304"/>
                    <a:pt x="316" y="266"/>
                    <a:pt x="273" y="229"/>
                  </a:cubicBezTo>
                  <a:cubicBezTo>
                    <a:pt x="236" y="204"/>
                    <a:pt x="192" y="180"/>
                    <a:pt x="155" y="155"/>
                  </a:cubicBezTo>
                  <a:cubicBezTo>
                    <a:pt x="112" y="112"/>
                    <a:pt x="124" y="56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05;p96">
              <a:extLst>
                <a:ext uri="{FF2B5EF4-FFF2-40B4-BE49-F238E27FC236}">
                  <a16:creationId xmlns:a16="http://schemas.microsoft.com/office/drawing/2014/main" id="{56A484A4-F2E3-92E6-2769-108AA865D79A}"/>
                </a:ext>
              </a:extLst>
            </p:cNvPr>
            <p:cNvSpPr/>
            <p:nvPr/>
          </p:nvSpPr>
          <p:spPr>
            <a:xfrm>
              <a:off x="3210393" y="3136954"/>
              <a:ext cx="46973" cy="21089"/>
            </a:xfrm>
            <a:custGeom>
              <a:avLst/>
              <a:gdLst/>
              <a:ahLst/>
              <a:cxnLst/>
              <a:rect l="l" t="t" r="r" b="b"/>
              <a:pathLst>
                <a:path w="862" h="387" extrusionOk="0">
                  <a:moveTo>
                    <a:pt x="757" y="1"/>
                  </a:moveTo>
                  <a:cubicBezTo>
                    <a:pt x="481" y="1"/>
                    <a:pt x="215" y="117"/>
                    <a:pt x="19" y="319"/>
                  </a:cubicBezTo>
                  <a:cubicBezTo>
                    <a:pt x="1" y="331"/>
                    <a:pt x="1" y="362"/>
                    <a:pt x="19" y="374"/>
                  </a:cubicBezTo>
                  <a:cubicBezTo>
                    <a:pt x="26" y="380"/>
                    <a:pt x="38" y="387"/>
                    <a:pt x="44" y="387"/>
                  </a:cubicBezTo>
                  <a:cubicBezTo>
                    <a:pt x="63" y="387"/>
                    <a:pt x="75" y="380"/>
                    <a:pt x="87" y="368"/>
                  </a:cubicBezTo>
                  <a:cubicBezTo>
                    <a:pt x="269" y="187"/>
                    <a:pt x="511" y="88"/>
                    <a:pt x="766" y="88"/>
                  </a:cubicBezTo>
                  <a:cubicBezTo>
                    <a:pt x="781" y="88"/>
                    <a:pt x="797" y="89"/>
                    <a:pt x="812" y="90"/>
                  </a:cubicBezTo>
                  <a:cubicBezTo>
                    <a:pt x="837" y="90"/>
                    <a:pt x="855" y="71"/>
                    <a:pt x="855" y="46"/>
                  </a:cubicBezTo>
                  <a:cubicBezTo>
                    <a:pt x="861" y="21"/>
                    <a:pt x="843" y="3"/>
                    <a:pt x="818" y="3"/>
                  </a:cubicBezTo>
                  <a:cubicBezTo>
                    <a:pt x="797" y="2"/>
                    <a:pt x="777" y="1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06;p96">
              <a:extLst>
                <a:ext uri="{FF2B5EF4-FFF2-40B4-BE49-F238E27FC236}">
                  <a16:creationId xmlns:a16="http://schemas.microsoft.com/office/drawing/2014/main" id="{A242B159-F8C4-98F1-3D49-C30C8C2A9D64}"/>
                </a:ext>
              </a:extLst>
            </p:cNvPr>
            <p:cNvSpPr/>
            <p:nvPr/>
          </p:nvSpPr>
          <p:spPr>
            <a:xfrm>
              <a:off x="3189850" y="3124149"/>
              <a:ext cx="46264" cy="21089"/>
            </a:xfrm>
            <a:custGeom>
              <a:avLst/>
              <a:gdLst/>
              <a:ahLst/>
              <a:cxnLst/>
              <a:rect l="l" t="t" r="r" b="b"/>
              <a:pathLst>
                <a:path w="849" h="387" extrusionOk="0">
                  <a:moveTo>
                    <a:pt x="750" y="1"/>
                  </a:moveTo>
                  <a:cubicBezTo>
                    <a:pt x="474" y="1"/>
                    <a:pt x="208" y="116"/>
                    <a:pt x="13" y="312"/>
                  </a:cubicBezTo>
                  <a:cubicBezTo>
                    <a:pt x="6" y="325"/>
                    <a:pt x="0" y="331"/>
                    <a:pt x="0" y="343"/>
                  </a:cubicBezTo>
                  <a:cubicBezTo>
                    <a:pt x="0" y="368"/>
                    <a:pt x="19" y="386"/>
                    <a:pt x="43" y="386"/>
                  </a:cubicBezTo>
                  <a:cubicBezTo>
                    <a:pt x="56" y="386"/>
                    <a:pt x="68" y="380"/>
                    <a:pt x="81" y="368"/>
                  </a:cubicBezTo>
                  <a:cubicBezTo>
                    <a:pt x="267" y="182"/>
                    <a:pt x="517" y="83"/>
                    <a:pt x="775" y="83"/>
                  </a:cubicBezTo>
                  <a:cubicBezTo>
                    <a:pt x="783" y="83"/>
                    <a:pt x="791" y="83"/>
                    <a:pt x="799" y="83"/>
                  </a:cubicBezTo>
                  <a:cubicBezTo>
                    <a:pt x="802" y="84"/>
                    <a:pt x="805" y="84"/>
                    <a:pt x="808" y="84"/>
                  </a:cubicBezTo>
                  <a:cubicBezTo>
                    <a:pt x="830" y="84"/>
                    <a:pt x="848" y="67"/>
                    <a:pt x="848" y="46"/>
                  </a:cubicBezTo>
                  <a:cubicBezTo>
                    <a:pt x="848" y="21"/>
                    <a:pt x="836" y="3"/>
                    <a:pt x="811" y="3"/>
                  </a:cubicBezTo>
                  <a:cubicBezTo>
                    <a:pt x="791" y="1"/>
                    <a:pt x="770" y="1"/>
                    <a:pt x="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2807;p96">
              <a:extLst>
                <a:ext uri="{FF2B5EF4-FFF2-40B4-BE49-F238E27FC236}">
                  <a16:creationId xmlns:a16="http://schemas.microsoft.com/office/drawing/2014/main" id="{A068A2E1-157C-01B3-1676-A497FA3B3B84}"/>
                </a:ext>
              </a:extLst>
            </p:cNvPr>
            <p:cNvSpPr/>
            <p:nvPr/>
          </p:nvSpPr>
          <p:spPr>
            <a:xfrm>
              <a:off x="3168926" y="3112052"/>
              <a:ext cx="46591" cy="21034"/>
            </a:xfrm>
            <a:custGeom>
              <a:avLst/>
              <a:gdLst/>
              <a:ahLst/>
              <a:cxnLst/>
              <a:rect l="l" t="t" r="r" b="b"/>
              <a:pathLst>
                <a:path w="855" h="386" extrusionOk="0">
                  <a:moveTo>
                    <a:pt x="767" y="1"/>
                  </a:moveTo>
                  <a:cubicBezTo>
                    <a:pt x="485" y="1"/>
                    <a:pt x="213" y="112"/>
                    <a:pt x="13" y="317"/>
                  </a:cubicBezTo>
                  <a:cubicBezTo>
                    <a:pt x="6" y="324"/>
                    <a:pt x="6" y="336"/>
                    <a:pt x="6" y="342"/>
                  </a:cubicBezTo>
                  <a:cubicBezTo>
                    <a:pt x="0" y="367"/>
                    <a:pt x="25" y="386"/>
                    <a:pt x="44" y="386"/>
                  </a:cubicBezTo>
                  <a:cubicBezTo>
                    <a:pt x="62" y="386"/>
                    <a:pt x="75" y="379"/>
                    <a:pt x="81" y="373"/>
                  </a:cubicBezTo>
                  <a:cubicBezTo>
                    <a:pt x="263" y="191"/>
                    <a:pt x="505" y="87"/>
                    <a:pt x="762" y="87"/>
                  </a:cubicBezTo>
                  <a:cubicBezTo>
                    <a:pt x="776" y="87"/>
                    <a:pt x="791" y="88"/>
                    <a:pt x="805" y="88"/>
                  </a:cubicBezTo>
                  <a:cubicBezTo>
                    <a:pt x="824" y="88"/>
                    <a:pt x="848" y="76"/>
                    <a:pt x="848" y="51"/>
                  </a:cubicBezTo>
                  <a:cubicBezTo>
                    <a:pt x="855" y="26"/>
                    <a:pt x="836" y="8"/>
                    <a:pt x="811" y="2"/>
                  </a:cubicBezTo>
                  <a:cubicBezTo>
                    <a:pt x="796" y="1"/>
                    <a:pt x="781" y="1"/>
                    <a:pt x="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2808;p96">
              <a:extLst>
                <a:ext uri="{FF2B5EF4-FFF2-40B4-BE49-F238E27FC236}">
                  <a16:creationId xmlns:a16="http://schemas.microsoft.com/office/drawing/2014/main" id="{0A545F4C-81B0-AABC-9D20-20FDB12A95B7}"/>
                </a:ext>
              </a:extLst>
            </p:cNvPr>
            <p:cNvSpPr/>
            <p:nvPr/>
          </p:nvSpPr>
          <p:spPr>
            <a:xfrm>
              <a:off x="3150017" y="3098211"/>
              <a:ext cx="46591" cy="21361"/>
            </a:xfrm>
            <a:custGeom>
              <a:avLst/>
              <a:gdLst/>
              <a:ahLst/>
              <a:cxnLst/>
              <a:rect l="l" t="t" r="r" b="b"/>
              <a:pathLst>
                <a:path w="855" h="392" extrusionOk="0">
                  <a:moveTo>
                    <a:pt x="767" y="1"/>
                  </a:moveTo>
                  <a:cubicBezTo>
                    <a:pt x="485" y="1"/>
                    <a:pt x="213" y="112"/>
                    <a:pt x="13" y="318"/>
                  </a:cubicBezTo>
                  <a:cubicBezTo>
                    <a:pt x="1" y="336"/>
                    <a:pt x="1" y="361"/>
                    <a:pt x="13" y="380"/>
                  </a:cubicBezTo>
                  <a:cubicBezTo>
                    <a:pt x="25" y="386"/>
                    <a:pt x="32" y="392"/>
                    <a:pt x="44" y="392"/>
                  </a:cubicBezTo>
                  <a:cubicBezTo>
                    <a:pt x="56" y="392"/>
                    <a:pt x="75" y="386"/>
                    <a:pt x="81" y="373"/>
                  </a:cubicBezTo>
                  <a:cubicBezTo>
                    <a:pt x="263" y="192"/>
                    <a:pt x="506" y="88"/>
                    <a:pt x="762" y="88"/>
                  </a:cubicBezTo>
                  <a:cubicBezTo>
                    <a:pt x="777" y="88"/>
                    <a:pt x="791" y="88"/>
                    <a:pt x="805" y="89"/>
                  </a:cubicBezTo>
                  <a:cubicBezTo>
                    <a:pt x="830" y="89"/>
                    <a:pt x="849" y="76"/>
                    <a:pt x="855" y="51"/>
                  </a:cubicBezTo>
                  <a:lnTo>
                    <a:pt x="855" y="45"/>
                  </a:lnTo>
                  <a:cubicBezTo>
                    <a:pt x="855" y="27"/>
                    <a:pt x="836" y="8"/>
                    <a:pt x="812" y="2"/>
                  </a:cubicBezTo>
                  <a:cubicBezTo>
                    <a:pt x="797" y="1"/>
                    <a:pt x="782" y="1"/>
                    <a:pt x="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2809;p96">
              <a:extLst>
                <a:ext uri="{FF2B5EF4-FFF2-40B4-BE49-F238E27FC236}">
                  <a16:creationId xmlns:a16="http://schemas.microsoft.com/office/drawing/2014/main" id="{2A677A6A-9D8D-F164-1911-C682F544DDFE}"/>
                </a:ext>
              </a:extLst>
            </p:cNvPr>
            <p:cNvSpPr/>
            <p:nvPr/>
          </p:nvSpPr>
          <p:spPr>
            <a:xfrm>
              <a:off x="3130782" y="3084207"/>
              <a:ext cx="50678" cy="21579"/>
            </a:xfrm>
            <a:custGeom>
              <a:avLst/>
              <a:gdLst/>
              <a:ahLst/>
              <a:cxnLst/>
              <a:rect l="l" t="t" r="r" b="b"/>
              <a:pathLst>
                <a:path w="930" h="396" extrusionOk="0">
                  <a:moveTo>
                    <a:pt x="789" y="0"/>
                  </a:moveTo>
                  <a:cubicBezTo>
                    <a:pt x="497" y="0"/>
                    <a:pt x="219" y="116"/>
                    <a:pt x="19" y="321"/>
                  </a:cubicBezTo>
                  <a:cubicBezTo>
                    <a:pt x="1" y="339"/>
                    <a:pt x="7" y="370"/>
                    <a:pt x="26" y="383"/>
                  </a:cubicBezTo>
                  <a:cubicBezTo>
                    <a:pt x="32" y="389"/>
                    <a:pt x="44" y="395"/>
                    <a:pt x="50" y="395"/>
                  </a:cubicBezTo>
                  <a:cubicBezTo>
                    <a:pt x="63" y="389"/>
                    <a:pt x="75" y="383"/>
                    <a:pt x="81" y="377"/>
                  </a:cubicBezTo>
                  <a:cubicBezTo>
                    <a:pt x="267" y="190"/>
                    <a:pt x="517" y="86"/>
                    <a:pt x="778" y="86"/>
                  </a:cubicBezTo>
                  <a:cubicBezTo>
                    <a:pt x="811" y="86"/>
                    <a:pt x="846" y="88"/>
                    <a:pt x="880" y="92"/>
                  </a:cubicBezTo>
                  <a:cubicBezTo>
                    <a:pt x="905" y="92"/>
                    <a:pt x="923" y="73"/>
                    <a:pt x="929" y="48"/>
                  </a:cubicBezTo>
                  <a:cubicBezTo>
                    <a:pt x="929" y="30"/>
                    <a:pt x="911" y="5"/>
                    <a:pt x="892" y="5"/>
                  </a:cubicBezTo>
                  <a:cubicBezTo>
                    <a:pt x="858" y="2"/>
                    <a:pt x="823" y="0"/>
                    <a:pt x="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2810;p96">
              <a:extLst>
                <a:ext uri="{FF2B5EF4-FFF2-40B4-BE49-F238E27FC236}">
                  <a16:creationId xmlns:a16="http://schemas.microsoft.com/office/drawing/2014/main" id="{F067B768-E465-47F2-FEF1-8B042BB80117}"/>
                </a:ext>
              </a:extLst>
            </p:cNvPr>
            <p:cNvSpPr/>
            <p:nvPr/>
          </p:nvSpPr>
          <p:spPr>
            <a:xfrm>
              <a:off x="2837291" y="2141234"/>
              <a:ext cx="335074" cy="814935"/>
            </a:xfrm>
            <a:custGeom>
              <a:avLst/>
              <a:gdLst/>
              <a:ahLst/>
              <a:cxnLst/>
              <a:rect l="l" t="t" r="r" b="b"/>
              <a:pathLst>
                <a:path w="6149" h="14955" extrusionOk="0">
                  <a:moveTo>
                    <a:pt x="1722" y="1"/>
                  </a:moveTo>
                  <a:cubicBezTo>
                    <a:pt x="1456" y="558"/>
                    <a:pt x="725" y="1481"/>
                    <a:pt x="484" y="2112"/>
                  </a:cubicBezTo>
                  <a:cubicBezTo>
                    <a:pt x="1" y="3400"/>
                    <a:pt x="230" y="4334"/>
                    <a:pt x="372" y="6031"/>
                  </a:cubicBezTo>
                  <a:cubicBezTo>
                    <a:pt x="521" y="7851"/>
                    <a:pt x="669" y="9293"/>
                    <a:pt x="669" y="9293"/>
                  </a:cubicBezTo>
                  <a:cubicBezTo>
                    <a:pt x="638" y="9615"/>
                    <a:pt x="193" y="10247"/>
                    <a:pt x="137" y="11670"/>
                  </a:cubicBezTo>
                  <a:cubicBezTo>
                    <a:pt x="112" y="12686"/>
                    <a:pt x="143" y="13695"/>
                    <a:pt x="224" y="14704"/>
                  </a:cubicBezTo>
                  <a:cubicBezTo>
                    <a:pt x="224" y="14704"/>
                    <a:pt x="672" y="14954"/>
                    <a:pt x="1193" y="14954"/>
                  </a:cubicBezTo>
                  <a:cubicBezTo>
                    <a:pt x="1454" y="14954"/>
                    <a:pt x="1732" y="14892"/>
                    <a:pt x="1982" y="14704"/>
                  </a:cubicBezTo>
                  <a:cubicBezTo>
                    <a:pt x="1982" y="14704"/>
                    <a:pt x="2700" y="11268"/>
                    <a:pt x="2910" y="9597"/>
                  </a:cubicBezTo>
                  <a:cubicBezTo>
                    <a:pt x="3096" y="8136"/>
                    <a:pt x="3313" y="6965"/>
                    <a:pt x="3313" y="6965"/>
                  </a:cubicBezTo>
                  <a:lnTo>
                    <a:pt x="3870" y="9671"/>
                  </a:lnTo>
                  <a:cubicBezTo>
                    <a:pt x="3870" y="9671"/>
                    <a:pt x="3827" y="10401"/>
                    <a:pt x="3771" y="11027"/>
                  </a:cubicBezTo>
                  <a:cubicBezTo>
                    <a:pt x="3672" y="12011"/>
                    <a:pt x="4223" y="13942"/>
                    <a:pt x="4223" y="13942"/>
                  </a:cubicBezTo>
                  <a:cubicBezTo>
                    <a:pt x="4223" y="13942"/>
                    <a:pt x="4508" y="14027"/>
                    <a:pt x="4871" y="14027"/>
                  </a:cubicBezTo>
                  <a:cubicBezTo>
                    <a:pt x="5202" y="14027"/>
                    <a:pt x="5597" y="13957"/>
                    <a:pt x="5901" y="13689"/>
                  </a:cubicBezTo>
                  <a:cubicBezTo>
                    <a:pt x="5901" y="13689"/>
                    <a:pt x="6148" y="10872"/>
                    <a:pt x="6123" y="9473"/>
                  </a:cubicBezTo>
                  <a:cubicBezTo>
                    <a:pt x="6092" y="7876"/>
                    <a:pt x="5814" y="2552"/>
                    <a:pt x="5622" y="273"/>
                  </a:cubicBezTo>
                  <a:lnTo>
                    <a:pt x="1722" y="1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2811;p96">
              <a:extLst>
                <a:ext uri="{FF2B5EF4-FFF2-40B4-BE49-F238E27FC236}">
                  <a16:creationId xmlns:a16="http://schemas.microsoft.com/office/drawing/2014/main" id="{242E475E-ADD2-E2C7-5FCF-821F3A5B1772}"/>
                </a:ext>
              </a:extLst>
            </p:cNvPr>
            <p:cNvSpPr/>
            <p:nvPr/>
          </p:nvSpPr>
          <p:spPr>
            <a:xfrm>
              <a:off x="2837291" y="2141234"/>
              <a:ext cx="335074" cy="814935"/>
            </a:xfrm>
            <a:custGeom>
              <a:avLst/>
              <a:gdLst/>
              <a:ahLst/>
              <a:cxnLst/>
              <a:rect l="l" t="t" r="r" b="b"/>
              <a:pathLst>
                <a:path w="6149" h="14955" extrusionOk="0">
                  <a:moveTo>
                    <a:pt x="1722" y="1"/>
                  </a:moveTo>
                  <a:cubicBezTo>
                    <a:pt x="1456" y="558"/>
                    <a:pt x="725" y="1481"/>
                    <a:pt x="484" y="2112"/>
                  </a:cubicBezTo>
                  <a:cubicBezTo>
                    <a:pt x="1" y="3400"/>
                    <a:pt x="230" y="4334"/>
                    <a:pt x="372" y="6031"/>
                  </a:cubicBezTo>
                  <a:cubicBezTo>
                    <a:pt x="521" y="7851"/>
                    <a:pt x="669" y="9293"/>
                    <a:pt x="669" y="9293"/>
                  </a:cubicBezTo>
                  <a:cubicBezTo>
                    <a:pt x="638" y="9615"/>
                    <a:pt x="193" y="10247"/>
                    <a:pt x="137" y="11670"/>
                  </a:cubicBezTo>
                  <a:cubicBezTo>
                    <a:pt x="112" y="12686"/>
                    <a:pt x="143" y="13695"/>
                    <a:pt x="224" y="14704"/>
                  </a:cubicBezTo>
                  <a:cubicBezTo>
                    <a:pt x="224" y="14704"/>
                    <a:pt x="672" y="14954"/>
                    <a:pt x="1193" y="14954"/>
                  </a:cubicBezTo>
                  <a:cubicBezTo>
                    <a:pt x="1454" y="14954"/>
                    <a:pt x="1732" y="14892"/>
                    <a:pt x="1982" y="14704"/>
                  </a:cubicBezTo>
                  <a:cubicBezTo>
                    <a:pt x="1982" y="14704"/>
                    <a:pt x="2700" y="11268"/>
                    <a:pt x="2910" y="9597"/>
                  </a:cubicBezTo>
                  <a:cubicBezTo>
                    <a:pt x="3096" y="8136"/>
                    <a:pt x="3313" y="6965"/>
                    <a:pt x="3313" y="6965"/>
                  </a:cubicBezTo>
                  <a:lnTo>
                    <a:pt x="3870" y="9671"/>
                  </a:lnTo>
                  <a:cubicBezTo>
                    <a:pt x="3870" y="9671"/>
                    <a:pt x="3827" y="10401"/>
                    <a:pt x="3771" y="11027"/>
                  </a:cubicBezTo>
                  <a:cubicBezTo>
                    <a:pt x="3672" y="12011"/>
                    <a:pt x="4223" y="13942"/>
                    <a:pt x="4223" y="13942"/>
                  </a:cubicBezTo>
                  <a:cubicBezTo>
                    <a:pt x="4223" y="13942"/>
                    <a:pt x="4508" y="14027"/>
                    <a:pt x="4871" y="14027"/>
                  </a:cubicBezTo>
                  <a:cubicBezTo>
                    <a:pt x="5202" y="14027"/>
                    <a:pt x="5597" y="13957"/>
                    <a:pt x="5901" y="13689"/>
                  </a:cubicBezTo>
                  <a:cubicBezTo>
                    <a:pt x="5901" y="13689"/>
                    <a:pt x="6148" y="10872"/>
                    <a:pt x="6123" y="9473"/>
                  </a:cubicBezTo>
                  <a:cubicBezTo>
                    <a:pt x="6092" y="7876"/>
                    <a:pt x="5814" y="2552"/>
                    <a:pt x="5622" y="273"/>
                  </a:cubicBezTo>
                  <a:lnTo>
                    <a:pt x="17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2812;p96">
              <a:extLst>
                <a:ext uri="{FF2B5EF4-FFF2-40B4-BE49-F238E27FC236}">
                  <a16:creationId xmlns:a16="http://schemas.microsoft.com/office/drawing/2014/main" id="{B42C0D45-8B58-0031-A0DE-A01F619F3B3D}"/>
                </a:ext>
              </a:extLst>
            </p:cNvPr>
            <p:cNvSpPr/>
            <p:nvPr/>
          </p:nvSpPr>
          <p:spPr>
            <a:xfrm>
              <a:off x="3017112" y="2321709"/>
              <a:ext cx="97869" cy="346518"/>
            </a:xfrm>
            <a:custGeom>
              <a:avLst/>
              <a:gdLst/>
              <a:ahLst/>
              <a:cxnLst/>
              <a:rect l="l" t="t" r="r" b="b"/>
              <a:pathLst>
                <a:path w="1796" h="6359" extrusionOk="0">
                  <a:moveTo>
                    <a:pt x="1796" y="1"/>
                  </a:moveTo>
                  <a:lnTo>
                    <a:pt x="1796" y="1"/>
                  </a:lnTo>
                  <a:cubicBezTo>
                    <a:pt x="1431" y="447"/>
                    <a:pt x="917" y="744"/>
                    <a:pt x="347" y="831"/>
                  </a:cubicBezTo>
                  <a:lnTo>
                    <a:pt x="0" y="3647"/>
                  </a:lnTo>
                  <a:lnTo>
                    <a:pt x="570" y="6359"/>
                  </a:lnTo>
                  <a:lnTo>
                    <a:pt x="223" y="3536"/>
                  </a:lnTo>
                  <a:lnTo>
                    <a:pt x="675" y="1041"/>
                  </a:lnTo>
                  <a:cubicBezTo>
                    <a:pt x="1604" y="676"/>
                    <a:pt x="1796" y="1"/>
                    <a:pt x="17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2813;p96">
              <a:extLst>
                <a:ext uri="{FF2B5EF4-FFF2-40B4-BE49-F238E27FC236}">
                  <a16:creationId xmlns:a16="http://schemas.microsoft.com/office/drawing/2014/main" id="{1AC5018E-EF14-A80D-F570-24A876449205}"/>
                </a:ext>
              </a:extLst>
            </p:cNvPr>
            <p:cNvSpPr/>
            <p:nvPr/>
          </p:nvSpPr>
          <p:spPr>
            <a:xfrm>
              <a:off x="2863283" y="3239125"/>
              <a:ext cx="55691" cy="9100"/>
            </a:xfrm>
            <a:custGeom>
              <a:avLst/>
              <a:gdLst/>
              <a:ahLst/>
              <a:cxnLst/>
              <a:rect l="l" t="t" r="r" b="b"/>
              <a:pathLst>
                <a:path w="1022" h="167" extrusionOk="0">
                  <a:moveTo>
                    <a:pt x="511" y="1"/>
                  </a:moveTo>
                  <a:cubicBezTo>
                    <a:pt x="349" y="1"/>
                    <a:pt x="186" y="28"/>
                    <a:pt x="31" y="84"/>
                  </a:cubicBezTo>
                  <a:cubicBezTo>
                    <a:pt x="7" y="90"/>
                    <a:pt x="1" y="115"/>
                    <a:pt x="7" y="140"/>
                  </a:cubicBezTo>
                  <a:cubicBezTo>
                    <a:pt x="12" y="155"/>
                    <a:pt x="29" y="166"/>
                    <a:pt x="49" y="166"/>
                  </a:cubicBezTo>
                  <a:cubicBezTo>
                    <a:pt x="54" y="166"/>
                    <a:pt x="58" y="166"/>
                    <a:pt x="62" y="165"/>
                  </a:cubicBezTo>
                  <a:cubicBezTo>
                    <a:pt x="208" y="112"/>
                    <a:pt x="360" y="86"/>
                    <a:pt x="511" y="86"/>
                  </a:cubicBezTo>
                  <a:cubicBezTo>
                    <a:pt x="663" y="86"/>
                    <a:pt x="815" y="112"/>
                    <a:pt x="960" y="165"/>
                  </a:cubicBezTo>
                  <a:lnTo>
                    <a:pt x="979" y="165"/>
                  </a:lnTo>
                  <a:cubicBezTo>
                    <a:pt x="991" y="165"/>
                    <a:pt x="1010" y="158"/>
                    <a:pt x="1016" y="140"/>
                  </a:cubicBezTo>
                  <a:cubicBezTo>
                    <a:pt x="1022" y="121"/>
                    <a:pt x="1016" y="90"/>
                    <a:pt x="991" y="84"/>
                  </a:cubicBezTo>
                  <a:cubicBezTo>
                    <a:pt x="836" y="28"/>
                    <a:pt x="674" y="1"/>
                    <a:pt x="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2814;p96">
              <a:extLst>
                <a:ext uri="{FF2B5EF4-FFF2-40B4-BE49-F238E27FC236}">
                  <a16:creationId xmlns:a16="http://schemas.microsoft.com/office/drawing/2014/main" id="{E9BB6DD7-EA3C-F281-D50A-086917DE4B27}"/>
                </a:ext>
              </a:extLst>
            </p:cNvPr>
            <p:cNvSpPr/>
            <p:nvPr/>
          </p:nvSpPr>
          <p:spPr>
            <a:xfrm>
              <a:off x="2860232" y="3214495"/>
              <a:ext cx="61794" cy="9100"/>
            </a:xfrm>
            <a:custGeom>
              <a:avLst/>
              <a:gdLst/>
              <a:ahLst/>
              <a:cxnLst/>
              <a:rect l="l" t="t" r="r" b="b"/>
              <a:pathLst>
                <a:path w="1134" h="167" extrusionOk="0">
                  <a:moveTo>
                    <a:pt x="570" y="1"/>
                  </a:moveTo>
                  <a:cubicBezTo>
                    <a:pt x="391" y="1"/>
                    <a:pt x="211" y="28"/>
                    <a:pt x="38" y="84"/>
                  </a:cubicBezTo>
                  <a:cubicBezTo>
                    <a:pt x="13" y="90"/>
                    <a:pt x="1" y="115"/>
                    <a:pt x="7" y="140"/>
                  </a:cubicBezTo>
                  <a:cubicBezTo>
                    <a:pt x="16" y="159"/>
                    <a:pt x="30" y="167"/>
                    <a:pt x="46" y="167"/>
                  </a:cubicBezTo>
                  <a:cubicBezTo>
                    <a:pt x="51" y="167"/>
                    <a:pt x="57" y="166"/>
                    <a:pt x="63" y="165"/>
                  </a:cubicBezTo>
                  <a:cubicBezTo>
                    <a:pt x="227" y="115"/>
                    <a:pt x="397" y="90"/>
                    <a:pt x="567" y="90"/>
                  </a:cubicBezTo>
                  <a:cubicBezTo>
                    <a:pt x="738" y="90"/>
                    <a:pt x="908" y="115"/>
                    <a:pt x="1072" y="165"/>
                  </a:cubicBezTo>
                  <a:lnTo>
                    <a:pt x="1084" y="165"/>
                  </a:lnTo>
                  <a:cubicBezTo>
                    <a:pt x="1103" y="165"/>
                    <a:pt x="1121" y="152"/>
                    <a:pt x="1128" y="140"/>
                  </a:cubicBezTo>
                  <a:cubicBezTo>
                    <a:pt x="1134" y="115"/>
                    <a:pt x="1121" y="90"/>
                    <a:pt x="1103" y="84"/>
                  </a:cubicBezTo>
                  <a:cubicBezTo>
                    <a:pt x="929" y="28"/>
                    <a:pt x="750" y="1"/>
                    <a:pt x="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2815;p96">
              <a:extLst>
                <a:ext uri="{FF2B5EF4-FFF2-40B4-BE49-F238E27FC236}">
                  <a16:creationId xmlns:a16="http://schemas.microsoft.com/office/drawing/2014/main" id="{C984B0C2-D709-D797-067A-77965CEDC2E8}"/>
                </a:ext>
              </a:extLst>
            </p:cNvPr>
            <p:cNvSpPr/>
            <p:nvPr/>
          </p:nvSpPr>
          <p:spPr>
            <a:xfrm>
              <a:off x="2860232" y="3190301"/>
              <a:ext cx="61468" cy="10245"/>
            </a:xfrm>
            <a:custGeom>
              <a:avLst/>
              <a:gdLst/>
              <a:ahLst/>
              <a:cxnLst/>
              <a:rect l="l" t="t" r="r" b="b"/>
              <a:pathLst>
                <a:path w="1128" h="188" extrusionOk="0">
                  <a:moveTo>
                    <a:pt x="575" y="0"/>
                  </a:moveTo>
                  <a:cubicBezTo>
                    <a:pt x="390" y="0"/>
                    <a:pt x="206" y="34"/>
                    <a:pt x="32" y="101"/>
                  </a:cubicBezTo>
                  <a:cubicBezTo>
                    <a:pt x="7" y="113"/>
                    <a:pt x="1" y="138"/>
                    <a:pt x="7" y="163"/>
                  </a:cubicBezTo>
                  <a:cubicBezTo>
                    <a:pt x="19" y="175"/>
                    <a:pt x="32" y="188"/>
                    <a:pt x="50" y="188"/>
                  </a:cubicBezTo>
                  <a:cubicBezTo>
                    <a:pt x="57" y="181"/>
                    <a:pt x="63" y="181"/>
                    <a:pt x="69" y="175"/>
                  </a:cubicBezTo>
                  <a:cubicBezTo>
                    <a:pt x="224" y="107"/>
                    <a:pt x="386" y="85"/>
                    <a:pt x="534" y="85"/>
                  </a:cubicBezTo>
                  <a:cubicBezTo>
                    <a:pt x="829" y="85"/>
                    <a:pt x="1066" y="175"/>
                    <a:pt x="1066" y="175"/>
                  </a:cubicBezTo>
                  <a:cubicBezTo>
                    <a:pt x="1071" y="179"/>
                    <a:pt x="1076" y="180"/>
                    <a:pt x="1082" y="180"/>
                  </a:cubicBezTo>
                  <a:cubicBezTo>
                    <a:pt x="1097" y="180"/>
                    <a:pt x="1112" y="169"/>
                    <a:pt x="1121" y="151"/>
                  </a:cubicBezTo>
                  <a:cubicBezTo>
                    <a:pt x="1128" y="132"/>
                    <a:pt x="1115" y="107"/>
                    <a:pt x="1097" y="95"/>
                  </a:cubicBezTo>
                  <a:cubicBezTo>
                    <a:pt x="927" y="31"/>
                    <a:pt x="751" y="0"/>
                    <a:pt x="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2816;p96">
              <a:extLst>
                <a:ext uri="{FF2B5EF4-FFF2-40B4-BE49-F238E27FC236}">
                  <a16:creationId xmlns:a16="http://schemas.microsoft.com/office/drawing/2014/main" id="{B0A6785A-C4F1-07E8-8103-AA478E5B1CA0}"/>
                </a:ext>
              </a:extLst>
            </p:cNvPr>
            <p:cNvSpPr/>
            <p:nvPr/>
          </p:nvSpPr>
          <p:spPr>
            <a:xfrm>
              <a:off x="2859905" y="3167687"/>
              <a:ext cx="62121" cy="11280"/>
            </a:xfrm>
            <a:custGeom>
              <a:avLst/>
              <a:gdLst/>
              <a:ahLst/>
              <a:cxnLst/>
              <a:rect l="l" t="t" r="r" b="b"/>
              <a:pathLst>
                <a:path w="1140" h="207" extrusionOk="0">
                  <a:moveTo>
                    <a:pt x="578" y="1"/>
                  </a:moveTo>
                  <a:cubicBezTo>
                    <a:pt x="390" y="1"/>
                    <a:pt x="202" y="41"/>
                    <a:pt x="25" y="120"/>
                  </a:cubicBezTo>
                  <a:cubicBezTo>
                    <a:pt x="13" y="132"/>
                    <a:pt x="1" y="145"/>
                    <a:pt x="1" y="163"/>
                  </a:cubicBezTo>
                  <a:cubicBezTo>
                    <a:pt x="1" y="188"/>
                    <a:pt x="25" y="206"/>
                    <a:pt x="44" y="206"/>
                  </a:cubicBezTo>
                  <a:cubicBezTo>
                    <a:pt x="50" y="206"/>
                    <a:pt x="56" y="200"/>
                    <a:pt x="63" y="200"/>
                  </a:cubicBezTo>
                  <a:cubicBezTo>
                    <a:pt x="229" y="127"/>
                    <a:pt x="407" y="90"/>
                    <a:pt x="584" y="90"/>
                  </a:cubicBezTo>
                  <a:cubicBezTo>
                    <a:pt x="750" y="90"/>
                    <a:pt x="916" y="122"/>
                    <a:pt x="1072" y="188"/>
                  </a:cubicBezTo>
                  <a:lnTo>
                    <a:pt x="1078" y="188"/>
                  </a:lnTo>
                  <a:cubicBezTo>
                    <a:pt x="1083" y="191"/>
                    <a:pt x="1089" y="193"/>
                    <a:pt x="1094" y="193"/>
                  </a:cubicBezTo>
                  <a:cubicBezTo>
                    <a:pt x="1109" y="193"/>
                    <a:pt x="1125" y="183"/>
                    <a:pt x="1134" y="169"/>
                  </a:cubicBezTo>
                  <a:cubicBezTo>
                    <a:pt x="1140" y="145"/>
                    <a:pt x="1134" y="120"/>
                    <a:pt x="1109" y="114"/>
                  </a:cubicBezTo>
                  <a:cubicBezTo>
                    <a:pt x="939" y="38"/>
                    <a:pt x="759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2817;p96">
              <a:extLst>
                <a:ext uri="{FF2B5EF4-FFF2-40B4-BE49-F238E27FC236}">
                  <a16:creationId xmlns:a16="http://schemas.microsoft.com/office/drawing/2014/main" id="{21CF9187-F2FE-67DF-45FF-6606626A91DD}"/>
                </a:ext>
              </a:extLst>
            </p:cNvPr>
            <p:cNvSpPr/>
            <p:nvPr/>
          </p:nvSpPr>
          <p:spPr>
            <a:xfrm>
              <a:off x="2859251" y="3143929"/>
              <a:ext cx="62775" cy="10735"/>
            </a:xfrm>
            <a:custGeom>
              <a:avLst/>
              <a:gdLst/>
              <a:ahLst/>
              <a:cxnLst/>
              <a:rect l="l" t="t" r="r" b="b"/>
              <a:pathLst>
                <a:path w="1152" h="197" extrusionOk="0">
                  <a:moveTo>
                    <a:pt x="548" y="1"/>
                  </a:moveTo>
                  <a:cubicBezTo>
                    <a:pt x="387" y="1"/>
                    <a:pt x="207" y="30"/>
                    <a:pt x="31" y="116"/>
                  </a:cubicBezTo>
                  <a:cubicBezTo>
                    <a:pt x="6" y="122"/>
                    <a:pt x="0" y="153"/>
                    <a:pt x="13" y="172"/>
                  </a:cubicBezTo>
                  <a:cubicBezTo>
                    <a:pt x="19" y="184"/>
                    <a:pt x="31" y="197"/>
                    <a:pt x="50" y="197"/>
                  </a:cubicBezTo>
                  <a:lnTo>
                    <a:pt x="68" y="191"/>
                  </a:lnTo>
                  <a:cubicBezTo>
                    <a:pt x="227" y="112"/>
                    <a:pt x="393" y="86"/>
                    <a:pt x="543" y="86"/>
                  </a:cubicBezTo>
                  <a:cubicBezTo>
                    <a:pt x="844" y="86"/>
                    <a:pt x="1084" y="191"/>
                    <a:pt x="1084" y="191"/>
                  </a:cubicBezTo>
                  <a:lnTo>
                    <a:pt x="1090" y="191"/>
                  </a:lnTo>
                  <a:cubicBezTo>
                    <a:pt x="1095" y="194"/>
                    <a:pt x="1101" y="196"/>
                    <a:pt x="1106" y="196"/>
                  </a:cubicBezTo>
                  <a:cubicBezTo>
                    <a:pt x="1121" y="196"/>
                    <a:pt x="1137" y="185"/>
                    <a:pt x="1146" y="172"/>
                  </a:cubicBezTo>
                  <a:cubicBezTo>
                    <a:pt x="1152" y="147"/>
                    <a:pt x="1146" y="122"/>
                    <a:pt x="1121" y="116"/>
                  </a:cubicBezTo>
                  <a:cubicBezTo>
                    <a:pt x="1104" y="108"/>
                    <a:pt x="860" y="1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2818;p96">
              <a:extLst>
                <a:ext uri="{FF2B5EF4-FFF2-40B4-BE49-F238E27FC236}">
                  <a16:creationId xmlns:a16="http://schemas.microsoft.com/office/drawing/2014/main" id="{B91DE6DD-4444-2123-70A4-428C98282B74}"/>
                </a:ext>
              </a:extLst>
            </p:cNvPr>
            <p:cNvSpPr/>
            <p:nvPr/>
          </p:nvSpPr>
          <p:spPr>
            <a:xfrm>
              <a:off x="2885570" y="1553272"/>
              <a:ext cx="273607" cy="262545"/>
            </a:xfrm>
            <a:custGeom>
              <a:avLst/>
              <a:gdLst/>
              <a:ahLst/>
              <a:cxnLst/>
              <a:rect l="l" t="t" r="r" b="b"/>
              <a:pathLst>
                <a:path w="5021" h="4818" extrusionOk="0">
                  <a:moveTo>
                    <a:pt x="2476" y="1"/>
                  </a:moveTo>
                  <a:cubicBezTo>
                    <a:pt x="1108" y="1"/>
                    <a:pt x="0" y="1109"/>
                    <a:pt x="0" y="2477"/>
                  </a:cubicBezTo>
                  <a:cubicBezTo>
                    <a:pt x="0" y="3696"/>
                    <a:pt x="947" y="4706"/>
                    <a:pt x="2161" y="4792"/>
                  </a:cubicBezTo>
                  <a:cubicBezTo>
                    <a:pt x="2328" y="4798"/>
                    <a:pt x="2483" y="4817"/>
                    <a:pt x="2631" y="4817"/>
                  </a:cubicBezTo>
                  <a:cubicBezTo>
                    <a:pt x="2644" y="4817"/>
                    <a:pt x="2658" y="4818"/>
                    <a:pt x="2671" y="4818"/>
                  </a:cubicBezTo>
                  <a:cubicBezTo>
                    <a:pt x="2812" y="4818"/>
                    <a:pt x="2953" y="4788"/>
                    <a:pt x="3083" y="4743"/>
                  </a:cubicBezTo>
                  <a:cubicBezTo>
                    <a:pt x="3436" y="4606"/>
                    <a:pt x="3752" y="4396"/>
                    <a:pt x="4005" y="4124"/>
                  </a:cubicBezTo>
                  <a:cubicBezTo>
                    <a:pt x="4365" y="3715"/>
                    <a:pt x="4631" y="3232"/>
                    <a:pt x="4786" y="2712"/>
                  </a:cubicBezTo>
                  <a:cubicBezTo>
                    <a:pt x="4940" y="2217"/>
                    <a:pt x="5021" y="1672"/>
                    <a:pt x="4829" y="1189"/>
                  </a:cubicBezTo>
                  <a:cubicBezTo>
                    <a:pt x="4662" y="774"/>
                    <a:pt x="4315" y="459"/>
                    <a:pt x="3888" y="323"/>
                  </a:cubicBezTo>
                  <a:cubicBezTo>
                    <a:pt x="3789" y="292"/>
                    <a:pt x="3696" y="285"/>
                    <a:pt x="3585" y="261"/>
                  </a:cubicBezTo>
                  <a:cubicBezTo>
                    <a:pt x="3473" y="230"/>
                    <a:pt x="3362" y="162"/>
                    <a:pt x="3250" y="124"/>
                  </a:cubicBezTo>
                  <a:cubicBezTo>
                    <a:pt x="3003" y="44"/>
                    <a:pt x="2736" y="1"/>
                    <a:pt x="2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2819;p96">
              <a:extLst>
                <a:ext uri="{FF2B5EF4-FFF2-40B4-BE49-F238E27FC236}">
                  <a16:creationId xmlns:a16="http://schemas.microsoft.com/office/drawing/2014/main" id="{884BBDFF-43A0-9303-6980-82691AA4E23E}"/>
                </a:ext>
              </a:extLst>
            </p:cNvPr>
            <p:cNvSpPr/>
            <p:nvPr/>
          </p:nvSpPr>
          <p:spPr>
            <a:xfrm>
              <a:off x="2845083" y="1757342"/>
              <a:ext cx="107677" cy="290881"/>
            </a:xfrm>
            <a:custGeom>
              <a:avLst/>
              <a:gdLst/>
              <a:ahLst/>
              <a:cxnLst/>
              <a:rect l="l" t="t" r="r" b="b"/>
              <a:pathLst>
                <a:path w="1976" h="5338" extrusionOk="0">
                  <a:moveTo>
                    <a:pt x="1201" y="1"/>
                  </a:moveTo>
                  <a:cubicBezTo>
                    <a:pt x="1189" y="7"/>
                    <a:pt x="1176" y="13"/>
                    <a:pt x="1170" y="20"/>
                  </a:cubicBezTo>
                  <a:cubicBezTo>
                    <a:pt x="737" y="286"/>
                    <a:pt x="607" y="855"/>
                    <a:pt x="879" y="1289"/>
                  </a:cubicBezTo>
                  <a:cubicBezTo>
                    <a:pt x="471" y="1697"/>
                    <a:pt x="731" y="2062"/>
                    <a:pt x="731" y="2062"/>
                  </a:cubicBezTo>
                  <a:cubicBezTo>
                    <a:pt x="198" y="2285"/>
                    <a:pt x="465" y="2818"/>
                    <a:pt x="465" y="2818"/>
                  </a:cubicBezTo>
                  <a:cubicBezTo>
                    <a:pt x="0" y="3121"/>
                    <a:pt x="316" y="3592"/>
                    <a:pt x="316" y="3592"/>
                  </a:cubicBezTo>
                  <a:cubicBezTo>
                    <a:pt x="0" y="4186"/>
                    <a:pt x="396" y="4427"/>
                    <a:pt x="396" y="4427"/>
                  </a:cubicBezTo>
                  <a:cubicBezTo>
                    <a:pt x="192" y="4650"/>
                    <a:pt x="328" y="4830"/>
                    <a:pt x="458" y="4997"/>
                  </a:cubicBezTo>
                  <a:cubicBezTo>
                    <a:pt x="533" y="5102"/>
                    <a:pt x="520" y="5244"/>
                    <a:pt x="434" y="5337"/>
                  </a:cubicBezTo>
                  <a:cubicBezTo>
                    <a:pt x="644" y="5294"/>
                    <a:pt x="793" y="4997"/>
                    <a:pt x="780" y="4780"/>
                  </a:cubicBezTo>
                  <a:cubicBezTo>
                    <a:pt x="768" y="4638"/>
                    <a:pt x="706" y="4508"/>
                    <a:pt x="613" y="4403"/>
                  </a:cubicBezTo>
                  <a:cubicBezTo>
                    <a:pt x="935" y="4112"/>
                    <a:pt x="669" y="3616"/>
                    <a:pt x="669" y="3616"/>
                  </a:cubicBezTo>
                  <a:cubicBezTo>
                    <a:pt x="886" y="3468"/>
                    <a:pt x="985" y="3202"/>
                    <a:pt x="916" y="2948"/>
                  </a:cubicBezTo>
                  <a:cubicBezTo>
                    <a:pt x="1337" y="2756"/>
                    <a:pt x="1189" y="2248"/>
                    <a:pt x="1189" y="2248"/>
                  </a:cubicBezTo>
                  <a:cubicBezTo>
                    <a:pt x="1696" y="2050"/>
                    <a:pt x="1492" y="1536"/>
                    <a:pt x="1492" y="1536"/>
                  </a:cubicBezTo>
                  <a:cubicBezTo>
                    <a:pt x="1932" y="1363"/>
                    <a:pt x="1944" y="991"/>
                    <a:pt x="1975" y="744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2820;p96">
              <a:extLst>
                <a:ext uri="{FF2B5EF4-FFF2-40B4-BE49-F238E27FC236}">
                  <a16:creationId xmlns:a16="http://schemas.microsoft.com/office/drawing/2014/main" id="{24099227-3C38-4B84-EFDC-5795BA342518}"/>
                </a:ext>
              </a:extLst>
            </p:cNvPr>
            <p:cNvSpPr/>
            <p:nvPr/>
          </p:nvSpPr>
          <p:spPr>
            <a:xfrm>
              <a:off x="3088987" y="1729225"/>
              <a:ext cx="349515" cy="376107"/>
            </a:xfrm>
            <a:custGeom>
              <a:avLst/>
              <a:gdLst/>
              <a:ahLst/>
              <a:cxnLst/>
              <a:rect l="l" t="t" r="r" b="b"/>
              <a:pathLst>
                <a:path w="6414" h="6902" extrusionOk="0">
                  <a:moveTo>
                    <a:pt x="5661" y="1"/>
                  </a:moveTo>
                  <a:cubicBezTo>
                    <a:pt x="5618" y="1"/>
                    <a:pt x="5574" y="16"/>
                    <a:pt x="5541" y="46"/>
                  </a:cubicBezTo>
                  <a:cubicBezTo>
                    <a:pt x="5522" y="65"/>
                    <a:pt x="5510" y="90"/>
                    <a:pt x="5504" y="108"/>
                  </a:cubicBezTo>
                  <a:cubicBezTo>
                    <a:pt x="5479" y="164"/>
                    <a:pt x="5466" y="220"/>
                    <a:pt x="5460" y="282"/>
                  </a:cubicBezTo>
                  <a:cubicBezTo>
                    <a:pt x="5411" y="697"/>
                    <a:pt x="5275" y="1093"/>
                    <a:pt x="5064" y="1452"/>
                  </a:cubicBezTo>
                  <a:cubicBezTo>
                    <a:pt x="5052" y="1477"/>
                    <a:pt x="5027" y="1501"/>
                    <a:pt x="5002" y="1520"/>
                  </a:cubicBezTo>
                  <a:cubicBezTo>
                    <a:pt x="4991" y="1526"/>
                    <a:pt x="4980" y="1528"/>
                    <a:pt x="4971" y="1528"/>
                  </a:cubicBezTo>
                  <a:cubicBezTo>
                    <a:pt x="4932" y="1528"/>
                    <a:pt x="4914" y="1480"/>
                    <a:pt x="4909" y="1439"/>
                  </a:cubicBezTo>
                  <a:cubicBezTo>
                    <a:pt x="4891" y="1353"/>
                    <a:pt x="4860" y="1260"/>
                    <a:pt x="4816" y="1173"/>
                  </a:cubicBezTo>
                  <a:cubicBezTo>
                    <a:pt x="4773" y="1074"/>
                    <a:pt x="4699" y="987"/>
                    <a:pt x="4612" y="926"/>
                  </a:cubicBezTo>
                  <a:cubicBezTo>
                    <a:pt x="4587" y="913"/>
                    <a:pt x="4556" y="901"/>
                    <a:pt x="4526" y="895"/>
                  </a:cubicBezTo>
                  <a:cubicBezTo>
                    <a:pt x="4396" y="895"/>
                    <a:pt x="4451" y="1031"/>
                    <a:pt x="4457" y="1105"/>
                  </a:cubicBezTo>
                  <a:cubicBezTo>
                    <a:pt x="4476" y="1235"/>
                    <a:pt x="4488" y="1371"/>
                    <a:pt x="4501" y="1495"/>
                  </a:cubicBezTo>
                  <a:cubicBezTo>
                    <a:pt x="4538" y="1786"/>
                    <a:pt x="4544" y="2083"/>
                    <a:pt x="4519" y="2374"/>
                  </a:cubicBezTo>
                  <a:cubicBezTo>
                    <a:pt x="4482" y="2572"/>
                    <a:pt x="4389" y="2832"/>
                    <a:pt x="4061" y="3321"/>
                  </a:cubicBezTo>
                  <a:cubicBezTo>
                    <a:pt x="3795" y="3724"/>
                    <a:pt x="2953" y="4950"/>
                    <a:pt x="2953" y="4950"/>
                  </a:cubicBezTo>
                  <a:cubicBezTo>
                    <a:pt x="2953" y="4950"/>
                    <a:pt x="2798" y="4683"/>
                    <a:pt x="1994" y="3464"/>
                  </a:cubicBezTo>
                  <a:cubicBezTo>
                    <a:pt x="1336" y="2475"/>
                    <a:pt x="891" y="2251"/>
                    <a:pt x="379" y="2251"/>
                  </a:cubicBezTo>
                  <a:cubicBezTo>
                    <a:pt x="260" y="2251"/>
                    <a:pt x="137" y="2264"/>
                    <a:pt x="6" y="2281"/>
                  </a:cubicBezTo>
                  <a:lnTo>
                    <a:pt x="0" y="2281"/>
                  </a:lnTo>
                  <a:lnTo>
                    <a:pt x="477" y="4368"/>
                  </a:lnTo>
                  <a:cubicBezTo>
                    <a:pt x="477" y="4368"/>
                    <a:pt x="2018" y="6349"/>
                    <a:pt x="2458" y="6701"/>
                  </a:cubicBezTo>
                  <a:cubicBezTo>
                    <a:pt x="2574" y="6793"/>
                    <a:pt x="2761" y="6901"/>
                    <a:pt x="2979" y="6901"/>
                  </a:cubicBezTo>
                  <a:cubicBezTo>
                    <a:pt x="3203" y="6901"/>
                    <a:pt x="3460" y="6787"/>
                    <a:pt x="3708" y="6423"/>
                  </a:cubicBezTo>
                  <a:cubicBezTo>
                    <a:pt x="4265" y="5600"/>
                    <a:pt x="5522" y="3123"/>
                    <a:pt x="5627" y="2956"/>
                  </a:cubicBezTo>
                  <a:cubicBezTo>
                    <a:pt x="5733" y="2789"/>
                    <a:pt x="5807" y="2653"/>
                    <a:pt x="5906" y="2504"/>
                  </a:cubicBezTo>
                  <a:cubicBezTo>
                    <a:pt x="6017" y="2343"/>
                    <a:pt x="6117" y="2182"/>
                    <a:pt x="6203" y="2009"/>
                  </a:cubicBezTo>
                  <a:cubicBezTo>
                    <a:pt x="6339" y="1761"/>
                    <a:pt x="6407" y="1477"/>
                    <a:pt x="6414" y="1192"/>
                  </a:cubicBezTo>
                  <a:cubicBezTo>
                    <a:pt x="6414" y="907"/>
                    <a:pt x="6308" y="628"/>
                    <a:pt x="6110" y="418"/>
                  </a:cubicBezTo>
                  <a:cubicBezTo>
                    <a:pt x="6017" y="344"/>
                    <a:pt x="5931" y="263"/>
                    <a:pt x="5857" y="170"/>
                  </a:cubicBezTo>
                  <a:cubicBezTo>
                    <a:pt x="5832" y="133"/>
                    <a:pt x="5813" y="90"/>
                    <a:pt x="5782" y="53"/>
                  </a:cubicBezTo>
                  <a:cubicBezTo>
                    <a:pt x="5751" y="18"/>
                    <a:pt x="5706" y="1"/>
                    <a:pt x="56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2821;p96">
              <a:extLst>
                <a:ext uri="{FF2B5EF4-FFF2-40B4-BE49-F238E27FC236}">
                  <a16:creationId xmlns:a16="http://schemas.microsoft.com/office/drawing/2014/main" id="{57325358-604E-DA77-A14D-6B2A1EB875FB}"/>
                </a:ext>
              </a:extLst>
            </p:cNvPr>
            <p:cNvSpPr/>
            <p:nvPr/>
          </p:nvSpPr>
          <p:spPr>
            <a:xfrm>
              <a:off x="2852494" y="1853519"/>
              <a:ext cx="344829" cy="458336"/>
            </a:xfrm>
            <a:custGeom>
              <a:avLst/>
              <a:gdLst/>
              <a:ahLst/>
              <a:cxnLst/>
              <a:rect l="l" t="t" r="r" b="b"/>
              <a:pathLst>
                <a:path w="6328" h="8411" extrusionOk="0">
                  <a:moveTo>
                    <a:pt x="2687" y="0"/>
                  </a:moveTo>
                  <a:cubicBezTo>
                    <a:pt x="1895" y="93"/>
                    <a:pt x="1338" y="130"/>
                    <a:pt x="1146" y="167"/>
                  </a:cubicBezTo>
                  <a:cubicBezTo>
                    <a:pt x="663" y="273"/>
                    <a:pt x="595" y="638"/>
                    <a:pt x="570" y="1152"/>
                  </a:cubicBezTo>
                  <a:cubicBezTo>
                    <a:pt x="539" y="1721"/>
                    <a:pt x="589" y="1858"/>
                    <a:pt x="719" y="2792"/>
                  </a:cubicBezTo>
                  <a:lnTo>
                    <a:pt x="1177" y="3795"/>
                  </a:lnTo>
                  <a:cubicBezTo>
                    <a:pt x="1375" y="4235"/>
                    <a:pt x="1338" y="4668"/>
                    <a:pt x="1183" y="5126"/>
                  </a:cubicBezTo>
                  <a:cubicBezTo>
                    <a:pt x="1102" y="5337"/>
                    <a:pt x="1003" y="5535"/>
                    <a:pt x="880" y="5721"/>
                  </a:cubicBezTo>
                  <a:cubicBezTo>
                    <a:pt x="483" y="6408"/>
                    <a:pt x="186" y="7144"/>
                    <a:pt x="0" y="7912"/>
                  </a:cubicBezTo>
                  <a:cubicBezTo>
                    <a:pt x="440" y="7900"/>
                    <a:pt x="855" y="7708"/>
                    <a:pt x="1152" y="7380"/>
                  </a:cubicBezTo>
                  <a:cubicBezTo>
                    <a:pt x="1152" y="7380"/>
                    <a:pt x="1783" y="8327"/>
                    <a:pt x="3337" y="8407"/>
                  </a:cubicBezTo>
                  <a:cubicBezTo>
                    <a:pt x="3378" y="8409"/>
                    <a:pt x="3418" y="8410"/>
                    <a:pt x="3458" y="8410"/>
                  </a:cubicBezTo>
                  <a:cubicBezTo>
                    <a:pt x="4937" y="8410"/>
                    <a:pt x="5665" y="7101"/>
                    <a:pt x="5665" y="7101"/>
                  </a:cubicBezTo>
                  <a:lnTo>
                    <a:pt x="5331" y="5306"/>
                  </a:lnTo>
                  <a:cubicBezTo>
                    <a:pt x="5399" y="4984"/>
                    <a:pt x="5479" y="4377"/>
                    <a:pt x="5529" y="3938"/>
                  </a:cubicBezTo>
                  <a:cubicBezTo>
                    <a:pt x="6327" y="3189"/>
                    <a:pt x="6104" y="2365"/>
                    <a:pt x="5813" y="1765"/>
                  </a:cubicBezTo>
                  <a:cubicBezTo>
                    <a:pt x="5225" y="557"/>
                    <a:pt x="4600" y="0"/>
                    <a:pt x="4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2822;p96">
              <a:extLst>
                <a:ext uri="{FF2B5EF4-FFF2-40B4-BE49-F238E27FC236}">
                  <a16:creationId xmlns:a16="http://schemas.microsoft.com/office/drawing/2014/main" id="{9D4235E8-6DEB-1BFD-07E4-EA0B86B806A1}"/>
                </a:ext>
              </a:extLst>
            </p:cNvPr>
            <p:cNvSpPr/>
            <p:nvPr/>
          </p:nvSpPr>
          <p:spPr>
            <a:xfrm>
              <a:off x="2973247" y="2043095"/>
              <a:ext cx="129965" cy="51332"/>
            </a:xfrm>
            <a:custGeom>
              <a:avLst/>
              <a:gdLst/>
              <a:ahLst/>
              <a:cxnLst/>
              <a:rect l="l" t="t" r="r" b="b"/>
              <a:pathLst>
                <a:path w="2385" h="942" extrusionOk="0">
                  <a:moveTo>
                    <a:pt x="2384" y="0"/>
                  </a:moveTo>
                  <a:lnTo>
                    <a:pt x="2384" y="0"/>
                  </a:lnTo>
                  <a:cubicBezTo>
                    <a:pt x="2155" y="428"/>
                    <a:pt x="1709" y="700"/>
                    <a:pt x="1220" y="712"/>
                  </a:cubicBezTo>
                  <a:cubicBezTo>
                    <a:pt x="1194" y="714"/>
                    <a:pt x="1168" y="715"/>
                    <a:pt x="1142" y="715"/>
                  </a:cubicBezTo>
                  <a:cubicBezTo>
                    <a:pt x="664" y="715"/>
                    <a:pt x="224" y="448"/>
                    <a:pt x="1" y="19"/>
                  </a:cubicBezTo>
                  <a:lnTo>
                    <a:pt x="1" y="19"/>
                  </a:lnTo>
                  <a:cubicBezTo>
                    <a:pt x="1" y="19"/>
                    <a:pt x="94" y="929"/>
                    <a:pt x="1214" y="941"/>
                  </a:cubicBezTo>
                  <a:cubicBezTo>
                    <a:pt x="1221" y="942"/>
                    <a:pt x="1229" y="942"/>
                    <a:pt x="1236" y="942"/>
                  </a:cubicBezTo>
                  <a:cubicBezTo>
                    <a:pt x="2341" y="942"/>
                    <a:pt x="2384" y="1"/>
                    <a:pt x="2384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2823;p96">
              <a:extLst>
                <a:ext uri="{FF2B5EF4-FFF2-40B4-BE49-F238E27FC236}">
                  <a16:creationId xmlns:a16="http://schemas.microsoft.com/office/drawing/2014/main" id="{9486A493-DCEF-37BC-8AF0-072337C53EEB}"/>
                </a:ext>
              </a:extLst>
            </p:cNvPr>
            <p:cNvSpPr/>
            <p:nvPr/>
          </p:nvSpPr>
          <p:spPr>
            <a:xfrm>
              <a:off x="2908129" y="1607927"/>
              <a:ext cx="227125" cy="316983"/>
            </a:xfrm>
            <a:custGeom>
              <a:avLst/>
              <a:gdLst/>
              <a:ahLst/>
              <a:cxnLst/>
              <a:rect l="l" t="t" r="r" b="b"/>
              <a:pathLst>
                <a:path w="4168" h="5817" extrusionOk="0">
                  <a:moveTo>
                    <a:pt x="3542" y="1"/>
                  </a:moveTo>
                  <a:lnTo>
                    <a:pt x="3542" y="1"/>
                  </a:lnTo>
                  <a:cubicBezTo>
                    <a:pt x="3647" y="310"/>
                    <a:pt x="3616" y="1065"/>
                    <a:pt x="2644" y="1499"/>
                  </a:cubicBezTo>
                  <a:cubicBezTo>
                    <a:pt x="2311" y="1642"/>
                    <a:pt x="1951" y="1717"/>
                    <a:pt x="1584" y="1717"/>
                  </a:cubicBezTo>
                  <a:cubicBezTo>
                    <a:pt x="1556" y="1717"/>
                    <a:pt x="1527" y="1716"/>
                    <a:pt x="1499" y="1715"/>
                  </a:cubicBezTo>
                  <a:cubicBezTo>
                    <a:pt x="1306" y="2101"/>
                    <a:pt x="1103" y="2112"/>
                    <a:pt x="1080" y="2112"/>
                  </a:cubicBezTo>
                  <a:cubicBezTo>
                    <a:pt x="1079" y="2112"/>
                    <a:pt x="1078" y="2112"/>
                    <a:pt x="1078" y="2112"/>
                  </a:cubicBezTo>
                  <a:cubicBezTo>
                    <a:pt x="1053" y="2062"/>
                    <a:pt x="1022" y="2019"/>
                    <a:pt x="985" y="1982"/>
                  </a:cubicBezTo>
                  <a:cubicBezTo>
                    <a:pt x="880" y="1870"/>
                    <a:pt x="740" y="1814"/>
                    <a:pt x="600" y="1814"/>
                  </a:cubicBezTo>
                  <a:cubicBezTo>
                    <a:pt x="468" y="1814"/>
                    <a:pt x="335" y="1864"/>
                    <a:pt x="230" y="1963"/>
                  </a:cubicBezTo>
                  <a:cubicBezTo>
                    <a:pt x="1" y="2211"/>
                    <a:pt x="112" y="2656"/>
                    <a:pt x="428" y="2916"/>
                  </a:cubicBezTo>
                  <a:cubicBezTo>
                    <a:pt x="583" y="3045"/>
                    <a:pt x="710" y="3083"/>
                    <a:pt x="805" y="3083"/>
                  </a:cubicBezTo>
                  <a:cubicBezTo>
                    <a:pt x="938" y="3083"/>
                    <a:pt x="1010" y="3009"/>
                    <a:pt x="1010" y="3009"/>
                  </a:cubicBezTo>
                  <a:lnTo>
                    <a:pt x="1047" y="4594"/>
                  </a:lnTo>
                  <a:cubicBezTo>
                    <a:pt x="1121" y="4885"/>
                    <a:pt x="1295" y="5145"/>
                    <a:pt x="1530" y="5343"/>
                  </a:cubicBezTo>
                  <a:cubicBezTo>
                    <a:pt x="1858" y="5587"/>
                    <a:pt x="2330" y="5817"/>
                    <a:pt x="2727" y="5817"/>
                  </a:cubicBezTo>
                  <a:cubicBezTo>
                    <a:pt x="2773" y="5817"/>
                    <a:pt x="2818" y="5814"/>
                    <a:pt x="2861" y="5807"/>
                  </a:cubicBezTo>
                  <a:cubicBezTo>
                    <a:pt x="3709" y="5677"/>
                    <a:pt x="2657" y="4588"/>
                    <a:pt x="2657" y="4588"/>
                  </a:cubicBezTo>
                  <a:lnTo>
                    <a:pt x="2644" y="3863"/>
                  </a:lnTo>
                  <a:lnTo>
                    <a:pt x="2644" y="3863"/>
                  </a:lnTo>
                  <a:cubicBezTo>
                    <a:pt x="2857" y="3892"/>
                    <a:pt x="3071" y="3918"/>
                    <a:pt x="3252" y="3918"/>
                  </a:cubicBezTo>
                  <a:cubicBezTo>
                    <a:pt x="3389" y="3918"/>
                    <a:pt x="3507" y="3903"/>
                    <a:pt x="3591" y="3863"/>
                  </a:cubicBezTo>
                  <a:cubicBezTo>
                    <a:pt x="3783" y="3771"/>
                    <a:pt x="4167" y="3467"/>
                    <a:pt x="4167" y="2254"/>
                  </a:cubicBezTo>
                  <a:cubicBezTo>
                    <a:pt x="4167" y="830"/>
                    <a:pt x="3814" y="155"/>
                    <a:pt x="3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2824;p96">
              <a:extLst>
                <a:ext uri="{FF2B5EF4-FFF2-40B4-BE49-F238E27FC236}">
                  <a16:creationId xmlns:a16="http://schemas.microsoft.com/office/drawing/2014/main" id="{47703D75-85EA-3742-922D-5C2A7D96368E}"/>
                </a:ext>
              </a:extLst>
            </p:cNvPr>
            <p:cNvSpPr/>
            <p:nvPr/>
          </p:nvSpPr>
          <p:spPr>
            <a:xfrm>
              <a:off x="3031934" y="1703668"/>
              <a:ext cx="18309" cy="17383"/>
            </a:xfrm>
            <a:custGeom>
              <a:avLst/>
              <a:gdLst/>
              <a:ahLst/>
              <a:cxnLst/>
              <a:rect l="l" t="t" r="r" b="b"/>
              <a:pathLst>
                <a:path w="336" h="319" extrusionOk="0">
                  <a:moveTo>
                    <a:pt x="171" y="0"/>
                  </a:moveTo>
                  <a:cubicBezTo>
                    <a:pt x="164" y="0"/>
                    <a:pt x="157" y="1"/>
                    <a:pt x="149" y="2"/>
                  </a:cubicBezTo>
                  <a:cubicBezTo>
                    <a:pt x="63" y="14"/>
                    <a:pt x="1" y="88"/>
                    <a:pt x="7" y="175"/>
                  </a:cubicBezTo>
                  <a:cubicBezTo>
                    <a:pt x="18" y="260"/>
                    <a:pt x="87" y="319"/>
                    <a:pt x="165" y="319"/>
                  </a:cubicBezTo>
                  <a:cubicBezTo>
                    <a:pt x="172" y="319"/>
                    <a:pt x="179" y="318"/>
                    <a:pt x="187" y="317"/>
                  </a:cubicBezTo>
                  <a:cubicBezTo>
                    <a:pt x="273" y="311"/>
                    <a:pt x="335" y="231"/>
                    <a:pt x="323" y="150"/>
                  </a:cubicBezTo>
                  <a:cubicBezTo>
                    <a:pt x="323" y="144"/>
                    <a:pt x="323" y="144"/>
                    <a:pt x="323" y="144"/>
                  </a:cubicBezTo>
                  <a:cubicBezTo>
                    <a:pt x="311" y="59"/>
                    <a:pt x="248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2825;p96">
              <a:extLst>
                <a:ext uri="{FF2B5EF4-FFF2-40B4-BE49-F238E27FC236}">
                  <a16:creationId xmlns:a16="http://schemas.microsoft.com/office/drawing/2014/main" id="{A5E53908-A626-CF0A-AB87-2576A0857921}"/>
                </a:ext>
              </a:extLst>
            </p:cNvPr>
            <p:cNvSpPr/>
            <p:nvPr/>
          </p:nvSpPr>
          <p:spPr>
            <a:xfrm>
              <a:off x="3053186" y="1767478"/>
              <a:ext cx="29426" cy="18636"/>
            </a:xfrm>
            <a:custGeom>
              <a:avLst/>
              <a:gdLst/>
              <a:ahLst/>
              <a:cxnLst/>
              <a:rect l="l" t="t" r="r" b="b"/>
              <a:pathLst>
                <a:path w="540" h="342" extrusionOk="0">
                  <a:moveTo>
                    <a:pt x="44" y="1"/>
                  </a:moveTo>
                  <a:lnTo>
                    <a:pt x="44" y="1"/>
                  </a:lnTo>
                  <a:cubicBezTo>
                    <a:pt x="1" y="143"/>
                    <a:pt x="81" y="292"/>
                    <a:pt x="224" y="329"/>
                  </a:cubicBezTo>
                  <a:cubicBezTo>
                    <a:pt x="224" y="329"/>
                    <a:pt x="224" y="329"/>
                    <a:pt x="230" y="335"/>
                  </a:cubicBezTo>
                  <a:cubicBezTo>
                    <a:pt x="249" y="339"/>
                    <a:pt x="267" y="341"/>
                    <a:pt x="286" y="341"/>
                  </a:cubicBezTo>
                  <a:cubicBezTo>
                    <a:pt x="402" y="341"/>
                    <a:pt x="507" y="261"/>
                    <a:pt x="539" y="149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2826;p96">
              <a:extLst>
                <a:ext uri="{FF2B5EF4-FFF2-40B4-BE49-F238E27FC236}">
                  <a16:creationId xmlns:a16="http://schemas.microsoft.com/office/drawing/2014/main" id="{AF038E62-8E6D-6205-9359-9A8E9075EE5F}"/>
                </a:ext>
              </a:extLst>
            </p:cNvPr>
            <p:cNvSpPr/>
            <p:nvPr/>
          </p:nvSpPr>
          <p:spPr>
            <a:xfrm>
              <a:off x="3106860" y="1668467"/>
              <a:ext cx="19944" cy="15748"/>
            </a:xfrm>
            <a:custGeom>
              <a:avLst/>
              <a:gdLst/>
              <a:ahLst/>
              <a:cxnLst/>
              <a:rect l="l" t="t" r="r" b="b"/>
              <a:pathLst>
                <a:path w="366" h="289" extrusionOk="0">
                  <a:moveTo>
                    <a:pt x="154" y="1"/>
                  </a:moveTo>
                  <a:cubicBezTo>
                    <a:pt x="92" y="1"/>
                    <a:pt x="33" y="34"/>
                    <a:pt x="0" y="91"/>
                  </a:cubicBezTo>
                  <a:lnTo>
                    <a:pt x="310" y="289"/>
                  </a:lnTo>
                  <a:cubicBezTo>
                    <a:pt x="365" y="202"/>
                    <a:pt x="341" y="91"/>
                    <a:pt x="254" y="29"/>
                  </a:cubicBezTo>
                  <a:lnTo>
                    <a:pt x="248" y="29"/>
                  </a:lnTo>
                  <a:cubicBezTo>
                    <a:pt x="218" y="10"/>
                    <a:pt x="18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2827;p96">
              <a:extLst>
                <a:ext uri="{FF2B5EF4-FFF2-40B4-BE49-F238E27FC236}">
                  <a16:creationId xmlns:a16="http://schemas.microsoft.com/office/drawing/2014/main" id="{1CC88CFA-746B-10F7-B8F2-69ABA4891405}"/>
                </a:ext>
              </a:extLst>
            </p:cNvPr>
            <p:cNvSpPr/>
            <p:nvPr/>
          </p:nvSpPr>
          <p:spPr>
            <a:xfrm>
              <a:off x="3102119" y="1700290"/>
              <a:ext cx="18255" cy="17329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77" y="0"/>
                  </a:moveTo>
                  <a:cubicBezTo>
                    <a:pt x="170" y="0"/>
                    <a:pt x="163" y="1"/>
                    <a:pt x="155" y="2"/>
                  </a:cubicBezTo>
                  <a:cubicBezTo>
                    <a:pt x="62" y="8"/>
                    <a:pt x="1" y="88"/>
                    <a:pt x="13" y="175"/>
                  </a:cubicBezTo>
                  <a:cubicBezTo>
                    <a:pt x="19" y="258"/>
                    <a:pt x="92" y="318"/>
                    <a:pt x="174" y="318"/>
                  </a:cubicBezTo>
                  <a:cubicBezTo>
                    <a:pt x="178" y="318"/>
                    <a:pt x="182" y="318"/>
                    <a:pt x="186" y="317"/>
                  </a:cubicBezTo>
                  <a:cubicBezTo>
                    <a:pt x="273" y="305"/>
                    <a:pt x="335" y="231"/>
                    <a:pt x="329" y="144"/>
                  </a:cubicBezTo>
                  <a:cubicBezTo>
                    <a:pt x="329" y="144"/>
                    <a:pt x="329" y="144"/>
                    <a:pt x="329" y="138"/>
                  </a:cubicBezTo>
                  <a:cubicBezTo>
                    <a:pt x="317" y="59"/>
                    <a:pt x="254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2828;p96">
              <a:extLst>
                <a:ext uri="{FF2B5EF4-FFF2-40B4-BE49-F238E27FC236}">
                  <a16:creationId xmlns:a16="http://schemas.microsoft.com/office/drawing/2014/main" id="{5306EFCD-9BE5-993C-F812-11322759699C}"/>
                </a:ext>
              </a:extLst>
            </p:cNvPr>
            <p:cNvSpPr/>
            <p:nvPr/>
          </p:nvSpPr>
          <p:spPr>
            <a:xfrm>
              <a:off x="3079832" y="1704431"/>
              <a:ext cx="28772" cy="49970"/>
            </a:xfrm>
            <a:custGeom>
              <a:avLst/>
              <a:gdLst/>
              <a:ahLst/>
              <a:cxnLst/>
              <a:rect l="l" t="t" r="r" b="b"/>
              <a:pathLst>
                <a:path w="528" h="917" extrusionOk="0">
                  <a:moveTo>
                    <a:pt x="1" y="0"/>
                  </a:moveTo>
                  <a:lnTo>
                    <a:pt x="50" y="916"/>
                  </a:lnTo>
                  <a:lnTo>
                    <a:pt x="527" y="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2829;p96">
              <a:extLst>
                <a:ext uri="{FF2B5EF4-FFF2-40B4-BE49-F238E27FC236}">
                  <a16:creationId xmlns:a16="http://schemas.microsoft.com/office/drawing/2014/main" id="{0F136CE7-9F1F-3349-4CA3-BFD175C815F7}"/>
                </a:ext>
              </a:extLst>
            </p:cNvPr>
            <p:cNvSpPr/>
            <p:nvPr/>
          </p:nvSpPr>
          <p:spPr>
            <a:xfrm>
              <a:off x="2979677" y="1787040"/>
              <a:ext cx="72584" cy="44248"/>
            </a:xfrm>
            <a:custGeom>
              <a:avLst/>
              <a:gdLst/>
              <a:ahLst/>
              <a:cxnLst/>
              <a:rect l="l" t="t" r="r" b="b"/>
              <a:pathLst>
                <a:path w="1332" h="812" extrusionOk="0">
                  <a:moveTo>
                    <a:pt x="0" y="1"/>
                  </a:moveTo>
                  <a:cubicBezTo>
                    <a:pt x="50" y="162"/>
                    <a:pt x="155" y="298"/>
                    <a:pt x="291" y="397"/>
                  </a:cubicBezTo>
                  <a:cubicBezTo>
                    <a:pt x="533" y="601"/>
                    <a:pt x="1331" y="812"/>
                    <a:pt x="1331" y="812"/>
                  </a:cubicBezTo>
                  <a:lnTo>
                    <a:pt x="1331" y="564"/>
                  </a:lnTo>
                  <a:cubicBezTo>
                    <a:pt x="941" y="527"/>
                    <a:pt x="130" y="316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2830;p96">
              <a:extLst>
                <a:ext uri="{FF2B5EF4-FFF2-40B4-BE49-F238E27FC236}">
                  <a16:creationId xmlns:a16="http://schemas.microsoft.com/office/drawing/2014/main" id="{BDBB684F-2C0F-81EA-C777-7BB17D4CC183}"/>
                </a:ext>
              </a:extLst>
            </p:cNvPr>
            <p:cNvSpPr/>
            <p:nvPr/>
          </p:nvSpPr>
          <p:spPr>
            <a:xfrm>
              <a:off x="2967198" y="1701053"/>
              <a:ext cx="23977" cy="56018"/>
            </a:xfrm>
            <a:custGeom>
              <a:avLst/>
              <a:gdLst/>
              <a:ahLst/>
              <a:cxnLst/>
              <a:rect l="l" t="t" r="r" b="b"/>
              <a:pathLst>
                <a:path w="440" h="1028" extrusionOk="0">
                  <a:moveTo>
                    <a:pt x="421" y="0"/>
                  </a:moveTo>
                  <a:lnTo>
                    <a:pt x="0" y="390"/>
                  </a:lnTo>
                  <a:lnTo>
                    <a:pt x="13" y="1028"/>
                  </a:lnTo>
                  <a:cubicBezTo>
                    <a:pt x="254" y="1022"/>
                    <a:pt x="440" y="824"/>
                    <a:pt x="434" y="588"/>
                  </a:cubicBezTo>
                  <a:lnTo>
                    <a:pt x="434" y="58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2831;p96">
              <a:extLst>
                <a:ext uri="{FF2B5EF4-FFF2-40B4-BE49-F238E27FC236}">
                  <a16:creationId xmlns:a16="http://schemas.microsoft.com/office/drawing/2014/main" id="{AFCF347B-CFA3-5D17-AE0E-EB5E91EA41D3}"/>
                </a:ext>
              </a:extLst>
            </p:cNvPr>
            <p:cNvSpPr/>
            <p:nvPr/>
          </p:nvSpPr>
          <p:spPr>
            <a:xfrm>
              <a:off x="3042723" y="2284655"/>
              <a:ext cx="108713" cy="183204"/>
            </a:xfrm>
            <a:custGeom>
              <a:avLst/>
              <a:gdLst/>
              <a:ahLst/>
              <a:cxnLst/>
              <a:rect l="l" t="t" r="r" b="b"/>
              <a:pathLst>
                <a:path w="1995" h="3362" extrusionOk="0">
                  <a:moveTo>
                    <a:pt x="1994" y="0"/>
                  </a:moveTo>
                  <a:lnTo>
                    <a:pt x="44" y="1127"/>
                  </a:lnTo>
                  <a:cubicBezTo>
                    <a:pt x="20" y="1139"/>
                    <a:pt x="1" y="1164"/>
                    <a:pt x="1" y="1189"/>
                  </a:cubicBezTo>
                  <a:lnTo>
                    <a:pt x="1" y="2204"/>
                  </a:lnTo>
                  <a:cubicBezTo>
                    <a:pt x="1" y="2235"/>
                    <a:pt x="20" y="2260"/>
                    <a:pt x="44" y="2272"/>
                  </a:cubicBezTo>
                  <a:lnTo>
                    <a:pt x="1883" y="3337"/>
                  </a:lnTo>
                  <a:cubicBezTo>
                    <a:pt x="1920" y="3349"/>
                    <a:pt x="1957" y="3362"/>
                    <a:pt x="1994" y="3362"/>
                  </a:cubicBezTo>
                  <a:lnTo>
                    <a:pt x="1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2832;p96">
              <a:extLst>
                <a:ext uri="{FF2B5EF4-FFF2-40B4-BE49-F238E27FC236}">
                  <a16:creationId xmlns:a16="http://schemas.microsoft.com/office/drawing/2014/main" id="{6EB1EF6C-52B6-FA52-F62F-89006F9F9F30}"/>
                </a:ext>
              </a:extLst>
            </p:cNvPr>
            <p:cNvSpPr/>
            <p:nvPr/>
          </p:nvSpPr>
          <p:spPr>
            <a:xfrm>
              <a:off x="3151379" y="2280078"/>
              <a:ext cx="119829" cy="187454"/>
            </a:xfrm>
            <a:custGeom>
              <a:avLst/>
              <a:gdLst/>
              <a:ahLst/>
              <a:cxnLst/>
              <a:rect l="l" t="t" r="r" b="b"/>
              <a:pathLst>
                <a:path w="2199" h="3440" extrusionOk="0">
                  <a:moveTo>
                    <a:pt x="205" y="0"/>
                  </a:moveTo>
                  <a:cubicBezTo>
                    <a:pt x="166" y="0"/>
                    <a:pt x="127" y="10"/>
                    <a:pt x="93" y="28"/>
                  </a:cubicBezTo>
                  <a:lnTo>
                    <a:pt x="0" y="84"/>
                  </a:lnTo>
                  <a:lnTo>
                    <a:pt x="0" y="3439"/>
                  </a:lnTo>
                  <a:cubicBezTo>
                    <a:pt x="38" y="3439"/>
                    <a:pt x="75" y="3433"/>
                    <a:pt x="112" y="3415"/>
                  </a:cubicBezTo>
                  <a:lnTo>
                    <a:pt x="2155" y="2232"/>
                  </a:lnTo>
                  <a:cubicBezTo>
                    <a:pt x="2180" y="2226"/>
                    <a:pt x="2192" y="2201"/>
                    <a:pt x="2198" y="2170"/>
                  </a:cubicBezTo>
                  <a:lnTo>
                    <a:pt x="2198" y="1155"/>
                  </a:lnTo>
                  <a:cubicBezTo>
                    <a:pt x="2192" y="1130"/>
                    <a:pt x="2180" y="1105"/>
                    <a:pt x="2155" y="1093"/>
                  </a:cubicBezTo>
                  <a:lnTo>
                    <a:pt x="316" y="28"/>
                  </a:lnTo>
                  <a:cubicBezTo>
                    <a:pt x="282" y="10"/>
                    <a:pt x="243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2833;p96">
              <a:extLst>
                <a:ext uri="{FF2B5EF4-FFF2-40B4-BE49-F238E27FC236}">
                  <a16:creationId xmlns:a16="http://schemas.microsoft.com/office/drawing/2014/main" id="{9D256F3A-E6F8-18BD-8A22-7E97AE6A4662}"/>
                </a:ext>
              </a:extLst>
            </p:cNvPr>
            <p:cNvSpPr/>
            <p:nvPr/>
          </p:nvSpPr>
          <p:spPr>
            <a:xfrm>
              <a:off x="3042069" y="2280350"/>
              <a:ext cx="230830" cy="132199"/>
            </a:xfrm>
            <a:custGeom>
              <a:avLst/>
              <a:gdLst/>
              <a:ahLst/>
              <a:cxnLst/>
              <a:rect l="l" t="t" r="r" b="b"/>
              <a:pathLst>
                <a:path w="4236" h="2426" extrusionOk="0">
                  <a:moveTo>
                    <a:pt x="2219" y="0"/>
                  </a:moveTo>
                  <a:cubicBezTo>
                    <a:pt x="2181" y="0"/>
                    <a:pt x="2143" y="8"/>
                    <a:pt x="2105" y="23"/>
                  </a:cubicBezTo>
                  <a:lnTo>
                    <a:pt x="56" y="1200"/>
                  </a:lnTo>
                  <a:cubicBezTo>
                    <a:pt x="38" y="1206"/>
                    <a:pt x="19" y="1224"/>
                    <a:pt x="13" y="1243"/>
                  </a:cubicBezTo>
                  <a:cubicBezTo>
                    <a:pt x="1" y="1280"/>
                    <a:pt x="25" y="1317"/>
                    <a:pt x="56" y="1330"/>
                  </a:cubicBezTo>
                  <a:lnTo>
                    <a:pt x="1895" y="2394"/>
                  </a:lnTo>
                  <a:cubicBezTo>
                    <a:pt x="1932" y="2414"/>
                    <a:pt x="1974" y="2425"/>
                    <a:pt x="2017" y="2425"/>
                  </a:cubicBezTo>
                  <a:cubicBezTo>
                    <a:pt x="2053" y="2425"/>
                    <a:pt x="2090" y="2418"/>
                    <a:pt x="2124" y="2401"/>
                  </a:cubicBezTo>
                  <a:lnTo>
                    <a:pt x="4167" y="1224"/>
                  </a:lnTo>
                  <a:cubicBezTo>
                    <a:pt x="4204" y="1224"/>
                    <a:pt x="4235" y="1193"/>
                    <a:pt x="4235" y="1156"/>
                  </a:cubicBezTo>
                  <a:cubicBezTo>
                    <a:pt x="4235" y="1119"/>
                    <a:pt x="4204" y="1088"/>
                    <a:pt x="4167" y="1088"/>
                  </a:cubicBezTo>
                  <a:lnTo>
                    <a:pt x="2328" y="23"/>
                  </a:lnTo>
                  <a:cubicBezTo>
                    <a:pt x="2294" y="8"/>
                    <a:pt x="2257" y="0"/>
                    <a:pt x="2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2834;p96">
              <a:extLst>
                <a:ext uri="{FF2B5EF4-FFF2-40B4-BE49-F238E27FC236}">
                  <a16:creationId xmlns:a16="http://schemas.microsoft.com/office/drawing/2014/main" id="{3145454F-3838-0F5A-FC6A-CB6954628F4E}"/>
                </a:ext>
              </a:extLst>
            </p:cNvPr>
            <p:cNvSpPr/>
            <p:nvPr/>
          </p:nvSpPr>
          <p:spPr>
            <a:xfrm>
              <a:off x="3096070" y="2308577"/>
              <a:ext cx="122172" cy="72747"/>
            </a:xfrm>
            <a:custGeom>
              <a:avLst/>
              <a:gdLst/>
              <a:ahLst/>
              <a:cxnLst/>
              <a:rect l="l" t="t" r="r" b="b"/>
              <a:pathLst>
                <a:path w="2242" h="1335" extrusionOk="0">
                  <a:moveTo>
                    <a:pt x="1127" y="1"/>
                  </a:moveTo>
                  <a:cubicBezTo>
                    <a:pt x="724" y="1"/>
                    <a:pt x="365" y="100"/>
                    <a:pt x="124" y="378"/>
                  </a:cubicBezTo>
                  <a:lnTo>
                    <a:pt x="112" y="384"/>
                  </a:lnTo>
                  <a:lnTo>
                    <a:pt x="93" y="409"/>
                  </a:lnTo>
                  <a:cubicBezTo>
                    <a:pt x="87" y="415"/>
                    <a:pt x="87" y="422"/>
                    <a:pt x="81" y="428"/>
                  </a:cubicBezTo>
                  <a:lnTo>
                    <a:pt x="68" y="446"/>
                  </a:lnTo>
                  <a:cubicBezTo>
                    <a:pt x="56" y="459"/>
                    <a:pt x="50" y="477"/>
                    <a:pt x="43" y="490"/>
                  </a:cubicBezTo>
                  <a:cubicBezTo>
                    <a:pt x="37" y="490"/>
                    <a:pt x="37" y="496"/>
                    <a:pt x="37" y="502"/>
                  </a:cubicBezTo>
                  <a:cubicBezTo>
                    <a:pt x="25" y="521"/>
                    <a:pt x="19" y="539"/>
                    <a:pt x="12" y="558"/>
                  </a:cubicBezTo>
                  <a:lnTo>
                    <a:pt x="12" y="570"/>
                  </a:lnTo>
                  <a:cubicBezTo>
                    <a:pt x="6" y="589"/>
                    <a:pt x="0" y="601"/>
                    <a:pt x="0" y="613"/>
                  </a:cubicBezTo>
                  <a:cubicBezTo>
                    <a:pt x="0" y="620"/>
                    <a:pt x="0" y="626"/>
                    <a:pt x="0" y="632"/>
                  </a:cubicBezTo>
                  <a:cubicBezTo>
                    <a:pt x="0" y="644"/>
                    <a:pt x="0" y="663"/>
                    <a:pt x="0" y="675"/>
                  </a:cubicBezTo>
                  <a:cubicBezTo>
                    <a:pt x="0" y="682"/>
                    <a:pt x="0" y="688"/>
                    <a:pt x="0" y="688"/>
                  </a:cubicBezTo>
                  <a:cubicBezTo>
                    <a:pt x="0" y="731"/>
                    <a:pt x="6" y="768"/>
                    <a:pt x="19" y="805"/>
                  </a:cubicBezTo>
                  <a:lnTo>
                    <a:pt x="19" y="818"/>
                  </a:lnTo>
                  <a:cubicBezTo>
                    <a:pt x="25" y="830"/>
                    <a:pt x="31" y="849"/>
                    <a:pt x="37" y="867"/>
                  </a:cubicBezTo>
                  <a:lnTo>
                    <a:pt x="37" y="873"/>
                  </a:lnTo>
                  <a:cubicBezTo>
                    <a:pt x="50" y="892"/>
                    <a:pt x="56" y="911"/>
                    <a:pt x="68" y="929"/>
                  </a:cubicBezTo>
                  <a:cubicBezTo>
                    <a:pt x="81" y="948"/>
                    <a:pt x="99" y="966"/>
                    <a:pt x="118" y="985"/>
                  </a:cubicBezTo>
                  <a:cubicBezTo>
                    <a:pt x="130" y="1003"/>
                    <a:pt x="149" y="1016"/>
                    <a:pt x="167" y="1034"/>
                  </a:cubicBezTo>
                  <a:lnTo>
                    <a:pt x="173" y="1047"/>
                  </a:lnTo>
                  <a:lnTo>
                    <a:pt x="229" y="1084"/>
                  </a:lnTo>
                  <a:lnTo>
                    <a:pt x="242" y="1096"/>
                  </a:lnTo>
                  <a:lnTo>
                    <a:pt x="316" y="1140"/>
                  </a:lnTo>
                  <a:cubicBezTo>
                    <a:pt x="567" y="1270"/>
                    <a:pt x="842" y="1335"/>
                    <a:pt x="1118" y="1335"/>
                  </a:cubicBezTo>
                  <a:cubicBezTo>
                    <a:pt x="1393" y="1335"/>
                    <a:pt x="1669" y="1270"/>
                    <a:pt x="1919" y="1140"/>
                  </a:cubicBezTo>
                  <a:cubicBezTo>
                    <a:pt x="1944" y="1127"/>
                    <a:pt x="1969" y="1109"/>
                    <a:pt x="1994" y="1096"/>
                  </a:cubicBezTo>
                  <a:lnTo>
                    <a:pt x="2006" y="1084"/>
                  </a:lnTo>
                  <a:cubicBezTo>
                    <a:pt x="2024" y="1072"/>
                    <a:pt x="2043" y="1059"/>
                    <a:pt x="2062" y="1047"/>
                  </a:cubicBezTo>
                  <a:lnTo>
                    <a:pt x="2074" y="1034"/>
                  </a:lnTo>
                  <a:cubicBezTo>
                    <a:pt x="2086" y="1016"/>
                    <a:pt x="2105" y="1003"/>
                    <a:pt x="2117" y="985"/>
                  </a:cubicBezTo>
                  <a:lnTo>
                    <a:pt x="2167" y="929"/>
                  </a:lnTo>
                  <a:lnTo>
                    <a:pt x="2173" y="929"/>
                  </a:lnTo>
                  <a:cubicBezTo>
                    <a:pt x="2185" y="917"/>
                    <a:pt x="2192" y="898"/>
                    <a:pt x="2204" y="880"/>
                  </a:cubicBezTo>
                  <a:lnTo>
                    <a:pt x="2204" y="867"/>
                  </a:lnTo>
                  <a:cubicBezTo>
                    <a:pt x="2210" y="849"/>
                    <a:pt x="2216" y="836"/>
                    <a:pt x="2223" y="824"/>
                  </a:cubicBezTo>
                  <a:cubicBezTo>
                    <a:pt x="2229" y="805"/>
                    <a:pt x="2223" y="812"/>
                    <a:pt x="2223" y="805"/>
                  </a:cubicBezTo>
                  <a:cubicBezTo>
                    <a:pt x="2223" y="805"/>
                    <a:pt x="2235" y="768"/>
                    <a:pt x="2235" y="750"/>
                  </a:cubicBezTo>
                  <a:cubicBezTo>
                    <a:pt x="2241" y="731"/>
                    <a:pt x="2241" y="712"/>
                    <a:pt x="2235" y="694"/>
                  </a:cubicBezTo>
                  <a:lnTo>
                    <a:pt x="2235" y="675"/>
                  </a:lnTo>
                  <a:cubicBezTo>
                    <a:pt x="2241" y="663"/>
                    <a:pt x="2241" y="651"/>
                    <a:pt x="2235" y="638"/>
                  </a:cubicBezTo>
                  <a:cubicBezTo>
                    <a:pt x="2235" y="632"/>
                    <a:pt x="2235" y="626"/>
                    <a:pt x="2235" y="613"/>
                  </a:cubicBezTo>
                  <a:cubicBezTo>
                    <a:pt x="2235" y="601"/>
                    <a:pt x="2229" y="589"/>
                    <a:pt x="2229" y="576"/>
                  </a:cubicBezTo>
                  <a:lnTo>
                    <a:pt x="2223" y="558"/>
                  </a:lnTo>
                  <a:cubicBezTo>
                    <a:pt x="2216" y="539"/>
                    <a:pt x="2204" y="521"/>
                    <a:pt x="2198" y="502"/>
                  </a:cubicBezTo>
                  <a:cubicBezTo>
                    <a:pt x="2198" y="496"/>
                    <a:pt x="2192" y="496"/>
                    <a:pt x="2192" y="490"/>
                  </a:cubicBezTo>
                  <a:lnTo>
                    <a:pt x="2179" y="446"/>
                  </a:lnTo>
                  <a:lnTo>
                    <a:pt x="2167" y="428"/>
                  </a:lnTo>
                  <a:lnTo>
                    <a:pt x="2154" y="409"/>
                  </a:lnTo>
                  <a:lnTo>
                    <a:pt x="2136" y="391"/>
                  </a:lnTo>
                  <a:lnTo>
                    <a:pt x="2124" y="378"/>
                  </a:lnTo>
                  <a:cubicBezTo>
                    <a:pt x="1882" y="93"/>
                    <a:pt x="1523" y="1"/>
                    <a:pt x="1127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2835;p96">
              <a:extLst>
                <a:ext uri="{FF2B5EF4-FFF2-40B4-BE49-F238E27FC236}">
                  <a16:creationId xmlns:a16="http://schemas.microsoft.com/office/drawing/2014/main" id="{971639F2-88A4-98C0-71D3-89B7ADE9E3CD}"/>
                </a:ext>
              </a:extLst>
            </p:cNvPr>
            <p:cNvSpPr/>
            <p:nvPr/>
          </p:nvSpPr>
          <p:spPr>
            <a:xfrm>
              <a:off x="3096070" y="2308577"/>
              <a:ext cx="122172" cy="72747"/>
            </a:xfrm>
            <a:custGeom>
              <a:avLst/>
              <a:gdLst/>
              <a:ahLst/>
              <a:cxnLst/>
              <a:rect l="l" t="t" r="r" b="b"/>
              <a:pathLst>
                <a:path w="2242" h="1335" extrusionOk="0">
                  <a:moveTo>
                    <a:pt x="1127" y="1"/>
                  </a:moveTo>
                  <a:cubicBezTo>
                    <a:pt x="724" y="1"/>
                    <a:pt x="365" y="100"/>
                    <a:pt x="124" y="378"/>
                  </a:cubicBezTo>
                  <a:lnTo>
                    <a:pt x="112" y="384"/>
                  </a:lnTo>
                  <a:lnTo>
                    <a:pt x="93" y="409"/>
                  </a:lnTo>
                  <a:cubicBezTo>
                    <a:pt x="87" y="415"/>
                    <a:pt x="87" y="422"/>
                    <a:pt x="81" y="428"/>
                  </a:cubicBezTo>
                  <a:lnTo>
                    <a:pt x="68" y="446"/>
                  </a:lnTo>
                  <a:cubicBezTo>
                    <a:pt x="56" y="459"/>
                    <a:pt x="50" y="477"/>
                    <a:pt x="43" y="490"/>
                  </a:cubicBezTo>
                  <a:cubicBezTo>
                    <a:pt x="37" y="490"/>
                    <a:pt x="37" y="496"/>
                    <a:pt x="37" y="502"/>
                  </a:cubicBezTo>
                  <a:cubicBezTo>
                    <a:pt x="25" y="521"/>
                    <a:pt x="19" y="539"/>
                    <a:pt x="12" y="558"/>
                  </a:cubicBezTo>
                  <a:lnTo>
                    <a:pt x="12" y="570"/>
                  </a:lnTo>
                  <a:cubicBezTo>
                    <a:pt x="6" y="589"/>
                    <a:pt x="0" y="601"/>
                    <a:pt x="0" y="613"/>
                  </a:cubicBezTo>
                  <a:cubicBezTo>
                    <a:pt x="0" y="620"/>
                    <a:pt x="0" y="626"/>
                    <a:pt x="0" y="632"/>
                  </a:cubicBezTo>
                  <a:cubicBezTo>
                    <a:pt x="0" y="644"/>
                    <a:pt x="0" y="663"/>
                    <a:pt x="0" y="675"/>
                  </a:cubicBezTo>
                  <a:cubicBezTo>
                    <a:pt x="0" y="682"/>
                    <a:pt x="0" y="688"/>
                    <a:pt x="0" y="688"/>
                  </a:cubicBezTo>
                  <a:cubicBezTo>
                    <a:pt x="0" y="731"/>
                    <a:pt x="6" y="768"/>
                    <a:pt x="19" y="805"/>
                  </a:cubicBezTo>
                  <a:lnTo>
                    <a:pt x="19" y="818"/>
                  </a:lnTo>
                  <a:cubicBezTo>
                    <a:pt x="25" y="830"/>
                    <a:pt x="31" y="849"/>
                    <a:pt x="37" y="867"/>
                  </a:cubicBezTo>
                  <a:lnTo>
                    <a:pt x="37" y="873"/>
                  </a:lnTo>
                  <a:cubicBezTo>
                    <a:pt x="50" y="892"/>
                    <a:pt x="56" y="911"/>
                    <a:pt x="68" y="929"/>
                  </a:cubicBezTo>
                  <a:cubicBezTo>
                    <a:pt x="81" y="948"/>
                    <a:pt x="99" y="966"/>
                    <a:pt x="118" y="985"/>
                  </a:cubicBezTo>
                  <a:cubicBezTo>
                    <a:pt x="130" y="1003"/>
                    <a:pt x="149" y="1016"/>
                    <a:pt x="167" y="1034"/>
                  </a:cubicBezTo>
                  <a:lnTo>
                    <a:pt x="173" y="1047"/>
                  </a:lnTo>
                  <a:lnTo>
                    <a:pt x="229" y="1084"/>
                  </a:lnTo>
                  <a:lnTo>
                    <a:pt x="242" y="1096"/>
                  </a:lnTo>
                  <a:lnTo>
                    <a:pt x="316" y="1140"/>
                  </a:lnTo>
                  <a:cubicBezTo>
                    <a:pt x="567" y="1270"/>
                    <a:pt x="842" y="1335"/>
                    <a:pt x="1118" y="1335"/>
                  </a:cubicBezTo>
                  <a:cubicBezTo>
                    <a:pt x="1393" y="1335"/>
                    <a:pt x="1669" y="1270"/>
                    <a:pt x="1919" y="1140"/>
                  </a:cubicBezTo>
                  <a:cubicBezTo>
                    <a:pt x="1944" y="1127"/>
                    <a:pt x="1969" y="1109"/>
                    <a:pt x="1994" y="1096"/>
                  </a:cubicBezTo>
                  <a:lnTo>
                    <a:pt x="2006" y="1084"/>
                  </a:lnTo>
                  <a:cubicBezTo>
                    <a:pt x="2024" y="1072"/>
                    <a:pt x="2043" y="1059"/>
                    <a:pt x="2062" y="1047"/>
                  </a:cubicBezTo>
                  <a:lnTo>
                    <a:pt x="2074" y="1034"/>
                  </a:lnTo>
                  <a:cubicBezTo>
                    <a:pt x="2086" y="1016"/>
                    <a:pt x="2105" y="1003"/>
                    <a:pt x="2117" y="985"/>
                  </a:cubicBezTo>
                  <a:lnTo>
                    <a:pt x="2167" y="929"/>
                  </a:lnTo>
                  <a:lnTo>
                    <a:pt x="2173" y="929"/>
                  </a:lnTo>
                  <a:cubicBezTo>
                    <a:pt x="2185" y="917"/>
                    <a:pt x="2192" y="898"/>
                    <a:pt x="2204" y="880"/>
                  </a:cubicBezTo>
                  <a:lnTo>
                    <a:pt x="2204" y="867"/>
                  </a:lnTo>
                  <a:cubicBezTo>
                    <a:pt x="2210" y="849"/>
                    <a:pt x="2216" y="836"/>
                    <a:pt x="2223" y="824"/>
                  </a:cubicBezTo>
                  <a:cubicBezTo>
                    <a:pt x="2229" y="805"/>
                    <a:pt x="2223" y="812"/>
                    <a:pt x="2223" y="805"/>
                  </a:cubicBezTo>
                  <a:cubicBezTo>
                    <a:pt x="2223" y="805"/>
                    <a:pt x="2235" y="768"/>
                    <a:pt x="2235" y="750"/>
                  </a:cubicBezTo>
                  <a:cubicBezTo>
                    <a:pt x="2241" y="731"/>
                    <a:pt x="2241" y="712"/>
                    <a:pt x="2235" y="694"/>
                  </a:cubicBezTo>
                  <a:lnTo>
                    <a:pt x="2235" y="675"/>
                  </a:lnTo>
                  <a:cubicBezTo>
                    <a:pt x="2241" y="663"/>
                    <a:pt x="2241" y="651"/>
                    <a:pt x="2235" y="638"/>
                  </a:cubicBezTo>
                  <a:cubicBezTo>
                    <a:pt x="2235" y="632"/>
                    <a:pt x="2235" y="626"/>
                    <a:pt x="2235" y="613"/>
                  </a:cubicBezTo>
                  <a:cubicBezTo>
                    <a:pt x="2235" y="601"/>
                    <a:pt x="2229" y="589"/>
                    <a:pt x="2229" y="576"/>
                  </a:cubicBezTo>
                  <a:lnTo>
                    <a:pt x="2223" y="558"/>
                  </a:lnTo>
                  <a:cubicBezTo>
                    <a:pt x="2216" y="539"/>
                    <a:pt x="2204" y="521"/>
                    <a:pt x="2198" y="502"/>
                  </a:cubicBezTo>
                  <a:cubicBezTo>
                    <a:pt x="2198" y="496"/>
                    <a:pt x="2192" y="496"/>
                    <a:pt x="2192" y="490"/>
                  </a:cubicBezTo>
                  <a:lnTo>
                    <a:pt x="2179" y="446"/>
                  </a:lnTo>
                  <a:lnTo>
                    <a:pt x="2167" y="428"/>
                  </a:lnTo>
                  <a:lnTo>
                    <a:pt x="2154" y="409"/>
                  </a:lnTo>
                  <a:lnTo>
                    <a:pt x="2136" y="391"/>
                  </a:lnTo>
                  <a:lnTo>
                    <a:pt x="2124" y="378"/>
                  </a:lnTo>
                  <a:cubicBezTo>
                    <a:pt x="1882" y="93"/>
                    <a:pt x="1523" y="1"/>
                    <a:pt x="1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2836;p96">
              <a:extLst>
                <a:ext uri="{FF2B5EF4-FFF2-40B4-BE49-F238E27FC236}">
                  <a16:creationId xmlns:a16="http://schemas.microsoft.com/office/drawing/2014/main" id="{445E5E73-50C3-1B7E-5D39-DB2CFEC09269}"/>
                </a:ext>
              </a:extLst>
            </p:cNvPr>
            <p:cNvSpPr/>
            <p:nvPr/>
          </p:nvSpPr>
          <p:spPr>
            <a:xfrm>
              <a:off x="3135195" y="2324706"/>
              <a:ext cx="43213" cy="50896"/>
            </a:xfrm>
            <a:custGeom>
              <a:avLst/>
              <a:gdLst/>
              <a:ahLst/>
              <a:cxnLst/>
              <a:rect l="l" t="t" r="r" b="b"/>
              <a:pathLst>
                <a:path w="793" h="934" extrusionOk="0">
                  <a:moveTo>
                    <a:pt x="457" y="1"/>
                  </a:moveTo>
                  <a:cubicBezTo>
                    <a:pt x="454" y="1"/>
                    <a:pt x="450" y="1"/>
                    <a:pt x="446" y="2"/>
                  </a:cubicBezTo>
                  <a:lnTo>
                    <a:pt x="347" y="2"/>
                  </a:lnTo>
                  <a:cubicBezTo>
                    <a:pt x="310" y="2"/>
                    <a:pt x="273" y="20"/>
                    <a:pt x="260" y="57"/>
                  </a:cubicBezTo>
                  <a:cubicBezTo>
                    <a:pt x="161" y="299"/>
                    <a:pt x="81" y="540"/>
                    <a:pt x="13" y="782"/>
                  </a:cubicBezTo>
                  <a:cubicBezTo>
                    <a:pt x="0" y="837"/>
                    <a:pt x="25" y="887"/>
                    <a:pt x="81" y="906"/>
                  </a:cubicBezTo>
                  <a:lnTo>
                    <a:pt x="93" y="906"/>
                  </a:lnTo>
                  <a:cubicBezTo>
                    <a:pt x="195" y="924"/>
                    <a:pt x="297" y="933"/>
                    <a:pt x="400" y="933"/>
                  </a:cubicBezTo>
                  <a:cubicBezTo>
                    <a:pt x="502" y="933"/>
                    <a:pt x="604" y="924"/>
                    <a:pt x="706" y="906"/>
                  </a:cubicBezTo>
                  <a:cubicBezTo>
                    <a:pt x="755" y="899"/>
                    <a:pt x="793" y="850"/>
                    <a:pt x="786" y="794"/>
                  </a:cubicBezTo>
                  <a:cubicBezTo>
                    <a:pt x="786" y="788"/>
                    <a:pt x="780" y="788"/>
                    <a:pt x="780" y="782"/>
                  </a:cubicBezTo>
                  <a:cubicBezTo>
                    <a:pt x="712" y="534"/>
                    <a:pt x="632" y="293"/>
                    <a:pt x="539" y="57"/>
                  </a:cubicBezTo>
                  <a:cubicBezTo>
                    <a:pt x="522" y="24"/>
                    <a:pt x="491" y="1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837;p96">
              <a:extLst>
                <a:ext uri="{FF2B5EF4-FFF2-40B4-BE49-F238E27FC236}">
                  <a16:creationId xmlns:a16="http://schemas.microsoft.com/office/drawing/2014/main" id="{B39EC8D1-5AD6-0285-B0A2-F73AC26E511E}"/>
                </a:ext>
              </a:extLst>
            </p:cNvPr>
            <p:cNvSpPr/>
            <p:nvPr/>
          </p:nvSpPr>
          <p:spPr>
            <a:xfrm>
              <a:off x="3167563" y="2322145"/>
              <a:ext cx="40542" cy="47354"/>
            </a:xfrm>
            <a:custGeom>
              <a:avLst/>
              <a:gdLst/>
              <a:ahLst/>
              <a:cxnLst/>
              <a:rect l="l" t="t" r="r" b="b"/>
              <a:pathLst>
                <a:path w="744" h="869" extrusionOk="0">
                  <a:moveTo>
                    <a:pt x="77" y="1"/>
                  </a:moveTo>
                  <a:cubicBezTo>
                    <a:pt x="64" y="1"/>
                    <a:pt x="51" y="2"/>
                    <a:pt x="38" y="5"/>
                  </a:cubicBezTo>
                  <a:cubicBezTo>
                    <a:pt x="1" y="18"/>
                    <a:pt x="1" y="67"/>
                    <a:pt x="25" y="123"/>
                  </a:cubicBezTo>
                  <a:cubicBezTo>
                    <a:pt x="118" y="340"/>
                    <a:pt x="199" y="563"/>
                    <a:pt x="267" y="792"/>
                  </a:cubicBezTo>
                  <a:cubicBezTo>
                    <a:pt x="277" y="839"/>
                    <a:pt x="315" y="869"/>
                    <a:pt x="360" y="869"/>
                  </a:cubicBezTo>
                  <a:cubicBezTo>
                    <a:pt x="368" y="869"/>
                    <a:pt x="376" y="868"/>
                    <a:pt x="384" y="866"/>
                  </a:cubicBezTo>
                  <a:cubicBezTo>
                    <a:pt x="391" y="866"/>
                    <a:pt x="391" y="866"/>
                    <a:pt x="397" y="860"/>
                  </a:cubicBezTo>
                  <a:cubicBezTo>
                    <a:pt x="502" y="823"/>
                    <a:pt x="601" y="767"/>
                    <a:pt x="694" y="693"/>
                  </a:cubicBezTo>
                  <a:cubicBezTo>
                    <a:pt x="737" y="649"/>
                    <a:pt x="743" y="581"/>
                    <a:pt x="706" y="532"/>
                  </a:cubicBezTo>
                  <a:cubicBezTo>
                    <a:pt x="564" y="333"/>
                    <a:pt x="384" y="166"/>
                    <a:pt x="174" y="30"/>
                  </a:cubicBezTo>
                  <a:cubicBezTo>
                    <a:pt x="147" y="12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838;p96">
              <a:extLst>
                <a:ext uri="{FF2B5EF4-FFF2-40B4-BE49-F238E27FC236}">
                  <a16:creationId xmlns:a16="http://schemas.microsoft.com/office/drawing/2014/main" id="{2CFAF2F0-62AE-B9A8-B1D4-6E084BACA268}"/>
                </a:ext>
              </a:extLst>
            </p:cNvPr>
            <p:cNvSpPr/>
            <p:nvPr/>
          </p:nvSpPr>
          <p:spPr>
            <a:xfrm>
              <a:off x="3174647" y="2316423"/>
              <a:ext cx="39889" cy="32641"/>
            </a:xfrm>
            <a:custGeom>
              <a:avLst/>
              <a:gdLst/>
              <a:ahLst/>
              <a:cxnLst/>
              <a:rect l="l" t="t" r="r" b="b"/>
              <a:pathLst>
                <a:path w="732" h="599" extrusionOk="0">
                  <a:moveTo>
                    <a:pt x="48" y="0"/>
                  </a:moveTo>
                  <a:cubicBezTo>
                    <a:pt x="22" y="0"/>
                    <a:pt x="4" y="7"/>
                    <a:pt x="1" y="18"/>
                  </a:cubicBezTo>
                  <a:cubicBezTo>
                    <a:pt x="1" y="36"/>
                    <a:pt x="38" y="67"/>
                    <a:pt x="81" y="104"/>
                  </a:cubicBezTo>
                  <a:cubicBezTo>
                    <a:pt x="285" y="228"/>
                    <a:pt x="465" y="389"/>
                    <a:pt x="613" y="568"/>
                  </a:cubicBezTo>
                  <a:cubicBezTo>
                    <a:pt x="633" y="588"/>
                    <a:pt x="654" y="599"/>
                    <a:pt x="672" y="599"/>
                  </a:cubicBezTo>
                  <a:cubicBezTo>
                    <a:pt x="694" y="599"/>
                    <a:pt x="712" y="584"/>
                    <a:pt x="719" y="550"/>
                  </a:cubicBezTo>
                  <a:cubicBezTo>
                    <a:pt x="731" y="525"/>
                    <a:pt x="731" y="500"/>
                    <a:pt x="731" y="469"/>
                  </a:cubicBezTo>
                  <a:cubicBezTo>
                    <a:pt x="719" y="401"/>
                    <a:pt x="688" y="339"/>
                    <a:pt x="632" y="290"/>
                  </a:cubicBezTo>
                  <a:cubicBezTo>
                    <a:pt x="483" y="160"/>
                    <a:pt x="304" y="67"/>
                    <a:pt x="112" y="11"/>
                  </a:cubicBezTo>
                  <a:cubicBezTo>
                    <a:pt x="89" y="4"/>
                    <a:pt x="66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839;p96">
              <a:extLst>
                <a:ext uri="{FF2B5EF4-FFF2-40B4-BE49-F238E27FC236}">
                  <a16:creationId xmlns:a16="http://schemas.microsoft.com/office/drawing/2014/main" id="{3F289C57-AC70-F790-7D4B-6D3CB475E4EF}"/>
                </a:ext>
              </a:extLst>
            </p:cNvPr>
            <p:cNvSpPr/>
            <p:nvPr/>
          </p:nvSpPr>
          <p:spPr>
            <a:xfrm>
              <a:off x="3173285" y="2311301"/>
              <a:ext cx="38145" cy="18582"/>
            </a:xfrm>
            <a:custGeom>
              <a:avLst/>
              <a:gdLst/>
              <a:ahLst/>
              <a:cxnLst/>
              <a:rect l="l" t="t" r="r" b="b"/>
              <a:pathLst>
                <a:path w="700" h="341" extrusionOk="0">
                  <a:moveTo>
                    <a:pt x="69" y="0"/>
                  </a:moveTo>
                  <a:cubicBezTo>
                    <a:pt x="26" y="6"/>
                    <a:pt x="1" y="19"/>
                    <a:pt x="13" y="31"/>
                  </a:cubicBezTo>
                  <a:cubicBezTo>
                    <a:pt x="50" y="56"/>
                    <a:pt x="94" y="68"/>
                    <a:pt x="131" y="68"/>
                  </a:cubicBezTo>
                  <a:cubicBezTo>
                    <a:pt x="323" y="112"/>
                    <a:pt x="496" y="192"/>
                    <a:pt x="651" y="316"/>
                  </a:cubicBezTo>
                  <a:cubicBezTo>
                    <a:pt x="670" y="332"/>
                    <a:pt x="684" y="340"/>
                    <a:pt x="691" y="340"/>
                  </a:cubicBezTo>
                  <a:cubicBezTo>
                    <a:pt x="700" y="340"/>
                    <a:pt x="696" y="328"/>
                    <a:pt x="676" y="303"/>
                  </a:cubicBezTo>
                  <a:cubicBezTo>
                    <a:pt x="632" y="254"/>
                    <a:pt x="583" y="204"/>
                    <a:pt x="527" y="167"/>
                  </a:cubicBezTo>
                  <a:cubicBezTo>
                    <a:pt x="416" y="81"/>
                    <a:pt x="286" y="25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840;p96">
              <a:extLst>
                <a:ext uri="{FF2B5EF4-FFF2-40B4-BE49-F238E27FC236}">
                  <a16:creationId xmlns:a16="http://schemas.microsoft.com/office/drawing/2014/main" id="{E792A349-18B3-A1F1-D1DD-2DFBF64AAC5D}"/>
                </a:ext>
              </a:extLst>
            </p:cNvPr>
            <p:cNvSpPr/>
            <p:nvPr/>
          </p:nvSpPr>
          <p:spPr>
            <a:xfrm>
              <a:off x="3105824" y="2322145"/>
              <a:ext cx="40542" cy="47354"/>
            </a:xfrm>
            <a:custGeom>
              <a:avLst/>
              <a:gdLst/>
              <a:ahLst/>
              <a:cxnLst/>
              <a:rect l="l" t="t" r="r" b="b"/>
              <a:pathLst>
                <a:path w="744" h="869" extrusionOk="0">
                  <a:moveTo>
                    <a:pt x="668" y="1"/>
                  </a:moveTo>
                  <a:cubicBezTo>
                    <a:pt x="632" y="1"/>
                    <a:pt x="596" y="13"/>
                    <a:pt x="564" y="36"/>
                  </a:cubicBezTo>
                  <a:cubicBezTo>
                    <a:pt x="360" y="166"/>
                    <a:pt x="180" y="333"/>
                    <a:pt x="32" y="532"/>
                  </a:cubicBezTo>
                  <a:cubicBezTo>
                    <a:pt x="1" y="581"/>
                    <a:pt x="7" y="649"/>
                    <a:pt x="50" y="693"/>
                  </a:cubicBezTo>
                  <a:cubicBezTo>
                    <a:pt x="137" y="767"/>
                    <a:pt x="242" y="823"/>
                    <a:pt x="347" y="866"/>
                  </a:cubicBezTo>
                  <a:lnTo>
                    <a:pt x="360" y="866"/>
                  </a:lnTo>
                  <a:cubicBezTo>
                    <a:pt x="367" y="868"/>
                    <a:pt x="374" y="869"/>
                    <a:pt x="382" y="869"/>
                  </a:cubicBezTo>
                  <a:cubicBezTo>
                    <a:pt x="425" y="869"/>
                    <a:pt x="467" y="839"/>
                    <a:pt x="477" y="792"/>
                  </a:cubicBezTo>
                  <a:cubicBezTo>
                    <a:pt x="545" y="563"/>
                    <a:pt x="626" y="340"/>
                    <a:pt x="719" y="123"/>
                  </a:cubicBezTo>
                  <a:cubicBezTo>
                    <a:pt x="744" y="67"/>
                    <a:pt x="744" y="18"/>
                    <a:pt x="706" y="5"/>
                  </a:cubicBezTo>
                  <a:cubicBezTo>
                    <a:pt x="694" y="2"/>
                    <a:pt x="68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841;p96">
              <a:extLst>
                <a:ext uri="{FF2B5EF4-FFF2-40B4-BE49-F238E27FC236}">
                  <a16:creationId xmlns:a16="http://schemas.microsoft.com/office/drawing/2014/main" id="{1D2E2D1A-D485-45CD-DF00-151C3C79AB5F}"/>
                </a:ext>
              </a:extLst>
            </p:cNvPr>
            <p:cNvSpPr/>
            <p:nvPr/>
          </p:nvSpPr>
          <p:spPr>
            <a:xfrm>
              <a:off x="3099449" y="2316423"/>
              <a:ext cx="39834" cy="32641"/>
            </a:xfrm>
            <a:custGeom>
              <a:avLst/>
              <a:gdLst/>
              <a:ahLst/>
              <a:cxnLst/>
              <a:rect l="l" t="t" r="r" b="b"/>
              <a:pathLst>
                <a:path w="731" h="599" extrusionOk="0">
                  <a:moveTo>
                    <a:pt x="683" y="0"/>
                  </a:moveTo>
                  <a:cubicBezTo>
                    <a:pt x="665" y="0"/>
                    <a:pt x="642" y="4"/>
                    <a:pt x="619" y="11"/>
                  </a:cubicBezTo>
                  <a:cubicBezTo>
                    <a:pt x="427" y="67"/>
                    <a:pt x="248" y="160"/>
                    <a:pt x="99" y="290"/>
                  </a:cubicBezTo>
                  <a:cubicBezTo>
                    <a:pt x="43" y="339"/>
                    <a:pt x="12" y="401"/>
                    <a:pt x="0" y="469"/>
                  </a:cubicBezTo>
                  <a:cubicBezTo>
                    <a:pt x="0" y="500"/>
                    <a:pt x="0" y="525"/>
                    <a:pt x="6" y="550"/>
                  </a:cubicBezTo>
                  <a:cubicBezTo>
                    <a:pt x="16" y="584"/>
                    <a:pt x="36" y="599"/>
                    <a:pt x="58" y="599"/>
                  </a:cubicBezTo>
                  <a:cubicBezTo>
                    <a:pt x="77" y="599"/>
                    <a:pt x="98" y="588"/>
                    <a:pt x="118" y="568"/>
                  </a:cubicBezTo>
                  <a:cubicBezTo>
                    <a:pt x="266" y="389"/>
                    <a:pt x="446" y="228"/>
                    <a:pt x="650" y="104"/>
                  </a:cubicBezTo>
                  <a:cubicBezTo>
                    <a:pt x="693" y="67"/>
                    <a:pt x="731" y="36"/>
                    <a:pt x="724" y="18"/>
                  </a:cubicBezTo>
                  <a:cubicBezTo>
                    <a:pt x="724" y="7"/>
                    <a:pt x="708" y="0"/>
                    <a:pt x="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842;p96">
              <a:extLst>
                <a:ext uri="{FF2B5EF4-FFF2-40B4-BE49-F238E27FC236}">
                  <a16:creationId xmlns:a16="http://schemas.microsoft.com/office/drawing/2014/main" id="{E3BE0431-8476-028F-B6B3-6451BE70E8E8}"/>
                </a:ext>
              </a:extLst>
            </p:cNvPr>
            <p:cNvSpPr/>
            <p:nvPr/>
          </p:nvSpPr>
          <p:spPr>
            <a:xfrm>
              <a:off x="3102500" y="2311301"/>
              <a:ext cx="38145" cy="18582"/>
            </a:xfrm>
            <a:custGeom>
              <a:avLst/>
              <a:gdLst/>
              <a:ahLst/>
              <a:cxnLst/>
              <a:rect l="l" t="t" r="r" b="b"/>
              <a:pathLst>
                <a:path w="700" h="341" extrusionOk="0">
                  <a:moveTo>
                    <a:pt x="557" y="0"/>
                  </a:moveTo>
                  <a:cubicBezTo>
                    <a:pt x="415" y="25"/>
                    <a:pt x="285" y="81"/>
                    <a:pt x="173" y="167"/>
                  </a:cubicBezTo>
                  <a:cubicBezTo>
                    <a:pt x="117" y="204"/>
                    <a:pt x="68" y="254"/>
                    <a:pt x="24" y="303"/>
                  </a:cubicBezTo>
                  <a:cubicBezTo>
                    <a:pt x="4" y="328"/>
                    <a:pt x="0" y="340"/>
                    <a:pt x="9" y="340"/>
                  </a:cubicBezTo>
                  <a:cubicBezTo>
                    <a:pt x="16" y="340"/>
                    <a:pt x="30" y="332"/>
                    <a:pt x="49" y="316"/>
                  </a:cubicBezTo>
                  <a:cubicBezTo>
                    <a:pt x="204" y="192"/>
                    <a:pt x="377" y="112"/>
                    <a:pt x="563" y="68"/>
                  </a:cubicBezTo>
                  <a:cubicBezTo>
                    <a:pt x="606" y="68"/>
                    <a:pt x="650" y="56"/>
                    <a:pt x="687" y="31"/>
                  </a:cubicBezTo>
                  <a:cubicBezTo>
                    <a:pt x="699" y="19"/>
                    <a:pt x="675" y="6"/>
                    <a:pt x="631" y="0"/>
                  </a:cubicBezTo>
                  <a:close/>
                </a:path>
              </a:pathLst>
            </a:custGeom>
            <a:solidFill>
              <a:srgbClr val="1B5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843;p96">
              <a:extLst>
                <a:ext uri="{FF2B5EF4-FFF2-40B4-BE49-F238E27FC236}">
                  <a16:creationId xmlns:a16="http://schemas.microsoft.com/office/drawing/2014/main" id="{3E750A7E-FAFC-DD72-EE2D-A1340E31DF35}"/>
                </a:ext>
              </a:extLst>
            </p:cNvPr>
            <p:cNvSpPr/>
            <p:nvPr/>
          </p:nvSpPr>
          <p:spPr>
            <a:xfrm>
              <a:off x="3196553" y="2031870"/>
              <a:ext cx="109693" cy="187727"/>
            </a:xfrm>
            <a:custGeom>
              <a:avLst/>
              <a:gdLst/>
              <a:ahLst/>
              <a:cxnLst/>
              <a:rect l="l" t="t" r="r" b="b"/>
              <a:pathLst>
                <a:path w="2013" h="3445" extrusionOk="0">
                  <a:moveTo>
                    <a:pt x="1540" y="0"/>
                  </a:moveTo>
                  <a:cubicBezTo>
                    <a:pt x="1401" y="0"/>
                    <a:pt x="1192" y="69"/>
                    <a:pt x="973" y="386"/>
                  </a:cubicBezTo>
                  <a:cubicBezTo>
                    <a:pt x="837" y="572"/>
                    <a:pt x="769" y="875"/>
                    <a:pt x="886" y="1005"/>
                  </a:cubicBezTo>
                  <a:cubicBezTo>
                    <a:pt x="923" y="1050"/>
                    <a:pt x="974" y="1072"/>
                    <a:pt x="1026" y="1072"/>
                  </a:cubicBezTo>
                  <a:cubicBezTo>
                    <a:pt x="1060" y="1072"/>
                    <a:pt x="1095" y="1062"/>
                    <a:pt x="1128" y="1042"/>
                  </a:cubicBezTo>
                  <a:cubicBezTo>
                    <a:pt x="1177" y="1017"/>
                    <a:pt x="1196" y="962"/>
                    <a:pt x="1171" y="912"/>
                  </a:cubicBezTo>
                  <a:cubicBezTo>
                    <a:pt x="1157" y="880"/>
                    <a:pt x="1123" y="862"/>
                    <a:pt x="1086" y="862"/>
                  </a:cubicBezTo>
                  <a:cubicBezTo>
                    <a:pt x="1073" y="862"/>
                    <a:pt x="1060" y="864"/>
                    <a:pt x="1047" y="869"/>
                  </a:cubicBezTo>
                  <a:lnTo>
                    <a:pt x="1022" y="881"/>
                  </a:lnTo>
                  <a:cubicBezTo>
                    <a:pt x="1004" y="745"/>
                    <a:pt x="1041" y="603"/>
                    <a:pt x="1128" y="491"/>
                  </a:cubicBezTo>
                  <a:cubicBezTo>
                    <a:pt x="1263" y="298"/>
                    <a:pt x="1417" y="189"/>
                    <a:pt x="1539" y="189"/>
                  </a:cubicBezTo>
                  <a:cubicBezTo>
                    <a:pt x="1562" y="189"/>
                    <a:pt x="1584" y="193"/>
                    <a:pt x="1604" y="200"/>
                  </a:cubicBezTo>
                  <a:cubicBezTo>
                    <a:pt x="1741" y="244"/>
                    <a:pt x="1821" y="423"/>
                    <a:pt x="1815" y="640"/>
                  </a:cubicBezTo>
                  <a:cubicBezTo>
                    <a:pt x="1784" y="1240"/>
                    <a:pt x="1301" y="1667"/>
                    <a:pt x="719" y="2126"/>
                  </a:cubicBezTo>
                  <a:cubicBezTo>
                    <a:pt x="32" y="2670"/>
                    <a:pt x="1" y="3073"/>
                    <a:pt x="13" y="3228"/>
                  </a:cubicBezTo>
                  <a:cubicBezTo>
                    <a:pt x="13" y="3339"/>
                    <a:pt x="106" y="3438"/>
                    <a:pt x="218" y="3444"/>
                  </a:cubicBezTo>
                  <a:lnTo>
                    <a:pt x="230" y="3444"/>
                  </a:lnTo>
                  <a:cubicBezTo>
                    <a:pt x="372" y="3432"/>
                    <a:pt x="490" y="3320"/>
                    <a:pt x="515" y="3178"/>
                  </a:cubicBezTo>
                  <a:cubicBezTo>
                    <a:pt x="515" y="3172"/>
                    <a:pt x="515" y="3166"/>
                    <a:pt x="515" y="3159"/>
                  </a:cubicBezTo>
                  <a:cubicBezTo>
                    <a:pt x="521" y="3104"/>
                    <a:pt x="484" y="3060"/>
                    <a:pt x="428" y="3054"/>
                  </a:cubicBezTo>
                  <a:cubicBezTo>
                    <a:pt x="379" y="3054"/>
                    <a:pt x="329" y="3091"/>
                    <a:pt x="329" y="3141"/>
                  </a:cubicBezTo>
                  <a:cubicBezTo>
                    <a:pt x="323" y="3197"/>
                    <a:pt x="280" y="3240"/>
                    <a:pt x="224" y="3252"/>
                  </a:cubicBezTo>
                  <a:cubicBezTo>
                    <a:pt x="211" y="3252"/>
                    <a:pt x="199" y="3228"/>
                    <a:pt x="199" y="3209"/>
                  </a:cubicBezTo>
                  <a:cubicBezTo>
                    <a:pt x="180" y="3011"/>
                    <a:pt x="335" y="2677"/>
                    <a:pt x="837" y="2274"/>
                  </a:cubicBezTo>
                  <a:cubicBezTo>
                    <a:pt x="1456" y="1785"/>
                    <a:pt x="1970" y="1327"/>
                    <a:pt x="2001" y="652"/>
                  </a:cubicBezTo>
                  <a:cubicBezTo>
                    <a:pt x="2013" y="343"/>
                    <a:pt x="1883" y="95"/>
                    <a:pt x="1666" y="21"/>
                  </a:cubicBezTo>
                  <a:cubicBezTo>
                    <a:pt x="1637" y="10"/>
                    <a:pt x="1593" y="0"/>
                    <a:pt x="1540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844;p96">
              <a:extLst>
                <a:ext uri="{FF2B5EF4-FFF2-40B4-BE49-F238E27FC236}">
                  <a16:creationId xmlns:a16="http://schemas.microsoft.com/office/drawing/2014/main" id="{9656DF6C-07AF-0136-7679-BE4E6E7CA184}"/>
                </a:ext>
              </a:extLst>
            </p:cNvPr>
            <p:cNvSpPr/>
            <p:nvPr/>
          </p:nvSpPr>
          <p:spPr>
            <a:xfrm>
              <a:off x="3196553" y="2031870"/>
              <a:ext cx="109693" cy="187727"/>
            </a:xfrm>
            <a:custGeom>
              <a:avLst/>
              <a:gdLst/>
              <a:ahLst/>
              <a:cxnLst/>
              <a:rect l="l" t="t" r="r" b="b"/>
              <a:pathLst>
                <a:path w="2013" h="3445" extrusionOk="0">
                  <a:moveTo>
                    <a:pt x="1540" y="0"/>
                  </a:moveTo>
                  <a:cubicBezTo>
                    <a:pt x="1401" y="0"/>
                    <a:pt x="1192" y="69"/>
                    <a:pt x="973" y="386"/>
                  </a:cubicBezTo>
                  <a:cubicBezTo>
                    <a:pt x="837" y="572"/>
                    <a:pt x="769" y="875"/>
                    <a:pt x="886" y="1005"/>
                  </a:cubicBezTo>
                  <a:cubicBezTo>
                    <a:pt x="923" y="1050"/>
                    <a:pt x="974" y="1072"/>
                    <a:pt x="1026" y="1072"/>
                  </a:cubicBezTo>
                  <a:cubicBezTo>
                    <a:pt x="1060" y="1072"/>
                    <a:pt x="1095" y="1062"/>
                    <a:pt x="1128" y="1042"/>
                  </a:cubicBezTo>
                  <a:cubicBezTo>
                    <a:pt x="1177" y="1017"/>
                    <a:pt x="1196" y="962"/>
                    <a:pt x="1171" y="912"/>
                  </a:cubicBezTo>
                  <a:cubicBezTo>
                    <a:pt x="1157" y="880"/>
                    <a:pt x="1123" y="862"/>
                    <a:pt x="1086" y="862"/>
                  </a:cubicBezTo>
                  <a:cubicBezTo>
                    <a:pt x="1073" y="862"/>
                    <a:pt x="1060" y="864"/>
                    <a:pt x="1047" y="869"/>
                  </a:cubicBezTo>
                  <a:lnTo>
                    <a:pt x="1022" y="881"/>
                  </a:lnTo>
                  <a:cubicBezTo>
                    <a:pt x="1004" y="745"/>
                    <a:pt x="1041" y="603"/>
                    <a:pt x="1128" y="491"/>
                  </a:cubicBezTo>
                  <a:cubicBezTo>
                    <a:pt x="1263" y="298"/>
                    <a:pt x="1417" y="189"/>
                    <a:pt x="1539" y="189"/>
                  </a:cubicBezTo>
                  <a:cubicBezTo>
                    <a:pt x="1562" y="189"/>
                    <a:pt x="1584" y="193"/>
                    <a:pt x="1604" y="200"/>
                  </a:cubicBezTo>
                  <a:cubicBezTo>
                    <a:pt x="1741" y="244"/>
                    <a:pt x="1821" y="423"/>
                    <a:pt x="1815" y="640"/>
                  </a:cubicBezTo>
                  <a:cubicBezTo>
                    <a:pt x="1784" y="1240"/>
                    <a:pt x="1301" y="1667"/>
                    <a:pt x="719" y="2126"/>
                  </a:cubicBezTo>
                  <a:cubicBezTo>
                    <a:pt x="32" y="2670"/>
                    <a:pt x="1" y="3073"/>
                    <a:pt x="13" y="3228"/>
                  </a:cubicBezTo>
                  <a:cubicBezTo>
                    <a:pt x="13" y="3339"/>
                    <a:pt x="106" y="3438"/>
                    <a:pt x="218" y="3444"/>
                  </a:cubicBezTo>
                  <a:lnTo>
                    <a:pt x="230" y="3444"/>
                  </a:lnTo>
                  <a:cubicBezTo>
                    <a:pt x="372" y="3432"/>
                    <a:pt x="490" y="3320"/>
                    <a:pt x="515" y="3178"/>
                  </a:cubicBezTo>
                  <a:cubicBezTo>
                    <a:pt x="515" y="3172"/>
                    <a:pt x="515" y="3166"/>
                    <a:pt x="515" y="3159"/>
                  </a:cubicBezTo>
                  <a:cubicBezTo>
                    <a:pt x="521" y="3104"/>
                    <a:pt x="484" y="3060"/>
                    <a:pt x="428" y="3054"/>
                  </a:cubicBezTo>
                  <a:cubicBezTo>
                    <a:pt x="379" y="3054"/>
                    <a:pt x="329" y="3091"/>
                    <a:pt x="329" y="3141"/>
                  </a:cubicBezTo>
                  <a:cubicBezTo>
                    <a:pt x="323" y="3197"/>
                    <a:pt x="280" y="3240"/>
                    <a:pt x="224" y="3252"/>
                  </a:cubicBezTo>
                  <a:cubicBezTo>
                    <a:pt x="211" y="3252"/>
                    <a:pt x="199" y="3228"/>
                    <a:pt x="199" y="3209"/>
                  </a:cubicBezTo>
                  <a:cubicBezTo>
                    <a:pt x="180" y="3011"/>
                    <a:pt x="335" y="2677"/>
                    <a:pt x="837" y="2274"/>
                  </a:cubicBezTo>
                  <a:cubicBezTo>
                    <a:pt x="1456" y="1785"/>
                    <a:pt x="1970" y="1327"/>
                    <a:pt x="2001" y="652"/>
                  </a:cubicBezTo>
                  <a:cubicBezTo>
                    <a:pt x="2013" y="343"/>
                    <a:pt x="1883" y="95"/>
                    <a:pt x="1666" y="21"/>
                  </a:cubicBezTo>
                  <a:cubicBezTo>
                    <a:pt x="1637" y="10"/>
                    <a:pt x="1593" y="0"/>
                    <a:pt x="1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845;p96">
              <a:extLst>
                <a:ext uri="{FF2B5EF4-FFF2-40B4-BE49-F238E27FC236}">
                  <a16:creationId xmlns:a16="http://schemas.microsoft.com/office/drawing/2014/main" id="{B20228E5-70E3-C085-23C0-2A966E8786AA}"/>
                </a:ext>
              </a:extLst>
            </p:cNvPr>
            <p:cNvSpPr/>
            <p:nvPr/>
          </p:nvSpPr>
          <p:spPr>
            <a:xfrm>
              <a:off x="3042723" y="2099112"/>
              <a:ext cx="228487" cy="219823"/>
            </a:xfrm>
            <a:custGeom>
              <a:avLst/>
              <a:gdLst/>
              <a:ahLst/>
              <a:cxnLst/>
              <a:rect l="l" t="t" r="r" b="b"/>
              <a:pathLst>
                <a:path w="4193" h="4034" extrusionOk="0">
                  <a:moveTo>
                    <a:pt x="1" y="0"/>
                  </a:moveTo>
                  <a:cubicBezTo>
                    <a:pt x="1" y="1028"/>
                    <a:pt x="354" y="1548"/>
                    <a:pt x="769" y="2173"/>
                  </a:cubicBezTo>
                  <a:cubicBezTo>
                    <a:pt x="1252" y="2910"/>
                    <a:pt x="1895" y="3417"/>
                    <a:pt x="1926" y="3937"/>
                  </a:cubicBezTo>
                  <a:cubicBezTo>
                    <a:pt x="1926" y="3968"/>
                    <a:pt x="1951" y="3993"/>
                    <a:pt x="1976" y="4006"/>
                  </a:cubicBezTo>
                  <a:cubicBezTo>
                    <a:pt x="2013" y="4024"/>
                    <a:pt x="2055" y="4033"/>
                    <a:pt x="2097" y="4033"/>
                  </a:cubicBezTo>
                  <a:cubicBezTo>
                    <a:pt x="2138" y="4033"/>
                    <a:pt x="2180" y="4024"/>
                    <a:pt x="2217" y="4006"/>
                  </a:cubicBezTo>
                  <a:cubicBezTo>
                    <a:pt x="2248" y="3993"/>
                    <a:pt x="2267" y="3968"/>
                    <a:pt x="2267" y="3937"/>
                  </a:cubicBezTo>
                  <a:cubicBezTo>
                    <a:pt x="2279" y="3417"/>
                    <a:pt x="2942" y="2910"/>
                    <a:pt x="3424" y="2173"/>
                  </a:cubicBezTo>
                  <a:cubicBezTo>
                    <a:pt x="3839" y="1548"/>
                    <a:pt x="4192" y="1034"/>
                    <a:pt x="4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846;p96">
              <a:extLst>
                <a:ext uri="{FF2B5EF4-FFF2-40B4-BE49-F238E27FC236}">
                  <a16:creationId xmlns:a16="http://schemas.microsoft.com/office/drawing/2014/main" id="{D933F441-BBB1-6C91-034F-C62CAED8A5EA}"/>
                </a:ext>
              </a:extLst>
            </p:cNvPr>
            <p:cNvSpPr/>
            <p:nvPr/>
          </p:nvSpPr>
          <p:spPr>
            <a:xfrm>
              <a:off x="3042723" y="2099112"/>
              <a:ext cx="110402" cy="219332"/>
            </a:xfrm>
            <a:custGeom>
              <a:avLst/>
              <a:gdLst/>
              <a:ahLst/>
              <a:cxnLst/>
              <a:rect l="l" t="t" r="r" b="b"/>
              <a:pathLst>
                <a:path w="2026" h="4025" extrusionOk="0">
                  <a:moveTo>
                    <a:pt x="13" y="0"/>
                  </a:moveTo>
                  <a:cubicBezTo>
                    <a:pt x="13" y="0"/>
                    <a:pt x="1" y="13"/>
                    <a:pt x="1" y="13"/>
                  </a:cubicBezTo>
                  <a:cubicBezTo>
                    <a:pt x="1" y="1028"/>
                    <a:pt x="360" y="1554"/>
                    <a:pt x="769" y="2173"/>
                  </a:cubicBezTo>
                  <a:cubicBezTo>
                    <a:pt x="1252" y="2910"/>
                    <a:pt x="1895" y="3417"/>
                    <a:pt x="1926" y="3937"/>
                  </a:cubicBezTo>
                  <a:cubicBezTo>
                    <a:pt x="1926" y="3968"/>
                    <a:pt x="1951" y="3993"/>
                    <a:pt x="1976" y="4006"/>
                  </a:cubicBezTo>
                  <a:cubicBezTo>
                    <a:pt x="1994" y="4012"/>
                    <a:pt x="2007" y="4024"/>
                    <a:pt x="2025" y="4024"/>
                  </a:cubicBezTo>
                  <a:cubicBezTo>
                    <a:pt x="2007" y="3467"/>
                    <a:pt x="1821" y="2922"/>
                    <a:pt x="1493" y="2464"/>
                  </a:cubicBezTo>
                  <a:cubicBezTo>
                    <a:pt x="1047" y="1851"/>
                    <a:pt x="800" y="1108"/>
                    <a:pt x="800" y="353"/>
                  </a:cubicBezTo>
                  <a:cubicBezTo>
                    <a:pt x="800" y="353"/>
                    <a:pt x="354" y="87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847;p96">
              <a:extLst>
                <a:ext uri="{FF2B5EF4-FFF2-40B4-BE49-F238E27FC236}">
                  <a16:creationId xmlns:a16="http://schemas.microsoft.com/office/drawing/2014/main" id="{DEBA1CD3-1039-329C-F2D3-4328CA9D141E}"/>
                </a:ext>
              </a:extLst>
            </p:cNvPr>
            <p:cNvSpPr/>
            <p:nvPr/>
          </p:nvSpPr>
          <p:spPr>
            <a:xfrm>
              <a:off x="3031607" y="2033286"/>
              <a:ext cx="250720" cy="131654"/>
            </a:xfrm>
            <a:custGeom>
              <a:avLst/>
              <a:gdLst/>
              <a:ahLst/>
              <a:cxnLst/>
              <a:rect l="l" t="t" r="r" b="b"/>
              <a:pathLst>
                <a:path w="4601" h="2416" extrusionOk="0">
                  <a:moveTo>
                    <a:pt x="2298" y="1"/>
                  </a:moveTo>
                  <a:cubicBezTo>
                    <a:pt x="1762" y="1"/>
                    <a:pt x="1226" y="119"/>
                    <a:pt x="818" y="354"/>
                  </a:cubicBezTo>
                  <a:cubicBezTo>
                    <a:pt x="1" y="824"/>
                    <a:pt x="1" y="1592"/>
                    <a:pt x="818" y="2062"/>
                  </a:cubicBezTo>
                  <a:cubicBezTo>
                    <a:pt x="1226" y="2298"/>
                    <a:pt x="1762" y="2415"/>
                    <a:pt x="2298" y="2415"/>
                  </a:cubicBezTo>
                  <a:cubicBezTo>
                    <a:pt x="2834" y="2415"/>
                    <a:pt x="3372" y="2298"/>
                    <a:pt x="3783" y="2062"/>
                  </a:cubicBezTo>
                  <a:cubicBezTo>
                    <a:pt x="4600" y="1592"/>
                    <a:pt x="4600" y="824"/>
                    <a:pt x="3783" y="354"/>
                  </a:cubicBezTo>
                  <a:cubicBezTo>
                    <a:pt x="3372" y="119"/>
                    <a:pt x="2834" y="1"/>
                    <a:pt x="2298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848;p96">
              <a:extLst>
                <a:ext uri="{FF2B5EF4-FFF2-40B4-BE49-F238E27FC236}">
                  <a16:creationId xmlns:a16="http://schemas.microsoft.com/office/drawing/2014/main" id="{D3035556-810F-D789-0A83-088CE26DFB25}"/>
                </a:ext>
              </a:extLst>
            </p:cNvPr>
            <p:cNvSpPr/>
            <p:nvPr/>
          </p:nvSpPr>
          <p:spPr>
            <a:xfrm>
              <a:off x="3031607" y="2033286"/>
              <a:ext cx="250720" cy="131654"/>
            </a:xfrm>
            <a:custGeom>
              <a:avLst/>
              <a:gdLst/>
              <a:ahLst/>
              <a:cxnLst/>
              <a:rect l="l" t="t" r="r" b="b"/>
              <a:pathLst>
                <a:path w="4601" h="2416" extrusionOk="0">
                  <a:moveTo>
                    <a:pt x="2298" y="1"/>
                  </a:moveTo>
                  <a:cubicBezTo>
                    <a:pt x="1762" y="1"/>
                    <a:pt x="1226" y="119"/>
                    <a:pt x="818" y="354"/>
                  </a:cubicBezTo>
                  <a:cubicBezTo>
                    <a:pt x="1" y="824"/>
                    <a:pt x="1" y="1592"/>
                    <a:pt x="818" y="2062"/>
                  </a:cubicBezTo>
                  <a:cubicBezTo>
                    <a:pt x="1226" y="2298"/>
                    <a:pt x="1762" y="2415"/>
                    <a:pt x="2298" y="2415"/>
                  </a:cubicBezTo>
                  <a:cubicBezTo>
                    <a:pt x="2834" y="2415"/>
                    <a:pt x="3372" y="2298"/>
                    <a:pt x="3783" y="2062"/>
                  </a:cubicBezTo>
                  <a:cubicBezTo>
                    <a:pt x="4600" y="1592"/>
                    <a:pt x="4600" y="824"/>
                    <a:pt x="3783" y="354"/>
                  </a:cubicBezTo>
                  <a:cubicBezTo>
                    <a:pt x="3372" y="119"/>
                    <a:pt x="2834" y="1"/>
                    <a:pt x="2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849;p96">
              <a:extLst>
                <a:ext uri="{FF2B5EF4-FFF2-40B4-BE49-F238E27FC236}">
                  <a16:creationId xmlns:a16="http://schemas.microsoft.com/office/drawing/2014/main" id="{69D951A3-85D8-18C1-B668-C16E8D93D6B4}"/>
                </a:ext>
              </a:extLst>
            </p:cNvPr>
            <p:cNvSpPr/>
            <p:nvPr/>
          </p:nvSpPr>
          <p:spPr>
            <a:xfrm>
              <a:off x="3055583" y="2045601"/>
              <a:ext cx="202767" cy="107023"/>
            </a:xfrm>
            <a:custGeom>
              <a:avLst/>
              <a:gdLst/>
              <a:ahLst/>
              <a:cxnLst/>
              <a:rect l="l" t="t" r="r" b="b"/>
              <a:pathLst>
                <a:path w="3721" h="1964" extrusionOk="0">
                  <a:moveTo>
                    <a:pt x="1856" y="1"/>
                  </a:moveTo>
                  <a:cubicBezTo>
                    <a:pt x="1423" y="1"/>
                    <a:pt x="991" y="97"/>
                    <a:pt x="663" y="289"/>
                  </a:cubicBezTo>
                  <a:cubicBezTo>
                    <a:pt x="6" y="673"/>
                    <a:pt x="0" y="1292"/>
                    <a:pt x="663" y="1675"/>
                  </a:cubicBezTo>
                  <a:cubicBezTo>
                    <a:pt x="994" y="1867"/>
                    <a:pt x="1429" y="1963"/>
                    <a:pt x="1863" y="1963"/>
                  </a:cubicBezTo>
                  <a:cubicBezTo>
                    <a:pt x="2297" y="1963"/>
                    <a:pt x="2730" y="1867"/>
                    <a:pt x="3058" y="1675"/>
                  </a:cubicBezTo>
                  <a:cubicBezTo>
                    <a:pt x="3715" y="1292"/>
                    <a:pt x="3721" y="673"/>
                    <a:pt x="3058" y="289"/>
                  </a:cubicBezTo>
                  <a:cubicBezTo>
                    <a:pt x="2724" y="97"/>
                    <a:pt x="2289" y="1"/>
                    <a:pt x="1856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850;p96">
              <a:extLst>
                <a:ext uri="{FF2B5EF4-FFF2-40B4-BE49-F238E27FC236}">
                  <a16:creationId xmlns:a16="http://schemas.microsoft.com/office/drawing/2014/main" id="{72C68228-0C53-9C9F-FE5C-40AA9CFEA571}"/>
                </a:ext>
              </a:extLst>
            </p:cNvPr>
            <p:cNvSpPr/>
            <p:nvPr/>
          </p:nvSpPr>
          <p:spPr>
            <a:xfrm>
              <a:off x="3055583" y="2045601"/>
              <a:ext cx="202767" cy="107023"/>
            </a:xfrm>
            <a:custGeom>
              <a:avLst/>
              <a:gdLst/>
              <a:ahLst/>
              <a:cxnLst/>
              <a:rect l="l" t="t" r="r" b="b"/>
              <a:pathLst>
                <a:path w="3721" h="1964" extrusionOk="0">
                  <a:moveTo>
                    <a:pt x="1856" y="1"/>
                  </a:moveTo>
                  <a:cubicBezTo>
                    <a:pt x="1423" y="1"/>
                    <a:pt x="991" y="97"/>
                    <a:pt x="663" y="289"/>
                  </a:cubicBezTo>
                  <a:cubicBezTo>
                    <a:pt x="6" y="673"/>
                    <a:pt x="0" y="1292"/>
                    <a:pt x="663" y="1675"/>
                  </a:cubicBezTo>
                  <a:cubicBezTo>
                    <a:pt x="994" y="1867"/>
                    <a:pt x="1429" y="1963"/>
                    <a:pt x="1863" y="1963"/>
                  </a:cubicBezTo>
                  <a:cubicBezTo>
                    <a:pt x="2297" y="1963"/>
                    <a:pt x="2730" y="1867"/>
                    <a:pt x="3058" y="1675"/>
                  </a:cubicBezTo>
                  <a:cubicBezTo>
                    <a:pt x="3715" y="1292"/>
                    <a:pt x="3721" y="673"/>
                    <a:pt x="3058" y="289"/>
                  </a:cubicBezTo>
                  <a:cubicBezTo>
                    <a:pt x="2724" y="97"/>
                    <a:pt x="2289" y="1"/>
                    <a:pt x="1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851;p96">
              <a:extLst>
                <a:ext uri="{FF2B5EF4-FFF2-40B4-BE49-F238E27FC236}">
                  <a16:creationId xmlns:a16="http://schemas.microsoft.com/office/drawing/2014/main" id="{A3F35307-F499-3F17-1B0E-BB4E74E00F44}"/>
                </a:ext>
              </a:extLst>
            </p:cNvPr>
            <p:cNvSpPr/>
            <p:nvPr/>
          </p:nvSpPr>
          <p:spPr>
            <a:xfrm>
              <a:off x="3055256" y="2050179"/>
              <a:ext cx="64138" cy="96179"/>
            </a:xfrm>
            <a:custGeom>
              <a:avLst/>
              <a:gdLst/>
              <a:ahLst/>
              <a:cxnLst/>
              <a:rect l="l" t="t" r="r" b="b"/>
              <a:pathLst>
                <a:path w="1177" h="1765" extrusionOk="0">
                  <a:moveTo>
                    <a:pt x="1176" y="0"/>
                  </a:moveTo>
                  <a:cubicBezTo>
                    <a:pt x="997" y="44"/>
                    <a:pt x="823" y="112"/>
                    <a:pt x="669" y="205"/>
                  </a:cubicBezTo>
                  <a:cubicBezTo>
                    <a:pt x="0" y="589"/>
                    <a:pt x="0" y="1208"/>
                    <a:pt x="669" y="1591"/>
                  </a:cubicBezTo>
                  <a:cubicBezTo>
                    <a:pt x="792" y="1666"/>
                    <a:pt x="929" y="1721"/>
                    <a:pt x="1065" y="1765"/>
                  </a:cubicBezTo>
                  <a:cubicBezTo>
                    <a:pt x="588" y="954"/>
                    <a:pt x="861" y="168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852;p96">
              <a:extLst>
                <a:ext uri="{FF2B5EF4-FFF2-40B4-BE49-F238E27FC236}">
                  <a16:creationId xmlns:a16="http://schemas.microsoft.com/office/drawing/2014/main" id="{E8BCEF99-17F5-2BFE-31F7-0E1032C69811}"/>
                </a:ext>
              </a:extLst>
            </p:cNvPr>
            <p:cNvSpPr/>
            <p:nvPr/>
          </p:nvSpPr>
          <p:spPr>
            <a:xfrm>
              <a:off x="3018148" y="2155728"/>
              <a:ext cx="109693" cy="122554"/>
            </a:xfrm>
            <a:custGeom>
              <a:avLst/>
              <a:gdLst/>
              <a:ahLst/>
              <a:cxnLst/>
              <a:rect l="l" t="t" r="r" b="b"/>
              <a:pathLst>
                <a:path w="2013" h="2249" extrusionOk="0">
                  <a:moveTo>
                    <a:pt x="873" y="1"/>
                  </a:moveTo>
                  <a:cubicBezTo>
                    <a:pt x="747" y="1"/>
                    <a:pt x="627" y="46"/>
                    <a:pt x="532" y="131"/>
                  </a:cubicBezTo>
                  <a:cubicBezTo>
                    <a:pt x="204" y="435"/>
                    <a:pt x="12" y="855"/>
                    <a:pt x="12" y="1301"/>
                  </a:cubicBezTo>
                  <a:cubicBezTo>
                    <a:pt x="0" y="1481"/>
                    <a:pt x="81" y="1648"/>
                    <a:pt x="217" y="1753"/>
                  </a:cubicBezTo>
                  <a:cubicBezTo>
                    <a:pt x="299" y="1806"/>
                    <a:pt x="396" y="1827"/>
                    <a:pt x="506" y="1827"/>
                  </a:cubicBezTo>
                  <a:cubicBezTo>
                    <a:pt x="720" y="1827"/>
                    <a:pt x="980" y="1744"/>
                    <a:pt x="1263" y="1642"/>
                  </a:cubicBezTo>
                  <a:cubicBezTo>
                    <a:pt x="1421" y="1584"/>
                    <a:pt x="1531" y="1565"/>
                    <a:pt x="1607" y="1565"/>
                  </a:cubicBezTo>
                  <a:cubicBezTo>
                    <a:pt x="1687" y="1565"/>
                    <a:pt x="1730" y="1586"/>
                    <a:pt x="1752" y="1605"/>
                  </a:cubicBezTo>
                  <a:cubicBezTo>
                    <a:pt x="1802" y="1648"/>
                    <a:pt x="1820" y="1716"/>
                    <a:pt x="1808" y="1784"/>
                  </a:cubicBezTo>
                  <a:cubicBezTo>
                    <a:pt x="1795" y="1883"/>
                    <a:pt x="1746" y="1982"/>
                    <a:pt x="1665" y="2050"/>
                  </a:cubicBezTo>
                  <a:cubicBezTo>
                    <a:pt x="1651" y="2026"/>
                    <a:pt x="1625" y="2009"/>
                    <a:pt x="1596" y="2009"/>
                  </a:cubicBezTo>
                  <a:cubicBezTo>
                    <a:pt x="1588" y="2009"/>
                    <a:pt x="1580" y="2010"/>
                    <a:pt x="1572" y="2013"/>
                  </a:cubicBezTo>
                  <a:cubicBezTo>
                    <a:pt x="1517" y="2026"/>
                    <a:pt x="1486" y="2075"/>
                    <a:pt x="1498" y="2125"/>
                  </a:cubicBezTo>
                  <a:cubicBezTo>
                    <a:pt x="1511" y="2199"/>
                    <a:pt x="1572" y="2248"/>
                    <a:pt x="1647" y="2248"/>
                  </a:cubicBezTo>
                  <a:lnTo>
                    <a:pt x="1653" y="2242"/>
                  </a:lnTo>
                  <a:cubicBezTo>
                    <a:pt x="1802" y="2230"/>
                    <a:pt x="1969" y="2013"/>
                    <a:pt x="1987" y="1803"/>
                  </a:cubicBezTo>
                  <a:cubicBezTo>
                    <a:pt x="2012" y="1673"/>
                    <a:pt x="1963" y="1536"/>
                    <a:pt x="1863" y="1450"/>
                  </a:cubicBezTo>
                  <a:cubicBezTo>
                    <a:pt x="1801" y="1399"/>
                    <a:pt x="1716" y="1375"/>
                    <a:pt x="1611" y="1375"/>
                  </a:cubicBezTo>
                  <a:cubicBezTo>
                    <a:pt x="1497" y="1375"/>
                    <a:pt x="1359" y="1404"/>
                    <a:pt x="1201" y="1462"/>
                  </a:cubicBezTo>
                  <a:cubicBezTo>
                    <a:pt x="954" y="1555"/>
                    <a:pt x="698" y="1638"/>
                    <a:pt x="511" y="1638"/>
                  </a:cubicBezTo>
                  <a:cubicBezTo>
                    <a:pt x="435" y="1638"/>
                    <a:pt x="370" y="1624"/>
                    <a:pt x="322" y="1592"/>
                  </a:cubicBezTo>
                  <a:cubicBezTo>
                    <a:pt x="235" y="1518"/>
                    <a:pt x="186" y="1406"/>
                    <a:pt x="198" y="1295"/>
                  </a:cubicBezTo>
                  <a:cubicBezTo>
                    <a:pt x="204" y="905"/>
                    <a:pt x="365" y="540"/>
                    <a:pt x="650" y="280"/>
                  </a:cubicBezTo>
                  <a:cubicBezTo>
                    <a:pt x="709" y="221"/>
                    <a:pt x="787" y="185"/>
                    <a:pt x="869" y="185"/>
                  </a:cubicBezTo>
                  <a:cubicBezTo>
                    <a:pt x="891" y="185"/>
                    <a:pt x="913" y="188"/>
                    <a:pt x="935" y="193"/>
                  </a:cubicBezTo>
                  <a:cubicBezTo>
                    <a:pt x="960" y="199"/>
                    <a:pt x="978" y="236"/>
                    <a:pt x="991" y="286"/>
                  </a:cubicBezTo>
                  <a:cubicBezTo>
                    <a:pt x="1009" y="404"/>
                    <a:pt x="960" y="515"/>
                    <a:pt x="867" y="583"/>
                  </a:cubicBezTo>
                  <a:cubicBezTo>
                    <a:pt x="823" y="614"/>
                    <a:pt x="811" y="676"/>
                    <a:pt x="842" y="719"/>
                  </a:cubicBezTo>
                  <a:cubicBezTo>
                    <a:pt x="861" y="746"/>
                    <a:pt x="890" y="761"/>
                    <a:pt x="920" y="761"/>
                  </a:cubicBezTo>
                  <a:cubicBezTo>
                    <a:pt x="938" y="761"/>
                    <a:pt x="956" y="756"/>
                    <a:pt x="972" y="744"/>
                  </a:cubicBezTo>
                  <a:cubicBezTo>
                    <a:pt x="1127" y="633"/>
                    <a:pt x="1207" y="447"/>
                    <a:pt x="1176" y="261"/>
                  </a:cubicBezTo>
                  <a:cubicBezTo>
                    <a:pt x="1170" y="144"/>
                    <a:pt x="1096" y="51"/>
                    <a:pt x="991" y="14"/>
                  </a:cubicBezTo>
                  <a:cubicBezTo>
                    <a:pt x="951" y="5"/>
                    <a:pt x="912" y="1"/>
                    <a:pt x="873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853;p96">
              <a:extLst>
                <a:ext uri="{FF2B5EF4-FFF2-40B4-BE49-F238E27FC236}">
                  <a16:creationId xmlns:a16="http://schemas.microsoft.com/office/drawing/2014/main" id="{215E82AE-80FB-3668-A642-6FD78ABE1DBF}"/>
                </a:ext>
              </a:extLst>
            </p:cNvPr>
            <p:cNvSpPr/>
            <p:nvPr/>
          </p:nvSpPr>
          <p:spPr>
            <a:xfrm>
              <a:off x="3018148" y="2155728"/>
              <a:ext cx="109693" cy="122554"/>
            </a:xfrm>
            <a:custGeom>
              <a:avLst/>
              <a:gdLst/>
              <a:ahLst/>
              <a:cxnLst/>
              <a:rect l="l" t="t" r="r" b="b"/>
              <a:pathLst>
                <a:path w="2013" h="2249" extrusionOk="0">
                  <a:moveTo>
                    <a:pt x="873" y="1"/>
                  </a:moveTo>
                  <a:cubicBezTo>
                    <a:pt x="747" y="1"/>
                    <a:pt x="627" y="46"/>
                    <a:pt x="532" y="131"/>
                  </a:cubicBezTo>
                  <a:cubicBezTo>
                    <a:pt x="204" y="435"/>
                    <a:pt x="12" y="855"/>
                    <a:pt x="12" y="1301"/>
                  </a:cubicBezTo>
                  <a:cubicBezTo>
                    <a:pt x="0" y="1481"/>
                    <a:pt x="81" y="1648"/>
                    <a:pt x="217" y="1753"/>
                  </a:cubicBezTo>
                  <a:cubicBezTo>
                    <a:pt x="299" y="1806"/>
                    <a:pt x="396" y="1827"/>
                    <a:pt x="506" y="1827"/>
                  </a:cubicBezTo>
                  <a:cubicBezTo>
                    <a:pt x="720" y="1827"/>
                    <a:pt x="980" y="1744"/>
                    <a:pt x="1263" y="1642"/>
                  </a:cubicBezTo>
                  <a:cubicBezTo>
                    <a:pt x="1421" y="1584"/>
                    <a:pt x="1531" y="1565"/>
                    <a:pt x="1607" y="1565"/>
                  </a:cubicBezTo>
                  <a:cubicBezTo>
                    <a:pt x="1687" y="1565"/>
                    <a:pt x="1730" y="1586"/>
                    <a:pt x="1752" y="1605"/>
                  </a:cubicBezTo>
                  <a:cubicBezTo>
                    <a:pt x="1802" y="1648"/>
                    <a:pt x="1820" y="1716"/>
                    <a:pt x="1808" y="1784"/>
                  </a:cubicBezTo>
                  <a:cubicBezTo>
                    <a:pt x="1795" y="1883"/>
                    <a:pt x="1746" y="1982"/>
                    <a:pt x="1665" y="2050"/>
                  </a:cubicBezTo>
                  <a:cubicBezTo>
                    <a:pt x="1651" y="2026"/>
                    <a:pt x="1625" y="2009"/>
                    <a:pt x="1596" y="2009"/>
                  </a:cubicBezTo>
                  <a:cubicBezTo>
                    <a:pt x="1588" y="2009"/>
                    <a:pt x="1580" y="2010"/>
                    <a:pt x="1572" y="2013"/>
                  </a:cubicBezTo>
                  <a:cubicBezTo>
                    <a:pt x="1517" y="2026"/>
                    <a:pt x="1486" y="2075"/>
                    <a:pt x="1498" y="2125"/>
                  </a:cubicBezTo>
                  <a:cubicBezTo>
                    <a:pt x="1511" y="2199"/>
                    <a:pt x="1572" y="2248"/>
                    <a:pt x="1647" y="2248"/>
                  </a:cubicBezTo>
                  <a:lnTo>
                    <a:pt x="1653" y="2242"/>
                  </a:lnTo>
                  <a:cubicBezTo>
                    <a:pt x="1802" y="2230"/>
                    <a:pt x="1969" y="2013"/>
                    <a:pt x="1987" y="1796"/>
                  </a:cubicBezTo>
                  <a:cubicBezTo>
                    <a:pt x="2012" y="1666"/>
                    <a:pt x="1963" y="1536"/>
                    <a:pt x="1863" y="1450"/>
                  </a:cubicBezTo>
                  <a:cubicBezTo>
                    <a:pt x="1801" y="1399"/>
                    <a:pt x="1716" y="1375"/>
                    <a:pt x="1611" y="1375"/>
                  </a:cubicBezTo>
                  <a:cubicBezTo>
                    <a:pt x="1497" y="1375"/>
                    <a:pt x="1359" y="1404"/>
                    <a:pt x="1201" y="1462"/>
                  </a:cubicBezTo>
                  <a:cubicBezTo>
                    <a:pt x="954" y="1555"/>
                    <a:pt x="698" y="1638"/>
                    <a:pt x="511" y="1638"/>
                  </a:cubicBezTo>
                  <a:cubicBezTo>
                    <a:pt x="435" y="1638"/>
                    <a:pt x="370" y="1624"/>
                    <a:pt x="322" y="1592"/>
                  </a:cubicBezTo>
                  <a:cubicBezTo>
                    <a:pt x="235" y="1518"/>
                    <a:pt x="186" y="1406"/>
                    <a:pt x="198" y="1295"/>
                  </a:cubicBezTo>
                  <a:cubicBezTo>
                    <a:pt x="204" y="905"/>
                    <a:pt x="365" y="540"/>
                    <a:pt x="650" y="280"/>
                  </a:cubicBezTo>
                  <a:cubicBezTo>
                    <a:pt x="709" y="221"/>
                    <a:pt x="787" y="185"/>
                    <a:pt x="869" y="185"/>
                  </a:cubicBezTo>
                  <a:cubicBezTo>
                    <a:pt x="891" y="185"/>
                    <a:pt x="913" y="188"/>
                    <a:pt x="935" y="193"/>
                  </a:cubicBezTo>
                  <a:cubicBezTo>
                    <a:pt x="960" y="199"/>
                    <a:pt x="978" y="236"/>
                    <a:pt x="991" y="286"/>
                  </a:cubicBezTo>
                  <a:cubicBezTo>
                    <a:pt x="1009" y="404"/>
                    <a:pt x="960" y="515"/>
                    <a:pt x="867" y="583"/>
                  </a:cubicBezTo>
                  <a:cubicBezTo>
                    <a:pt x="823" y="614"/>
                    <a:pt x="811" y="676"/>
                    <a:pt x="842" y="719"/>
                  </a:cubicBezTo>
                  <a:cubicBezTo>
                    <a:pt x="861" y="746"/>
                    <a:pt x="890" y="761"/>
                    <a:pt x="920" y="761"/>
                  </a:cubicBezTo>
                  <a:cubicBezTo>
                    <a:pt x="938" y="761"/>
                    <a:pt x="956" y="756"/>
                    <a:pt x="972" y="744"/>
                  </a:cubicBezTo>
                  <a:cubicBezTo>
                    <a:pt x="1127" y="633"/>
                    <a:pt x="1207" y="447"/>
                    <a:pt x="1176" y="261"/>
                  </a:cubicBezTo>
                  <a:cubicBezTo>
                    <a:pt x="1170" y="144"/>
                    <a:pt x="1096" y="51"/>
                    <a:pt x="991" y="14"/>
                  </a:cubicBezTo>
                  <a:cubicBezTo>
                    <a:pt x="951" y="5"/>
                    <a:pt x="912" y="1"/>
                    <a:pt x="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854;p96">
              <a:extLst>
                <a:ext uri="{FF2B5EF4-FFF2-40B4-BE49-F238E27FC236}">
                  <a16:creationId xmlns:a16="http://schemas.microsoft.com/office/drawing/2014/main" id="{A2A215A6-5731-AE19-3D2E-15BCB4794840}"/>
                </a:ext>
              </a:extLst>
            </p:cNvPr>
            <p:cNvSpPr/>
            <p:nvPr/>
          </p:nvSpPr>
          <p:spPr>
            <a:xfrm>
              <a:off x="2762746" y="1861966"/>
              <a:ext cx="300635" cy="412508"/>
            </a:xfrm>
            <a:custGeom>
              <a:avLst/>
              <a:gdLst/>
              <a:ahLst/>
              <a:cxnLst/>
              <a:rect l="l" t="t" r="r" b="b"/>
              <a:pathLst>
                <a:path w="5517" h="7570" extrusionOk="0">
                  <a:moveTo>
                    <a:pt x="2873" y="0"/>
                  </a:moveTo>
                  <a:cubicBezTo>
                    <a:pt x="2037" y="0"/>
                    <a:pt x="1765" y="310"/>
                    <a:pt x="1486" y="991"/>
                  </a:cubicBezTo>
                  <a:cubicBezTo>
                    <a:pt x="1220" y="1641"/>
                    <a:pt x="354" y="4049"/>
                    <a:pt x="174" y="4655"/>
                  </a:cubicBezTo>
                  <a:cubicBezTo>
                    <a:pt x="1" y="5268"/>
                    <a:pt x="137" y="5417"/>
                    <a:pt x="558" y="5652"/>
                  </a:cubicBezTo>
                  <a:cubicBezTo>
                    <a:pt x="843" y="5807"/>
                    <a:pt x="1251" y="5986"/>
                    <a:pt x="1610" y="6141"/>
                  </a:cubicBezTo>
                  <a:cubicBezTo>
                    <a:pt x="1753" y="6203"/>
                    <a:pt x="2607" y="6537"/>
                    <a:pt x="2898" y="6661"/>
                  </a:cubicBezTo>
                  <a:cubicBezTo>
                    <a:pt x="3152" y="6779"/>
                    <a:pt x="3393" y="6915"/>
                    <a:pt x="3622" y="7076"/>
                  </a:cubicBezTo>
                  <a:cubicBezTo>
                    <a:pt x="3888" y="7237"/>
                    <a:pt x="4118" y="7485"/>
                    <a:pt x="4421" y="7559"/>
                  </a:cubicBezTo>
                  <a:cubicBezTo>
                    <a:pt x="4463" y="7566"/>
                    <a:pt x="4505" y="7569"/>
                    <a:pt x="4548" y="7569"/>
                  </a:cubicBezTo>
                  <a:cubicBezTo>
                    <a:pt x="4620" y="7569"/>
                    <a:pt x="4692" y="7560"/>
                    <a:pt x="4761" y="7540"/>
                  </a:cubicBezTo>
                  <a:cubicBezTo>
                    <a:pt x="4953" y="7509"/>
                    <a:pt x="5139" y="7429"/>
                    <a:pt x="5288" y="7299"/>
                  </a:cubicBezTo>
                  <a:cubicBezTo>
                    <a:pt x="5442" y="7150"/>
                    <a:pt x="5461" y="6872"/>
                    <a:pt x="5486" y="6661"/>
                  </a:cubicBezTo>
                  <a:cubicBezTo>
                    <a:pt x="5517" y="6513"/>
                    <a:pt x="5498" y="6352"/>
                    <a:pt x="5442" y="6203"/>
                  </a:cubicBezTo>
                  <a:cubicBezTo>
                    <a:pt x="5393" y="6104"/>
                    <a:pt x="5325" y="6017"/>
                    <a:pt x="5250" y="5937"/>
                  </a:cubicBezTo>
                  <a:cubicBezTo>
                    <a:pt x="5228" y="5915"/>
                    <a:pt x="5201" y="5873"/>
                    <a:pt x="5169" y="5873"/>
                  </a:cubicBezTo>
                  <a:cubicBezTo>
                    <a:pt x="5166" y="5873"/>
                    <a:pt x="5162" y="5874"/>
                    <a:pt x="5158" y="5875"/>
                  </a:cubicBezTo>
                  <a:cubicBezTo>
                    <a:pt x="5158" y="5875"/>
                    <a:pt x="5120" y="5937"/>
                    <a:pt x="5108" y="5962"/>
                  </a:cubicBezTo>
                  <a:cubicBezTo>
                    <a:pt x="5089" y="5986"/>
                    <a:pt x="5052" y="6055"/>
                    <a:pt x="5028" y="6110"/>
                  </a:cubicBezTo>
                  <a:cubicBezTo>
                    <a:pt x="5003" y="6160"/>
                    <a:pt x="4997" y="6185"/>
                    <a:pt x="4959" y="6203"/>
                  </a:cubicBezTo>
                  <a:cubicBezTo>
                    <a:pt x="4950" y="6206"/>
                    <a:pt x="4940" y="6207"/>
                    <a:pt x="4930" y="6207"/>
                  </a:cubicBezTo>
                  <a:cubicBezTo>
                    <a:pt x="4891" y="6207"/>
                    <a:pt x="4855" y="6187"/>
                    <a:pt x="4836" y="6147"/>
                  </a:cubicBezTo>
                  <a:cubicBezTo>
                    <a:pt x="4817" y="6104"/>
                    <a:pt x="4836" y="6055"/>
                    <a:pt x="4867" y="6017"/>
                  </a:cubicBezTo>
                  <a:cubicBezTo>
                    <a:pt x="4879" y="5974"/>
                    <a:pt x="4898" y="5937"/>
                    <a:pt x="4922" y="5906"/>
                  </a:cubicBezTo>
                  <a:cubicBezTo>
                    <a:pt x="4941" y="5875"/>
                    <a:pt x="5009" y="5770"/>
                    <a:pt x="5009" y="5770"/>
                  </a:cubicBezTo>
                  <a:cubicBezTo>
                    <a:pt x="4978" y="5757"/>
                    <a:pt x="4947" y="5751"/>
                    <a:pt x="4922" y="5751"/>
                  </a:cubicBezTo>
                  <a:cubicBezTo>
                    <a:pt x="4889" y="5749"/>
                    <a:pt x="4856" y="5748"/>
                    <a:pt x="4823" y="5748"/>
                  </a:cubicBezTo>
                  <a:cubicBezTo>
                    <a:pt x="4659" y="5748"/>
                    <a:pt x="4495" y="5774"/>
                    <a:pt x="4340" y="5826"/>
                  </a:cubicBezTo>
                  <a:cubicBezTo>
                    <a:pt x="4272" y="5844"/>
                    <a:pt x="4198" y="5856"/>
                    <a:pt x="4130" y="5863"/>
                  </a:cubicBezTo>
                  <a:cubicBezTo>
                    <a:pt x="4087" y="5850"/>
                    <a:pt x="4037" y="5838"/>
                    <a:pt x="3994" y="5826"/>
                  </a:cubicBezTo>
                  <a:cubicBezTo>
                    <a:pt x="3876" y="5788"/>
                    <a:pt x="3758" y="5739"/>
                    <a:pt x="3653" y="5677"/>
                  </a:cubicBezTo>
                  <a:cubicBezTo>
                    <a:pt x="3238" y="5466"/>
                    <a:pt x="1938" y="4612"/>
                    <a:pt x="1938" y="4612"/>
                  </a:cubicBezTo>
                  <a:lnTo>
                    <a:pt x="3053" y="2123"/>
                  </a:lnTo>
                  <a:cubicBezTo>
                    <a:pt x="3053" y="2123"/>
                    <a:pt x="3437" y="384"/>
                    <a:pt x="2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855;p96">
              <a:extLst>
                <a:ext uri="{FF2B5EF4-FFF2-40B4-BE49-F238E27FC236}">
                  <a16:creationId xmlns:a16="http://schemas.microsoft.com/office/drawing/2014/main" id="{6FB0ACC6-5A48-B33D-DE8C-39643AEA0E3B}"/>
                </a:ext>
              </a:extLst>
            </p:cNvPr>
            <p:cNvSpPr/>
            <p:nvPr/>
          </p:nvSpPr>
          <p:spPr>
            <a:xfrm>
              <a:off x="2308015" y="3296995"/>
              <a:ext cx="604921" cy="789760"/>
            </a:xfrm>
            <a:custGeom>
              <a:avLst/>
              <a:gdLst/>
              <a:ahLst/>
              <a:cxnLst/>
              <a:rect l="l" t="t" r="r" b="b"/>
              <a:pathLst>
                <a:path w="11101" h="14493" extrusionOk="0">
                  <a:moveTo>
                    <a:pt x="11101" y="0"/>
                  </a:moveTo>
                  <a:lnTo>
                    <a:pt x="1" y="6401"/>
                  </a:lnTo>
                  <a:lnTo>
                    <a:pt x="1" y="14493"/>
                  </a:lnTo>
                  <a:lnTo>
                    <a:pt x="11101" y="8085"/>
                  </a:lnTo>
                  <a:lnTo>
                    <a:pt x="11101" y="0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856;p96">
              <a:extLst>
                <a:ext uri="{FF2B5EF4-FFF2-40B4-BE49-F238E27FC236}">
                  <a16:creationId xmlns:a16="http://schemas.microsoft.com/office/drawing/2014/main" id="{03EB0783-A812-AC13-4FF0-A2202EF5056F}"/>
                </a:ext>
              </a:extLst>
            </p:cNvPr>
            <p:cNvSpPr/>
            <p:nvPr/>
          </p:nvSpPr>
          <p:spPr>
            <a:xfrm>
              <a:off x="2308015" y="3296995"/>
              <a:ext cx="604921" cy="789760"/>
            </a:xfrm>
            <a:custGeom>
              <a:avLst/>
              <a:gdLst/>
              <a:ahLst/>
              <a:cxnLst/>
              <a:rect l="l" t="t" r="r" b="b"/>
              <a:pathLst>
                <a:path w="11101" h="14493" extrusionOk="0">
                  <a:moveTo>
                    <a:pt x="11101" y="0"/>
                  </a:moveTo>
                  <a:lnTo>
                    <a:pt x="1" y="6401"/>
                  </a:lnTo>
                  <a:lnTo>
                    <a:pt x="1" y="14493"/>
                  </a:lnTo>
                  <a:lnTo>
                    <a:pt x="11101" y="8085"/>
                  </a:lnTo>
                  <a:lnTo>
                    <a:pt x="11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857;p96">
              <a:extLst>
                <a:ext uri="{FF2B5EF4-FFF2-40B4-BE49-F238E27FC236}">
                  <a16:creationId xmlns:a16="http://schemas.microsoft.com/office/drawing/2014/main" id="{C571323E-4D92-5EEB-87B7-04C520E988E0}"/>
                </a:ext>
              </a:extLst>
            </p:cNvPr>
            <p:cNvSpPr/>
            <p:nvPr/>
          </p:nvSpPr>
          <p:spPr>
            <a:xfrm>
              <a:off x="1862711" y="3388759"/>
              <a:ext cx="445367" cy="697994"/>
            </a:xfrm>
            <a:custGeom>
              <a:avLst/>
              <a:gdLst/>
              <a:ahLst/>
              <a:cxnLst/>
              <a:rect l="l" t="t" r="r" b="b"/>
              <a:pathLst>
                <a:path w="8173" h="12809" extrusionOk="0">
                  <a:moveTo>
                    <a:pt x="1" y="0"/>
                  </a:moveTo>
                  <a:lnTo>
                    <a:pt x="1" y="8091"/>
                  </a:lnTo>
                  <a:lnTo>
                    <a:pt x="8173" y="12809"/>
                  </a:lnTo>
                  <a:lnTo>
                    <a:pt x="8173" y="47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858;p96">
              <a:extLst>
                <a:ext uri="{FF2B5EF4-FFF2-40B4-BE49-F238E27FC236}">
                  <a16:creationId xmlns:a16="http://schemas.microsoft.com/office/drawing/2014/main" id="{E5D986AB-5EE0-1C18-5FAA-94424B5598E3}"/>
                </a:ext>
              </a:extLst>
            </p:cNvPr>
            <p:cNvSpPr/>
            <p:nvPr/>
          </p:nvSpPr>
          <p:spPr>
            <a:xfrm>
              <a:off x="1862711" y="3388759"/>
              <a:ext cx="445367" cy="697994"/>
            </a:xfrm>
            <a:custGeom>
              <a:avLst/>
              <a:gdLst/>
              <a:ahLst/>
              <a:cxnLst/>
              <a:rect l="l" t="t" r="r" b="b"/>
              <a:pathLst>
                <a:path w="8173" h="12809" extrusionOk="0">
                  <a:moveTo>
                    <a:pt x="1" y="0"/>
                  </a:moveTo>
                  <a:lnTo>
                    <a:pt x="1" y="8091"/>
                  </a:lnTo>
                  <a:lnTo>
                    <a:pt x="8173" y="12809"/>
                  </a:lnTo>
                  <a:lnTo>
                    <a:pt x="8173" y="47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859;p96">
              <a:extLst>
                <a:ext uri="{FF2B5EF4-FFF2-40B4-BE49-F238E27FC236}">
                  <a16:creationId xmlns:a16="http://schemas.microsoft.com/office/drawing/2014/main" id="{EBF5F9A1-10B0-4982-3020-C3A007085508}"/>
                </a:ext>
              </a:extLst>
            </p:cNvPr>
            <p:cNvSpPr/>
            <p:nvPr/>
          </p:nvSpPr>
          <p:spPr>
            <a:xfrm>
              <a:off x="1862711" y="3296995"/>
              <a:ext cx="1050234" cy="408585"/>
            </a:xfrm>
            <a:custGeom>
              <a:avLst/>
              <a:gdLst/>
              <a:ahLst/>
              <a:cxnLst/>
              <a:rect l="l" t="t" r="r" b="b"/>
              <a:pathLst>
                <a:path w="19273" h="7498" extrusionOk="0">
                  <a:moveTo>
                    <a:pt x="19273" y="0"/>
                  </a:moveTo>
                  <a:lnTo>
                    <a:pt x="8173" y="6401"/>
                  </a:lnTo>
                  <a:lnTo>
                    <a:pt x="1" y="1684"/>
                  </a:lnTo>
                  <a:lnTo>
                    <a:pt x="1" y="2879"/>
                  </a:lnTo>
                  <a:lnTo>
                    <a:pt x="7863" y="7423"/>
                  </a:lnTo>
                  <a:cubicBezTo>
                    <a:pt x="7956" y="7472"/>
                    <a:pt x="8061" y="7497"/>
                    <a:pt x="8173" y="7497"/>
                  </a:cubicBezTo>
                  <a:cubicBezTo>
                    <a:pt x="8278" y="7497"/>
                    <a:pt x="8389" y="7472"/>
                    <a:pt x="8482" y="7423"/>
                  </a:cubicBezTo>
                  <a:lnTo>
                    <a:pt x="19273" y="1195"/>
                  </a:lnTo>
                  <a:lnTo>
                    <a:pt x="19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860;p96">
              <a:extLst>
                <a:ext uri="{FF2B5EF4-FFF2-40B4-BE49-F238E27FC236}">
                  <a16:creationId xmlns:a16="http://schemas.microsoft.com/office/drawing/2014/main" id="{8532F206-63D0-4737-93AD-80E97D533257}"/>
                </a:ext>
              </a:extLst>
            </p:cNvPr>
            <p:cNvSpPr/>
            <p:nvPr/>
          </p:nvSpPr>
          <p:spPr>
            <a:xfrm>
              <a:off x="1808765" y="2935118"/>
              <a:ext cx="1158184" cy="741752"/>
            </a:xfrm>
            <a:custGeom>
              <a:avLst/>
              <a:gdLst/>
              <a:ahLst/>
              <a:cxnLst/>
              <a:rect l="l" t="t" r="r" b="b"/>
              <a:pathLst>
                <a:path w="21254" h="13612" extrusionOk="0">
                  <a:moveTo>
                    <a:pt x="12088" y="0"/>
                  </a:moveTo>
                  <a:cubicBezTo>
                    <a:pt x="11981" y="0"/>
                    <a:pt x="11874" y="26"/>
                    <a:pt x="11775" y="79"/>
                  </a:cubicBezTo>
                  <a:lnTo>
                    <a:pt x="130" y="6796"/>
                  </a:lnTo>
                  <a:cubicBezTo>
                    <a:pt x="56" y="6827"/>
                    <a:pt x="7" y="6895"/>
                    <a:pt x="0" y="6976"/>
                  </a:cubicBezTo>
                  <a:lnTo>
                    <a:pt x="0" y="8325"/>
                  </a:lnTo>
                  <a:cubicBezTo>
                    <a:pt x="7" y="8406"/>
                    <a:pt x="56" y="8474"/>
                    <a:pt x="130" y="8505"/>
                  </a:cubicBezTo>
                  <a:lnTo>
                    <a:pt x="8853" y="13538"/>
                  </a:lnTo>
                  <a:cubicBezTo>
                    <a:pt x="8949" y="13587"/>
                    <a:pt x="9056" y="13612"/>
                    <a:pt x="9163" y="13612"/>
                  </a:cubicBezTo>
                  <a:cubicBezTo>
                    <a:pt x="9269" y="13612"/>
                    <a:pt x="9376" y="13587"/>
                    <a:pt x="9472" y="13538"/>
                  </a:cubicBezTo>
                  <a:lnTo>
                    <a:pt x="21117" y="6821"/>
                  </a:lnTo>
                  <a:cubicBezTo>
                    <a:pt x="21191" y="6790"/>
                    <a:pt x="21241" y="6722"/>
                    <a:pt x="21253" y="6641"/>
                  </a:cubicBezTo>
                  <a:lnTo>
                    <a:pt x="21247" y="5292"/>
                  </a:lnTo>
                  <a:cubicBezTo>
                    <a:pt x="21241" y="5211"/>
                    <a:pt x="21185" y="5143"/>
                    <a:pt x="21111" y="5112"/>
                  </a:cubicBezTo>
                  <a:lnTo>
                    <a:pt x="12400" y="79"/>
                  </a:lnTo>
                  <a:cubicBezTo>
                    <a:pt x="12301" y="26"/>
                    <a:pt x="12195" y="0"/>
                    <a:pt x="12088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861;p96">
              <a:extLst>
                <a:ext uri="{FF2B5EF4-FFF2-40B4-BE49-F238E27FC236}">
                  <a16:creationId xmlns:a16="http://schemas.microsoft.com/office/drawing/2014/main" id="{7342CB01-1765-5A36-FC90-8F01C4C72474}"/>
                </a:ext>
              </a:extLst>
            </p:cNvPr>
            <p:cNvSpPr/>
            <p:nvPr/>
          </p:nvSpPr>
          <p:spPr>
            <a:xfrm>
              <a:off x="1809092" y="3002796"/>
              <a:ext cx="531356" cy="674072"/>
            </a:xfrm>
            <a:custGeom>
              <a:avLst/>
              <a:gdLst/>
              <a:ahLst/>
              <a:cxnLst/>
              <a:rect l="l" t="t" r="r" b="b"/>
              <a:pathLst>
                <a:path w="9751" h="12370" extrusionOk="0">
                  <a:moveTo>
                    <a:pt x="9751" y="1"/>
                  </a:moveTo>
                  <a:lnTo>
                    <a:pt x="131" y="5554"/>
                  </a:lnTo>
                  <a:cubicBezTo>
                    <a:pt x="56" y="5585"/>
                    <a:pt x="7" y="5653"/>
                    <a:pt x="1" y="5734"/>
                  </a:cubicBezTo>
                  <a:lnTo>
                    <a:pt x="1" y="7083"/>
                  </a:lnTo>
                  <a:cubicBezTo>
                    <a:pt x="7" y="7164"/>
                    <a:pt x="56" y="7232"/>
                    <a:pt x="131" y="7263"/>
                  </a:cubicBezTo>
                  <a:lnTo>
                    <a:pt x="8853" y="12296"/>
                  </a:lnTo>
                  <a:cubicBezTo>
                    <a:pt x="8946" y="12345"/>
                    <a:pt x="9051" y="12370"/>
                    <a:pt x="9163" y="12370"/>
                  </a:cubicBezTo>
                  <a:lnTo>
                    <a:pt x="97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862;p96">
              <a:extLst>
                <a:ext uri="{FF2B5EF4-FFF2-40B4-BE49-F238E27FC236}">
                  <a16:creationId xmlns:a16="http://schemas.microsoft.com/office/drawing/2014/main" id="{C520B828-C463-0A03-478F-4CC38D22413D}"/>
                </a:ext>
              </a:extLst>
            </p:cNvPr>
            <p:cNvSpPr/>
            <p:nvPr/>
          </p:nvSpPr>
          <p:spPr>
            <a:xfrm>
              <a:off x="2308015" y="2935118"/>
              <a:ext cx="658542" cy="741752"/>
            </a:xfrm>
            <a:custGeom>
              <a:avLst/>
              <a:gdLst/>
              <a:ahLst/>
              <a:cxnLst/>
              <a:rect l="l" t="t" r="r" b="b"/>
              <a:pathLst>
                <a:path w="12085" h="13612" extrusionOk="0">
                  <a:moveTo>
                    <a:pt x="2926" y="0"/>
                  </a:moveTo>
                  <a:cubicBezTo>
                    <a:pt x="2819" y="0"/>
                    <a:pt x="2712" y="26"/>
                    <a:pt x="2613" y="79"/>
                  </a:cubicBezTo>
                  <a:lnTo>
                    <a:pt x="589" y="1243"/>
                  </a:lnTo>
                  <a:lnTo>
                    <a:pt x="1" y="13612"/>
                  </a:lnTo>
                  <a:cubicBezTo>
                    <a:pt x="112" y="13612"/>
                    <a:pt x="217" y="13587"/>
                    <a:pt x="310" y="13538"/>
                  </a:cubicBezTo>
                  <a:lnTo>
                    <a:pt x="11955" y="6821"/>
                  </a:lnTo>
                  <a:cubicBezTo>
                    <a:pt x="12029" y="6790"/>
                    <a:pt x="12079" y="6715"/>
                    <a:pt x="12085" y="6641"/>
                  </a:cubicBezTo>
                  <a:lnTo>
                    <a:pt x="12085" y="5292"/>
                  </a:lnTo>
                  <a:cubicBezTo>
                    <a:pt x="12079" y="5211"/>
                    <a:pt x="12029" y="5143"/>
                    <a:pt x="11955" y="5112"/>
                  </a:cubicBezTo>
                  <a:lnTo>
                    <a:pt x="3238" y="79"/>
                  </a:lnTo>
                  <a:cubicBezTo>
                    <a:pt x="3139" y="26"/>
                    <a:pt x="3033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863;p96">
              <a:extLst>
                <a:ext uri="{FF2B5EF4-FFF2-40B4-BE49-F238E27FC236}">
                  <a16:creationId xmlns:a16="http://schemas.microsoft.com/office/drawing/2014/main" id="{75A5E535-9E50-9276-28B7-ECCF8CBF175C}"/>
                </a:ext>
              </a:extLst>
            </p:cNvPr>
            <p:cNvSpPr/>
            <p:nvPr/>
          </p:nvSpPr>
          <p:spPr>
            <a:xfrm>
              <a:off x="1806749" y="2935118"/>
              <a:ext cx="1162216" cy="668242"/>
            </a:xfrm>
            <a:custGeom>
              <a:avLst/>
              <a:gdLst/>
              <a:ahLst/>
              <a:cxnLst/>
              <a:rect l="l" t="t" r="r" b="b"/>
              <a:pathLst>
                <a:path w="21328" h="12263" extrusionOk="0">
                  <a:moveTo>
                    <a:pt x="12125" y="0"/>
                  </a:moveTo>
                  <a:cubicBezTo>
                    <a:pt x="12018" y="0"/>
                    <a:pt x="11911" y="26"/>
                    <a:pt x="11812" y="79"/>
                  </a:cubicBezTo>
                  <a:lnTo>
                    <a:pt x="167" y="6796"/>
                  </a:lnTo>
                  <a:cubicBezTo>
                    <a:pt x="0" y="6895"/>
                    <a:pt x="0" y="7056"/>
                    <a:pt x="167" y="7155"/>
                  </a:cubicBezTo>
                  <a:lnTo>
                    <a:pt x="8890" y="12188"/>
                  </a:lnTo>
                  <a:cubicBezTo>
                    <a:pt x="8986" y="12238"/>
                    <a:pt x="9093" y="12262"/>
                    <a:pt x="9200" y="12262"/>
                  </a:cubicBezTo>
                  <a:cubicBezTo>
                    <a:pt x="9306" y="12262"/>
                    <a:pt x="9413" y="12238"/>
                    <a:pt x="9509" y="12188"/>
                  </a:cubicBezTo>
                  <a:lnTo>
                    <a:pt x="21154" y="5471"/>
                  </a:lnTo>
                  <a:cubicBezTo>
                    <a:pt x="21327" y="5372"/>
                    <a:pt x="21327" y="5211"/>
                    <a:pt x="21154" y="5112"/>
                  </a:cubicBezTo>
                  <a:lnTo>
                    <a:pt x="12437" y="79"/>
                  </a:lnTo>
                  <a:cubicBezTo>
                    <a:pt x="12338" y="26"/>
                    <a:pt x="12232" y="0"/>
                    <a:pt x="1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864;p96">
              <a:extLst>
                <a:ext uri="{FF2B5EF4-FFF2-40B4-BE49-F238E27FC236}">
                  <a16:creationId xmlns:a16="http://schemas.microsoft.com/office/drawing/2014/main" id="{DCF19868-E7C2-FC20-9E5A-C513C72DA224}"/>
                </a:ext>
              </a:extLst>
            </p:cNvPr>
            <p:cNvSpPr/>
            <p:nvPr/>
          </p:nvSpPr>
          <p:spPr>
            <a:xfrm>
              <a:off x="2091466" y="3131015"/>
              <a:ext cx="541165" cy="312406"/>
            </a:xfrm>
            <a:custGeom>
              <a:avLst/>
              <a:gdLst/>
              <a:ahLst/>
              <a:cxnLst/>
              <a:rect l="l" t="t" r="r" b="b"/>
              <a:pathLst>
                <a:path w="9931" h="5733" extrusionOk="0">
                  <a:moveTo>
                    <a:pt x="4965" y="0"/>
                  </a:moveTo>
                  <a:cubicBezTo>
                    <a:pt x="2223" y="0"/>
                    <a:pt x="0" y="1282"/>
                    <a:pt x="0" y="2867"/>
                  </a:cubicBezTo>
                  <a:cubicBezTo>
                    <a:pt x="0" y="4451"/>
                    <a:pt x="2223" y="5733"/>
                    <a:pt x="4965" y="5733"/>
                  </a:cubicBezTo>
                  <a:cubicBezTo>
                    <a:pt x="7708" y="5733"/>
                    <a:pt x="9930" y="4451"/>
                    <a:pt x="9930" y="2867"/>
                  </a:cubicBezTo>
                  <a:cubicBezTo>
                    <a:pt x="9930" y="1282"/>
                    <a:pt x="7708" y="0"/>
                    <a:pt x="4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865;p96">
              <a:extLst>
                <a:ext uri="{FF2B5EF4-FFF2-40B4-BE49-F238E27FC236}">
                  <a16:creationId xmlns:a16="http://schemas.microsoft.com/office/drawing/2014/main" id="{B81CA3AD-56D8-6561-58E9-E4C7FB2ECDB0}"/>
                </a:ext>
              </a:extLst>
            </p:cNvPr>
            <p:cNvSpPr/>
            <p:nvPr/>
          </p:nvSpPr>
          <p:spPr>
            <a:xfrm>
              <a:off x="2302348" y="1553763"/>
              <a:ext cx="253336" cy="564978"/>
            </a:xfrm>
            <a:custGeom>
              <a:avLst/>
              <a:gdLst/>
              <a:ahLst/>
              <a:cxnLst/>
              <a:rect l="l" t="t" r="r" b="b"/>
              <a:pathLst>
                <a:path w="4649" h="10368" extrusionOk="0">
                  <a:moveTo>
                    <a:pt x="3765" y="1"/>
                  </a:moveTo>
                  <a:cubicBezTo>
                    <a:pt x="3538" y="1"/>
                    <a:pt x="3314" y="57"/>
                    <a:pt x="3113" y="171"/>
                  </a:cubicBezTo>
                  <a:cubicBezTo>
                    <a:pt x="3014" y="233"/>
                    <a:pt x="2940" y="326"/>
                    <a:pt x="2897" y="437"/>
                  </a:cubicBezTo>
                  <a:cubicBezTo>
                    <a:pt x="2872" y="505"/>
                    <a:pt x="2866" y="574"/>
                    <a:pt x="2878" y="648"/>
                  </a:cubicBezTo>
                  <a:cubicBezTo>
                    <a:pt x="2890" y="710"/>
                    <a:pt x="2928" y="765"/>
                    <a:pt x="2977" y="809"/>
                  </a:cubicBezTo>
                  <a:cubicBezTo>
                    <a:pt x="3076" y="902"/>
                    <a:pt x="3138" y="1019"/>
                    <a:pt x="3163" y="1149"/>
                  </a:cubicBezTo>
                  <a:cubicBezTo>
                    <a:pt x="3076" y="1050"/>
                    <a:pt x="2971" y="964"/>
                    <a:pt x="2860" y="895"/>
                  </a:cubicBezTo>
                  <a:cubicBezTo>
                    <a:pt x="2812" y="861"/>
                    <a:pt x="2757" y="844"/>
                    <a:pt x="2702" y="844"/>
                  </a:cubicBezTo>
                  <a:cubicBezTo>
                    <a:pt x="2620" y="844"/>
                    <a:pt x="2540" y="881"/>
                    <a:pt x="2488" y="951"/>
                  </a:cubicBezTo>
                  <a:cubicBezTo>
                    <a:pt x="2451" y="1001"/>
                    <a:pt x="2587" y="1069"/>
                    <a:pt x="2717" y="1279"/>
                  </a:cubicBezTo>
                  <a:cubicBezTo>
                    <a:pt x="2884" y="1545"/>
                    <a:pt x="2903" y="1744"/>
                    <a:pt x="3150" y="1979"/>
                  </a:cubicBezTo>
                  <a:cubicBezTo>
                    <a:pt x="3237" y="2053"/>
                    <a:pt x="3293" y="2165"/>
                    <a:pt x="3311" y="2276"/>
                  </a:cubicBezTo>
                  <a:cubicBezTo>
                    <a:pt x="3380" y="2982"/>
                    <a:pt x="3070" y="4399"/>
                    <a:pt x="2946" y="5025"/>
                  </a:cubicBezTo>
                  <a:cubicBezTo>
                    <a:pt x="2767" y="5972"/>
                    <a:pt x="1132" y="8058"/>
                    <a:pt x="507" y="8374"/>
                  </a:cubicBezTo>
                  <a:cubicBezTo>
                    <a:pt x="1" y="9195"/>
                    <a:pt x="1133" y="10367"/>
                    <a:pt x="1894" y="10367"/>
                  </a:cubicBezTo>
                  <a:cubicBezTo>
                    <a:pt x="1896" y="10367"/>
                    <a:pt x="1898" y="10367"/>
                    <a:pt x="1900" y="10367"/>
                  </a:cubicBezTo>
                  <a:cubicBezTo>
                    <a:pt x="2420" y="9228"/>
                    <a:pt x="3590" y="8002"/>
                    <a:pt x="4370" y="6238"/>
                  </a:cubicBezTo>
                  <a:cubicBezTo>
                    <a:pt x="4500" y="5928"/>
                    <a:pt x="4581" y="5588"/>
                    <a:pt x="4593" y="5248"/>
                  </a:cubicBezTo>
                  <a:cubicBezTo>
                    <a:pt x="4649" y="4381"/>
                    <a:pt x="4649" y="3508"/>
                    <a:pt x="4593" y="2641"/>
                  </a:cubicBezTo>
                  <a:cubicBezTo>
                    <a:pt x="4543" y="1843"/>
                    <a:pt x="4525" y="1459"/>
                    <a:pt x="4481" y="1118"/>
                  </a:cubicBezTo>
                  <a:cubicBezTo>
                    <a:pt x="4457" y="871"/>
                    <a:pt x="4401" y="629"/>
                    <a:pt x="4321" y="394"/>
                  </a:cubicBezTo>
                  <a:cubicBezTo>
                    <a:pt x="4308" y="338"/>
                    <a:pt x="4283" y="283"/>
                    <a:pt x="4259" y="233"/>
                  </a:cubicBezTo>
                  <a:cubicBezTo>
                    <a:pt x="4228" y="196"/>
                    <a:pt x="4197" y="165"/>
                    <a:pt x="4160" y="140"/>
                  </a:cubicBezTo>
                  <a:cubicBezTo>
                    <a:pt x="4079" y="66"/>
                    <a:pt x="3974" y="23"/>
                    <a:pt x="3862" y="4"/>
                  </a:cubicBezTo>
                  <a:cubicBezTo>
                    <a:pt x="3830" y="2"/>
                    <a:pt x="3797" y="1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866;p96">
              <a:extLst>
                <a:ext uri="{FF2B5EF4-FFF2-40B4-BE49-F238E27FC236}">
                  <a16:creationId xmlns:a16="http://schemas.microsoft.com/office/drawing/2014/main" id="{0E0276DB-2682-F967-38CE-FD054ED6F512}"/>
                </a:ext>
              </a:extLst>
            </p:cNvPr>
            <p:cNvSpPr/>
            <p:nvPr/>
          </p:nvSpPr>
          <p:spPr>
            <a:xfrm>
              <a:off x="2454107" y="1565751"/>
              <a:ext cx="85063" cy="64192"/>
            </a:xfrm>
            <a:custGeom>
              <a:avLst/>
              <a:gdLst/>
              <a:ahLst/>
              <a:cxnLst/>
              <a:rect l="l" t="t" r="r" b="b"/>
              <a:pathLst>
                <a:path w="1561" h="1178" extrusionOk="0">
                  <a:moveTo>
                    <a:pt x="1183" y="1"/>
                  </a:moveTo>
                  <a:cubicBezTo>
                    <a:pt x="1053" y="1"/>
                    <a:pt x="916" y="7"/>
                    <a:pt x="786" y="13"/>
                  </a:cubicBezTo>
                  <a:cubicBezTo>
                    <a:pt x="638" y="19"/>
                    <a:pt x="483" y="38"/>
                    <a:pt x="341" y="69"/>
                  </a:cubicBezTo>
                  <a:cubicBezTo>
                    <a:pt x="260" y="87"/>
                    <a:pt x="124" y="118"/>
                    <a:pt x="93" y="205"/>
                  </a:cubicBezTo>
                  <a:cubicBezTo>
                    <a:pt x="81" y="267"/>
                    <a:pt x="75" y="329"/>
                    <a:pt x="75" y="391"/>
                  </a:cubicBezTo>
                  <a:cubicBezTo>
                    <a:pt x="62" y="465"/>
                    <a:pt x="31" y="539"/>
                    <a:pt x="25" y="620"/>
                  </a:cubicBezTo>
                  <a:cubicBezTo>
                    <a:pt x="0" y="830"/>
                    <a:pt x="118" y="1041"/>
                    <a:pt x="316" y="1134"/>
                  </a:cubicBezTo>
                  <a:cubicBezTo>
                    <a:pt x="389" y="1162"/>
                    <a:pt x="470" y="1177"/>
                    <a:pt x="551" y="1177"/>
                  </a:cubicBezTo>
                  <a:cubicBezTo>
                    <a:pt x="593" y="1177"/>
                    <a:pt x="635" y="1173"/>
                    <a:pt x="675" y="1165"/>
                  </a:cubicBezTo>
                  <a:cubicBezTo>
                    <a:pt x="731" y="1152"/>
                    <a:pt x="774" y="1121"/>
                    <a:pt x="836" y="1109"/>
                  </a:cubicBezTo>
                  <a:cubicBezTo>
                    <a:pt x="898" y="1096"/>
                    <a:pt x="966" y="1084"/>
                    <a:pt x="1034" y="1072"/>
                  </a:cubicBezTo>
                  <a:cubicBezTo>
                    <a:pt x="1102" y="1065"/>
                    <a:pt x="1170" y="1041"/>
                    <a:pt x="1232" y="997"/>
                  </a:cubicBezTo>
                  <a:cubicBezTo>
                    <a:pt x="1269" y="960"/>
                    <a:pt x="1294" y="911"/>
                    <a:pt x="1331" y="886"/>
                  </a:cubicBezTo>
                  <a:cubicBezTo>
                    <a:pt x="1368" y="861"/>
                    <a:pt x="1412" y="849"/>
                    <a:pt x="1443" y="818"/>
                  </a:cubicBezTo>
                  <a:cubicBezTo>
                    <a:pt x="1560" y="731"/>
                    <a:pt x="1542" y="521"/>
                    <a:pt x="1529" y="391"/>
                  </a:cubicBezTo>
                  <a:cubicBezTo>
                    <a:pt x="1523" y="329"/>
                    <a:pt x="1492" y="261"/>
                    <a:pt x="1486" y="211"/>
                  </a:cubicBezTo>
                  <a:cubicBezTo>
                    <a:pt x="1486" y="155"/>
                    <a:pt x="1505" y="112"/>
                    <a:pt x="1480" y="63"/>
                  </a:cubicBezTo>
                  <a:cubicBezTo>
                    <a:pt x="1455" y="32"/>
                    <a:pt x="1412" y="7"/>
                    <a:pt x="1368" y="7"/>
                  </a:cubicBezTo>
                  <a:cubicBezTo>
                    <a:pt x="1306" y="1"/>
                    <a:pt x="1245" y="1"/>
                    <a:pt x="1183" y="1"/>
                  </a:cubicBezTo>
                  <a:close/>
                </a:path>
              </a:pathLst>
            </a:custGeom>
            <a:solidFill>
              <a:srgbClr val="D98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867;p96">
              <a:extLst>
                <a:ext uri="{FF2B5EF4-FFF2-40B4-BE49-F238E27FC236}">
                  <a16:creationId xmlns:a16="http://schemas.microsoft.com/office/drawing/2014/main" id="{2724D685-1973-8D23-8C2F-19609FC34302}"/>
                </a:ext>
              </a:extLst>
            </p:cNvPr>
            <p:cNvSpPr/>
            <p:nvPr/>
          </p:nvSpPr>
          <p:spPr>
            <a:xfrm>
              <a:off x="2598128" y="1531040"/>
              <a:ext cx="208543" cy="208597"/>
            </a:xfrm>
            <a:custGeom>
              <a:avLst/>
              <a:gdLst/>
              <a:ahLst/>
              <a:cxnLst/>
              <a:rect l="l" t="t" r="r" b="b"/>
              <a:pathLst>
                <a:path w="3827" h="3828" extrusionOk="0">
                  <a:moveTo>
                    <a:pt x="632" y="0"/>
                  </a:moveTo>
                  <a:lnTo>
                    <a:pt x="13" y="2835"/>
                  </a:lnTo>
                  <a:cubicBezTo>
                    <a:pt x="1" y="2866"/>
                    <a:pt x="7" y="2903"/>
                    <a:pt x="38" y="2934"/>
                  </a:cubicBezTo>
                  <a:lnTo>
                    <a:pt x="1004" y="3807"/>
                  </a:lnTo>
                  <a:cubicBezTo>
                    <a:pt x="1022" y="3822"/>
                    <a:pt x="1042" y="3828"/>
                    <a:pt x="1062" y="3828"/>
                  </a:cubicBezTo>
                  <a:cubicBezTo>
                    <a:pt x="1076" y="3828"/>
                    <a:pt x="1090" y="3825"/>
                    <a:pt x="1103" y="3820"/>
                  </a:cubicBezTo>
                  <a:lnTo>
                    <a:pt x="3709" y="2990"/>
                  </a:lnTo>
                  <a:cubicBezTo>
                    <a:pt x="3752" y="2972"/>
                    <a:pt x="3796" y="2941"/>
                    <a:pt x="3826" y="2903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868;p96">
              <a:extLst>
                <a:ext uri="{FF2B5EF4-FFF2-40B4-BE49-F238E27FC236}">
                  <a16:creationId xmlns:a16="http://schemas.microsoft.com/office/drawing/2014/main" id="{12892A81-E3FF-028E-7DC3-34960FA3B53D}"/>
                </a:ext>
              </a:extLst>
            </p:cNvPr>
            <p:cNvSpPr/>
            <p:nvPr/>
          </p:nvSpPr>
          <p:spPr>
            <a:xfrm>
              <a:off x="2632566" y="1466576"/>
              <a:ext cx="213883" cy="222711"/>
            </a:xfrm>
            <a:custGeom>
              <a:avLst/>
              <a:gdLst/>
              <a:ahLst/>
              <a:cxnLst/>
              <a:rect l="l" t="t" r="r" b="b"/>
              <a:pathLst>
                <a:path w="3925" h="4087" extrusionOk="0">
                  <a:moveTo>
                    <a:pt x="2858" y="0"/>
                  </a:moveTo>
                  <a:cubicBezTo>
                    <a:pt x="2846" y="0"/>
                    <a:pt x="2834" y="2"/>
                    <a:pt x="2823" y="7"/>
                  </a:cubicBezTo>
                  <a:lnTo>
                    <a:pt x="217" y="843"/>
                  </a:lnTo>
                  <a:cubicBezTo>
                    <a:pt x="124" y="874"/>
                    <a:pt x="56" y="954"/>
                    <a:pt x="31" y="1053"/>
                  </a:cubicBezTo>
                  <a:lnTo>
                    <a:pt x="0" y="1183"/>
                  </a:lnTo>
                  <a:lnTo>
                    <a:pt x="3194" y="4086"/>
                  </a:lnTo>
                  <a:cubicBezTo>
                    <a:pt x="3225" y="4056"/>
                    <a:pt x="3250" y="4012"/>
                    <a:pt x="3263" y="3969"/>
                  </a:cubicBezTo>
                  <a:lnTo>
                    <a:pt x="3913" y="997"/>
                  </a:lnTo>
                  <a:cubicBezTo>
                    <a:pt x="3925" y="966"/>
                    <a:pt x="3913" y="929"/>
                    <a:pt x="3888" y="904"/>
                  </a:cubicBezTo>
                  <a:lnTo>
                    <a:pt x="2922" y="19"/>
                  </a:lnTo>
                  <a:cubicBezTo>
                    <a:pt x="2902" y="7"/>
                    <a:pt x="2880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869;p96">
              <a:extLst>
                <a:ext uri="{FF2B5EF4-FFF2-40B4-BE49-F238E27FC236}">
                  <a16:creationId xmlns:a16="http://schemas.microsoft.com/office/drawing/2014/main" id="{C4722EC6-CAEF-D4CB-A9CA-E96ABEED342E}"/>
                </a:ext>
              </a:extLst>
            </p:cNvPr>
            <p:cNvSpPr/>
            <p:nvPr/>
          </p:nvSpPr>
          <p:spPr>
            <a:xfrm>
              <a:off x="2598019" y="1466576"/>
              <a:ext cx="195628" cy="225218"/>
            </a:xfrm>
            <a:custGeom>
              <a:avLst/>
              <a:gdLst/>
              <a:ahLst/>
              <a:cxnLst/>
              <a:rect l="l" t="t" r="r" b="b"/>
              <a:pathLst>
                <a:path w="3590" h="4133" extrusionOk="0">
                  <a:moveTo>
                    <a:pt x="3499" y="0"/>
                  </a:moveTo>
                  <a:cubicBezTo>
                    <a:pt x="3486" y="0"/>
                    <a:pt x="3472" y="2"/>
                    <a:pt x="3457" y="7"/>
                  </a:cubicBezTo>
                  <a:lnTo>
                    <a:pt x="851" y="836"/>
                  </a:lnTo>
                  <a:cubicBezTo>
                    <a:pt x="758" y="874"/>
                    <a:pt x="690" y="954"/>
                    <a:pt x="659" y="1047"/>
                  </a:cubicBezTo>
                  <a:lnTo>
                    <a:pt x="15" y="4018"/>
                  </a:lnTo>
                  <a:cubicBezTo>
                    <a:pt x="0" y="4087"/>
                    <a:pt x="33" y="4133"/>
                    <a:pt x="90" y="4133"/>
                  </a:cubicBezTo>
                  <a:cubicBezTo>
                    <a:pt x="105" y="4133"/>
                    <a:pt x="121" y="4130"/>
                    <a:pt x="139" y="4124"/>
                  </a:cubicBezTo>
                  <a:lnTo>
                    <a:pt x="2739" y="3294"/>
                  </a:lnTo>
                  <a:cubicBezTo>
                    <a:pt x="2832" y="3257"/>
                    <a:pt x="2906" y="3183"/>
                    <a:pt x="2931" y="3084"/>
                  </a:cubicBezTo>
                  <a:lnTo>
                    <a:pt x="3575" y="118"/>
                  </a:lnTo>
                  <a:cubicBezTo>
                    <a:pt x="3590" y="47"/>
                    <a:pt x="3559" y="0"/>
                    <a:pt x="3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870;p96">
              <a:extLst>
                <a:ext uri="{FF2B5EF4-FFF2-40B4-BE49-F238E27FC236}">
                  <a16:creationId xmlns:a16="http://schemas.microsoft.com/office/drawing/2014/main" id="{F6898487-5EF6-0B08-0B1D-3F3BC0B565DA}"/>
                </a:ext>
              </a:extLst>
            </p:cNvPr>
            <p:cNvSpPr/>
            <p:nvPr/>
          </p:nvSpPr>
          <p:spPr>
            <a:xfrm>
              <a:off x="2629515" y="1513112"/>
              <a:ext cx="128929" cy="132580"/>
            </a:xfrm>
            <a:custGeom>
              <a:avLst/>
              <a:gdLst/>
              <a:ahLst/>
              <a:cxnLst/>
              <a:rect l="l" t="t" r="r" b="b"/>
              <a:pathLst>
                <a:path w="2366" h="2433" extrusionOk="0">
                  <a:moveTo>
                    <a:pt x="1757" y="1"/>
                  </a:moveTo>
                  <a:cubicBezTo>
                    <a:pt x="1294" y="1"/>
                    <a:pt x="902" y="257"/>
                    <a:pt x="564" y="632"/>
                  </a:cubicBezTo>
                  <a:cubicBezTo>
                    <a:pt x="223" y="1016"/>
                    <a:pt x="0" y="1431"/>
                    <a:pt x="56" y="1908"/>
                  </a:cubicBezTo>
                  <a:cubicBezTo>
                    <a:pt x="56" y="1914"/>
                    <a:pt x="56" y="1920"/>
                    <a:pt x="56" y="1926"/>
                  </a:cubicBezTo>
                  <a:lnTo>
                    <a:pt x="56" y="1963"/>
                  </a:lnTo>
                  <a:cubicBezTo>
                    <a:pt x="56" y="1976"/>
                    <a:pt x="62" y="1982"/>
                    <a:pt x="62" y="1994"/>
                  </a:cubicBezTo>
                  <a:cubicBezTo>
                    <a:pt x="62" y="2001"/>
                    <a:pt x="68" y="2013"/>
                    <a:pt x="68" y="2025"/>
                  </a:cubicBezTo>
                  <a:cubicBezTo>
                    <a:pt x="75" y="2044"/>
                    <a:pt x="81" y="2062"/>
                    <a:pt x="87" y="2081"/>
                  </a:cubicBezTo>
                  <a:cubicBezTo>
                    <a:pt x="87" y="2087"/>
                    <a:pt x="87" y="2093"/>
                    <a:pt x="87" y="2106"/>
                  </a:cubicBezTo>
                  <a:cubicBezTo>
                    <a:pt x="93" y="2124"/>
                    <a:pt x="106" y="2149"/>
                    <a:pt x="118" y="2174"/>
                  </a:cubicBezTo>
                  <a:lnTo>
                    <a:pt x="130" y="2192"/>
                  </a:lnTo>
                  <a:cubicBezTo>
                    <a:pt x="137" y="2205"/>
                    <a:pt x="149" y="2223"/>
                    <a:pt x="161" y="2236"/>
                  </a:cubicBezTo>
                  <a:lnTo>
                    <a:pt x="174" y="2254"/>
                  </a:lnTo>
                  <a:cubicBezTo>
                    <a:pt x="186" y="2273"/>
                    <a:pt x="198" y="2285"/>
                    <a:pt x="217" y="2298"/>
                  </a:cubicBezTo>
                  <a:lnTo>
                    <a:pt x="229" y="2310"/>
                  </a:lnTo>
                  <a:cubicBezTo>
                    <a:pt x="267" y="2341"/>
                    <a:pt x="310" y="2372"/>
                    <a:pt x="359" y="2391"/>
                  </a:cubicBezTo>
                  <a:lnTo>
                    <a:pt x="378" y="2391"/>
                  </a:lnTo>
                  <a:lnTo>
                    <a:pt x="440" y="2415"/>
                  </a:lnTo>
                  <a:lnTo>
                    <a:pt x="452" y="2415"/>
                  </a:lnTo>
                  <a:cubicBezTo>
                    <a:pt x="477" y="2421"/>
                    <a:pt x="508" y="2428"/>
                    <a:pt x="533" y="2428"/>
                  </a:cubicBezTo>
                  <a:cubicBezTo>
                    <a:pt x="548" y="2431"/>
                    <a:pt x="564" y="2432"/>
                    <a:pt x="579" y="2432"/>
                  </a:cubicBezTo>
                  <a:cubicBezTo>
                    <a:pt x="595" y="2432"/>
                    <a:pt x="610" y="2431"/>
                    <a:pt x="626" y="2428"/>
                  </a:cubicBezTo>
                  <a:lnTo>
                    <a:pt x="632" y="2428"/>
                  </a:lnTo>
                  <a:cubicBezTo>
                    <a:pt x="647" y="2431"/>
                    <a:pt x="663" y="2432"/>
                    <a:pt x="678" y="2432"/>
                  </a:cubicBezTo>
                  <a:cubicBezTo>
                    <a:pt x="694" y="2432"/>
                    <a:pt x="709" y="2431"/>
                    <a:pt x="725" y="2428"/>
                  </a:cubicBezTo>
                  <a:lnTo>
                    <a:pt x="743" y="2428"/>
                  </a:lnTo>
                  <a:cubicBezTo>
                    <a:pt x="768" y="2428"/>
                    <a:pt x="799" y="2421"/>
                    <a:pt x="830" y="2415"/>
                  </a:cubicBezTo>
                  <a:lnTo>
                    <a:pt x="849" y="2415"/>
                  </a:lnTo>
                  <a:cubicBezTo>
                    <a:pt x="886" y="2409"/>
                    <a:pt x="917" y="2397"/>
                    <a:pt x="954" y="2384"/>
                  </a:cubicBezTo>
                  <a:cubicBezTo>
                    <a:pt x="1635" y="2131"/>
                    <a:pt x="2155" y="1561"/>
                    <a:pt x="2347" y="855"/>
                  </a:cubicBezTo>
                  <a:cubicBezTo>
                    <a:pt x="2353" y="818"/>
                    <a:pt x="2359" y="781"/>
                    <a:pt x="2365" y="744"/>
                  </a:cubicBezTo>
                  <a:cubicBezTo>
                    <a:pt x="2365" y="738"/>
                    <a:pt x="2365" y="731"/>
                    <a:pt x="2365" y="725"/>
                  </a:cubicBezTo>
                  <a:lnTo>
                    <a:pt x="2365" y="639"/>
                  </a:lnTo>
                  <a:lnTo>
                    <a:pt x="2365" y="620"/>
                  </a:lnTo>
                  <a:lnTo>
                    <a:pt x="2365" y="533"/>
                  </a:lnTo>
                  <a:cubicBezTo>
                    <a:pt x="2365" y="527"/>
                    <a:pt x="2365" y="527"/>
                    <a:pt x="2365" y="521"/>
                  </a:cubicBezTo>
                  <a:cubicBezTo>
                    <a:pt x="2365" y="490"/>
                    <a:pt x="2359" y="459"/>
                    <a:pt x="2353" y="428"/>
                  </a:cubicBezTo>
                  <a:cubicBezTo>
                    <a:pt x="2359" y="422"/>
                    <a:pt x="2359" y="410"/>
                    <a:pt x="2359" y="410"/>
                  </a:cubicBezTo>
                  <a:cubicBezTo>
                    <a:pt x="2359" y="385"/>
                    <a:pt x="2347" y="360"/>
                    <a:pt x="2340" y="341"/>
                  </a:cubicBezTo>
                  <a:cubicBezTo>
                    <a:pt x="2340" y="335"/>
                    <a:pt x="2340" y="329"/>
                    <a:pt x="2340" y="323"/>
                  </a:cubicBezTo>
                  <a:cubicBezTo>
                    <a:pt x="2334" y="304"/>
                    <a:pt x="2322" y="286"/>
                    <a:pt x="2316" y="267"/>
                  </a:cubicBezTo>
                  <a:cubicBezTo>
                    <a:pt x="2310" y="261"/>
                    <a:pt x="2310" y="255"/>
                    <a:pt x="2303" y="249"/>
                  </a:cubicBezTo>
                  <a:cubicBezTo>
                    <a:pt x="2291" y="224"/>
                    <a:pt x="2279" y="205"/>
                    <a:pt x="2260" y="187"/>
                  </a:cubicBezTo>
                  <a:cubicBezTo>
                    <a:pt x="2248" y="168"/>
                    <a:pt x="2229" y="150"/>
                    <a:pt x="2210" y="131"/>
                  </a:cubicBezTo>
                  <a:lnTo>
                    <a:pt x="2198" y="119"/>
                  </a:lnTo>
                  <a:cubicBezTo>
                    <a:pt x="2186" y="106"/>
                    <a:pt x="2167" y="94"/>
                    <a:pt x="2155" y="88"/>
                  </a:cubicBezTo>
                  <a:lnTo>
                    <a:pt x="2130" y="69"/>
                  </a:lnTo>
                  <a:lnTo>
                    <a:pt x="2087" y="44"/>
                  </a:lnTo>
                  <a:lnTo>
                    <a:pt x="2068" y="38"/>
                  </a:lnTo>
                  <a:cubicBezTo>
                    <a:pt x="2043" y="26"/>
                    <a:pt x="2019" y="13"/>
                    <a:pt x="1994" y="7"/>
                  </a:cubicBezTo>
                  <a:lnTo>
                    <a:pt x="1963" y="13"/>
                  </a:lnTo>
                  <a:lnTo>
                    <a:pt x="1907" y="1"/>
                  </a:lnTo>
                  <a:lnTo>
                    <a:pt x="1789" y="1"/>
                  </a:lnTo>
                  <a:cubicBezTo>
                    <a:pt x="1779" y="1"/>
                    <a:pt x="1768" y="1"/>
                    <a:pt x="1757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871;p96">
              <a:extLst>
                <a:ext uri="{FF2B5EF4-FFF2-40B4-BE49-F238E27FC236}">
                  <a16:creationId xmlns:a16="http://schemas.microsoft.com/office/drawing/2014/main" id="{A0D63BEC-DBCB-2B8A-D287-8BD0C5D781F6}"/>
                </a:ext>
              </a:extLst>
            </p:cNvPr>
            <p:cNvSpPr/>
            <p:nvPr/>
          </p:nvSpPr>
          <p:spPr>
            <a:xfrm>
              <a:off x="2629515" y="1513112"/>
              <a:ext cx="128929" cy="132580"/>
            </a:xfrm>
            <a:custGeom>
              <a:avLst/>
              <a:gdLst/>
              <a:ahLst/>
              <a:cxnLst/>
              <a:rect l="l" t="t" r="r" b="b"/>
              <a:pathLst>
                <a:path w="2366" h="2433" extrusionOk="0">
                  <a:moveTo>
                    <a:pt x="1757" y="1"/>
                  </a:moveTo>
                  <a:cubicBezTo>
                    <a:pt x="1294" y="1"/>
                    <a:pt x="902" y="257"/>
                    <a:pt x="564" y="632"/>
                  </a:cubicBezTo>
                  <a:cubicBezTo>
                    <a:pt x="223" y="1016"/>
                    <a:pt x="0" y="1431"/>
                    <a:pt x="56" y="1908"/>
                  </a:cubicBezTo>
                  <a:cubicBezTo>
                    <a:pt x="56" y="1914"/>
                    <a:pt x="56" y="1920"/>
                    <a:pt x="56" y="1926"/>
                  </a:cubicBezTo>
                  <a:lnTo>
                    <a:pt x="56" y="1963"/>
                  </a:lnTo>
                  <a:cubicBezTo>
                    <a:pt x="56" y="1976"/>
                    <a:pt x="62" y="1982"/>
                    <a:pt x="62" y="1994"/>
                  </a:cubicBezTo>
                  <a:cubicBezTo>
                    <a:pt x="62" y="2001"/>
                    <a:pt x="68" y="2013"/>
                    <a:pt x="68" y="2025"/>
                  </a:cubicBezTo>
                  <a:cubicBezTo>
                    <a:pt x="75" y="2044"/>
                    <a:pt x="81" y="2062"/>
                    <a:pt x="87" y="2081"/>
                  </a:cubicBezTo>
                  <a:cubicBezTo>
                    <a:pt x="87" y="2087"/>
                    <a:pt x="87" y="2093"/>
                    <a:pt x="87" y="2106"/>
                  </a:cubicBezTo>
                  <a:cubicBezTo>
                    <a:pt x="93" y="2124"/>
                    <a:pt x="106" y="2149"/>
                    <a:pt x="118" y="2174"/>
                  </a:cubicBezTo>
                  <a:lnTo>
                    <a:pt x="130" y="2192"/>
                  </a:lnTo>
                  <a:cubicBezTo>
                    <a:pt x="137" y="2205"/>
                    <a:pt x="149" y="2223"/>
                    <a:pt x="161" y="2236"/>
                  </a:cubicBezTo>
                  <a:lnTo>
                    <a:pt x="174" y="2254"/>
                  </a:lnTo>
                  <a:cubicBezTo>
                    <a:pt x="186" y="2273"/>
                    <a:pt x="198" y="2285"/>
                    <a:pt x="217" y="2298"/>
                  </a:cubicBezTo>
                  <a:lnTo>
                    <a:pt x="229" y="2310"/>
                  </a:lnTo>
                  <a:cubicBezTo>
                    <a:pt x="267" y="2341"/>
                    <a:pt x="310" y="2372"/>
                    <a:pt x="359" y="2391"/>
                  </a:cubicBezTo>
                  <a:lnTo>
                    <a:pt x="378" y="2391"/>
                  </a:lnTo>
                  <a:lnTo>
                    <a:pt x="440" y="2415"/>
                  </a:lnTo>
                  <a:lnTo>
                    <a:pt x="452" y="2415"/>
                  </a:lnTo>
                  <a:cubicBezTo>
                    <a:pt x="477" y="2421"/>
                    <a:pt x="508" y="2428"/>
                    <a:pt x="533" y="2428"/>
                  </a:cubicBezTo>
                  <a:cubicBezTo>
                    <a:pt x="548" y="2431"/>
                    <a:pt x="564" y="2432"/>
                    <a:pt x="579" y="2432"/>
                  </a:cubicBezTo>
                  <a:cubicBezTo>
                    <a:pt x="595" y="2432"/>
                    <a:pt x="610" y="2431"/>
                    <a:pt x="626" y="2428"/>
                  </a:cubicBezTo>
                  <a:lnTo>
                    <a:pt x="632" y="2428"/>
                  </a:lnTo>
                  <a:cubicBezTo>
                    <a:pt x="647" y="2431"/>
                    <a:pt x="663" y="2432"/>
                    <a:pt x="678" y="2432"/>
                  </a:cubicBezTo>
                  <a:cubicBezTo>
                    <a:pt x="694" y="2432"/>
                    <a:pt x="709" y="2431"/>
                    <a:pt x="725" y="2428"/>
                  </a:cubicBezTo>
                  <a:lnTo>
                    <a:pt x="743" y="2428"/>
                  </a:lnTo>
                  <a:cubicBezTo>
                    <a:pt x="768" y="2428"/>
                    <a:pt x="799" y="2421"/>
                    <a:pt x="830" y="2415"/>
                  </a:cubicBezTo>
                  <a:lnTo>
                    <a:pt x="849" y="2415"/>
                  </a:lnTo>
                  <a:cubicBezTo>
                    <a:pt x="886" y="2409"/>
                    <a:pt x="917" y="2397"/>
                    <a:pt x="954" y="2384"/>
                  </a:cubicBezTo>
                  <a:cubicBezTo>
                    <a:pt x="1635" y="2131"/>
                    <a:pt x="2155" y="1561"/>
                    <a:pt x="2347" y="855"/>
                  </a:cubicBezTo>
                  <a:cubicBezTo>
                    <a:pt x="2353" y="818"/>
                    <a:pt x="2359" y="781"/>
                    <a:pt x="2365" y="744"/>
                  </a:cubicBezTo>
                  <a:cubicBezTo>
                    <a:pt x="2365" y="738"/>
                    <a:pt x="2365" y="731"/>
                    <a:pt x="2365" y="725"/>
                  </a:cubicBezTo>
                  <a:lnTo>
                    <a:pt x="2365" y="639"/>
                  </a:lnTo>
                  <a:lnTo>
                    <a:pt x="2365" y="620"/>
                  </a:lnTo>
                  <a:lnTo>
                    <a:pt x="2365" y="533"/>
                  </a:lnTo>
                  <a:cubicBezTo>
                    <a:pt x="2365" y="527"/>
                    <a:pt x="2365" y="527"/>
                    <a:pt x="2365" y="521"/>
                  </a:cubicBezTo>
                  <a:cubicBezTo>
                    <a:pt x="2365" y="490"/>
                    <a:pt x="2359" y="459"/>
                    <a:pt x="2353" y="428"/>
                  </a:cubicBezTo>
                  <a:cubicBezTo>
                    <a:pt x="2359" y="422"/>
                    <a:pt x="2359" y="410"/>
                    <a:pt x="2359" y="410"/>
                  </a:cubicBezTo>
                  <a:cubicBezTo>
                    <a:pt x="2359" y="385"/>
                    <a:pt x="2347" y="360"/>
                    <a:pt x="2340" y="341"/>
                  </a:cubicBezTo>
                  <a:cubicBezTo>
                    <a:pt x="2340" y="335"/>
                    <a:pt x="2340" y="329"/>
                    <a:pt x="2340" y="323"/>
                  </a:cubicBezTo>
                  <a:cubicBezTo>
                    <a:pt x="2334" y="304"/>
                    <a:pt x="2322" y="286"/>
                    <a:pt x="2316" y="267"/>
                  </a:cubicBezTo>
                  <a:cubicBezTo>
                    <a:pt x="2310" y="261"/>
                    <a:pt x="2310" y="255"/>
                    <a:pt x="2303" y="249"/>
                  </a:cubicBezTo>
                  <a:cubicBezTo>
                    <a:pt x="2291" y="224"/>
                    <a:pt x="2279" y="205"/>
                    <a:pt x="2260" y="187"/>
                  </a:cubicBezTo>
                  <a:cubicBezTo>
                    <a:pt x="2248" y="168"/>
                    <a:pt x="2229" y="150"/>
                    <a:pt x="2210" y="131"/>
                  </a:cubicBezTo>
                  <a:lnTo>
                    <a:pt x="2198" y="119"/>
                  </a:lnTo>
                  <a:cubicBezTo>
                    <a:pt x="2186" y="106"/>
                    <a:pt x="2167" y="94"/>
                    <a:pt x="2155" y="88"/>
                  </a:cubicBezTo>
                  <a:lnTo>
                    <a:pt x="2130" y="69"/>
                  </a:lnTo>
                  <a:lnTo>
                    <a:pt x="2087" y="44"/>
                  </a:lnTo>
                  <a:lnTo>
                    <a:pt x="2068" y="38"/>
                  </a:lnTo>
                  <a:cubicBezTo>
                    <a:pt x="2043" y="26"/>
                    <a:pt x="2019" y="13"/>
                    <a:pt x="1994" y="7"/>
                  </a:cubicBezTo>
                  <a:lnTo>
                    <a:pt x="1963" y="13"/>
                  </a:lnTo>
                  <a:lnTo>
                    <a:pt x="1907" y="1"/>
                  </a:lnTo>
                  <a:lnTo>
                    <a:pt x="1789" y="1"/>
                  </a:lnTo>
                  <a:cubicBezTo>
                    <a:pt x="1779" y="1"/>
                    <a:pt x="1768" y="1"/>
                    <a:pt x="1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872;p96">
              <a:extLst>
                <a:ext uri="{FF2B5EF4-FFF2-40B4-BE49-F238E27FC236}">
                  <a16:creationId xmlns:a16="http://schemas.microsoft.com/office/drawing/2014/main" id="{51A51614-E6E4-8D30-EF55-F88942401A70}"/>
                </a:ext>
              </a:extLst>
            </p:cNvPr>
            <p:cNvSpPr/>
            <p:nvPr/>
          </p:nvSpPr>
          <p:spPr>
            <a:xfrm>
              <a:off x="2670656" y="1555070"/>
              <a:ext cx="68225" cy="65173"/>
            </a:xfrm>
            <a:custGeom>
              <a:avLst/>
              <a:gdLst/>
              <a:ahLst/>
              <a:cxnLst/>
              <a:rect l="l" t="t" r="r" b="b"/>
              <a:pathLst>
                <a:path w="1252" h="1196" extrusionOk="0">
                  <a:moveTo>
                    <a:pt x="226" y="0"/>
                  </a:moveTo>
                  <a:cubicBezTo>
                    <a:pt x="191" y="0"/>
                    <a:pt x="154" y="14"/>
                    <a:pt x="131" y="42"/>
                  </a:cubicBezTo>
                  <a:cubicBezTo>
                    <a:pt x="118" y="67"/>
                    <a:pt x="100" y="85"/>
                    <a:pt x="87" y="98"/>
                  </a:cubicBezTo>
                  <a:lnTo>
                    <a:pt x="44" y="147"/>
                  </a:lnTo>
                  <a:cubicBezTo>
                    <a:pt x="7" y="178"/>
                    <a:pt x="1" y="234"/>
                    <a:pt x="19" y="277"/>
                  </a:cubicBezTo>
                  <a:cubicBezTo>
                    <a:pt x="162" y="574"/>
                    <a:pt x="323" y="859"/>
                    <a:pt x="496" y="1138"/>
                  </a:cubicBezTo>
                  <a:cubicBezTo>
                    <a:pt x="523" y="1176"/>
                    <a:pt x="565" y="1196"/>
                    <a:pt x="607" y="1196"/>
                  </a:cubicBezTo>
                  <a:cubicBezTo>
                    <a:pt x="633" y="1196"/>
                    <a:pt x="658" y="1189"/>
                    <a:pt x="682" y="1175"/>
                  </a:cubicBezTo>
                  <a:cubicBezTo>
                    <a:pt x="682" y="1175"/>
                    <a:pt x="682" y="1169"/>
                    <a:pt x="682" y="1169"/>
                  </a:cubicBezTo>
                  <a:cubicBezTo>
                    <a:pt x="787" y="1094"/>
                    <a:pt x="886" y="1001"/>
                    <a:pt x="973" y="902"/>
                  </a:cubicBezTo>
                  <a:cubicBezTo>
                    <a:pt x="1065" y="810"/>
                    <a:pt x="1146" y="704"/>
                    <a:pt x="1214" y="587"/>
                  </a:cubicBezTo>
                  <a:cubicBezTo>
                    <a:pt x="1251" y="525"/>
                    <a:pt x="1226" y="444"/>
                    <a:pt x="1164" y="407"/>
                  </a:cubicBezTo>
                  <a:cubicBezTo>
                    <a:pt x="874" y="259"/>
                    <a:pt x="570" y="122"/>
                    <a:pt x="261" y="5"/>
                  </a:cubicBezTo>
                  <a:cubicBezTo>
                    <a:pt x="250" y="2"/>
                    <a:pt x="238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873;p96">
              <a:extLst>
                <a:ext uri="{FF2B5EF4-FFF2-40B4-BE49-F238E27FC236}">
                  <a16:creationId xmlns:a16="http://schemas.microsoft.com/office/drawing/2014/main" id="{267A269A-7B33-4D41-CC57-A6F228C36601}"/>
                </a:ext>
              </a:extLst>
            </p:cNvPr>
            <p:cNvSpPr/>
            <p:nvPr/>
          </p:nvSpPr>
          <p:spPr>
            <a:xfrm>
              <a:off x="2683134" y="1535780"/>
              <a:ext cx="67516" cy="36837"/>
            </a:xfrm>
            <a:custGeom>
              <a:avLst/>
              <a:gdLst/>
              <a:ahLst/>
              <a:cxnLst/>
              <a:rect l="l" t="t" r="r" b="b"/>
              <a:pathLst>
                <a:path w="1239" h="676" extrusionOk="0">
                  <a:moveTo>
                    <a:pt x="859" y="0"/>
                  </a:moveTo>
                  <a:cubicBezTo>
                    <a:pt x="623" y="0"/>
                    <a:pt x="387" y="33"/>
                    <a:pt x="162" y="93"/>
                  </a:cubicBezTo>
                  <a:cubicBezTo>
                    <a:pt x="100" y="105"/>
                    <a:pt x="44" y="142"/>
                    <a:pt x="13" y="204"/>
                  </a:cubicBezTo>
                  <a:cubicBezTo>
                    <a:pt x="1" y="241"/>
                    <a:pt x="44" y="284"/>
                    <a:pt x="118" y="309"/>
                  </a:cubicBezTo>
                  <a:cubicBezTo>
                    <a:pt x="409" y="408"/>
                    <a:pt x="694" y="526"/>
                    <a:pt x="966" y="662"/>
                  </a:cubicBezTo>
                  <a:cubicBezTo>
                    <a:pt x="986" y="671"/>
                    <a:pt x="1007" y="675"/>
                    <a:pt x="1027" y="675"/>
                  </a:cubicBezTo>
                  <a:cubicBezTo>
                    <a:pt x="1077" y="675"/>
                    <a:pt x="1124" y="649"/>
                    <a:pt x="1146" y="600"/>
                  </a:cubicBezTo>
                  <a:cubicBezTo>
                    <a:pt x="1202" y="464"/>
                    <a:pt x="1233" y="315"/>
                    <a:pt x="1239" y="173"/>
                  </a:cubicBezTo>
                  <a:cubicBezTo>
                    <a:pt x="1239" y="93"/>
                    <a:pt x="1177" y="24"/>
                    <a:pt x="1103" y="12"/>
                  </a:cubicBezTo>
                  <a:cubicBezTo>
                    <a:pt x="1022" y="4"/>
                    <a:pt x="940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874;p96">
              <a:extLst>
                <a:ext uri="{FF2B5EF4-FFF2-40B4-BE49-F238E27FC236}">
                  <a16:creationId xmlns:a16="http://schemas.microsoft.com/office/drawing/2014/main" id="{B2A6FD49-A8A0-DD79-229F-C949ECB9E3F6}"/>
                </a:ext>
              </a:extLst>
            </p:cNvPr>
            <p:cNvSpPr/>
            <p:nvPr/>
          </p:nvSpPr>
          <p:spPr>
            <a:xfrm>
              <a:off x="2683461" y="1517035"/>
              <a:ext cx="64519" cy="20816"/>
            </a:xfrm>
            <a:custGeom>
              <a:avLst/>
              <a:gdLst/>
              <a:ahLst/>
              <a:cxnLst/>
              <a:rect l="l" t="t" r="r" b="b"/>
              <a:pathLst>
                <a:path w="1184" h="382" extrusionOk="0">
                  <a:moveTo>
                    <a:pt x="863" y="0"/>
                  </a:moveTo>
                  <a:cubicBezTo>
                    <a:pt x="848" y="0"/>
                    <a:pt x="833" y="1"/>
                    <a:pt x="818" y="3"/>
                  </a:cubicBezTo>
                  <a:cubicBezTo>
                    <a:pt x="558" y="34"/>
                    <a:pt x="317" y="121"/>
                    <a:pt x="94" y="257"/>
                  </a:cubicBezTo>
                  <a:cubicBezTo>
                    <a:pt x="32" y="300"/>
                    <a:pt x="1" y="350"/>
                    <a:pt x="7" y="368"/>
                  </a:cubicBezTo>
                  <a:cubicBezTo>
                    <a:pt x="13" y="377"/>
                    <a:pt x="31" y="382"/>
                    <a:pt x="55" y="382"/>
                  </a:cubicBezTo>
                  <a:cubicBezTo>
                    <a:pt x="83" y="382"/>
                    <a:pt x="119" y="376"/>
                    <a:pt x="156" y="362"/>
                  </a:cubicBezTo>
                  <a:cubicBezTo>
                    <a:pt x="428" y="288"/>
                    <a:pt x="712" y="256"/>
                    <a:pt x="991" y="256"/>
                  </a:cubicBezTo>
                  <a:cubicBezTo>
                    <a:pt x="1016" y="256"/>
                    <a:pt x="1041" y="257"/>
                    <a:pt x="1066" y="257"/>
                  </a:cubicBezTo>
                  <a:cubicBezTo>
                    <a:pt x="1140" y="257"/>
                    <a:pt x="1183" y="208"/>
                    <a:pt x="1140" y="146"/>
                  </a:cubicBezTo>
                  <a:cubicBezTo>
                    <a:pt x="1121" y="115"/>
                    <a:pt x="1097" y="84"/>
                    <a:pt x="1072" y="65"/>
                  </a:cubicBezTo>
                  <a:cubicBezTo>
                    <a:pt x="1010" y="24"/>
                    <a:pt x="936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875;p96">
              <a:extLst>
                <a:ext uri="{FF2B5EF4-FFF2-40B4-BE49-F238E27FC236}">
                  <a16:creationId xmlns:a16="http://schemas.microsoft.com/office/drawing/2014/main" id="{B6D49A5B-BBB0-2168-B80D-C8763C1FBF70}"/>
                </a:ext>
              </a:extLst>
            </p:cNvPr>
            <p:cNvSpPr/>
            <p:nvPr/>
          </p:nvSpPr>
          <p:spPr>
            <a:xfrm>
              <a:off x="2677740" y="1512458"/>
              <a:ext cx="51005" cy="21634"/>
            </a:xfrm>
            <a:custGeom>
              <a:avLst/>
              <a:gdLst/>
              <a:ahLst/>
              <a:cxnLst/>
              <a:rect l="l" t="t" r="r" b="b"/>
              <a:pathLst>
                <a:path w="936" h="397" extrusionOk="0">
                  <a:moveTo>
                    <a:pt x="867" y="1"/>
                  </a:moveTo>
                  <a:cubicBezTo>
                    <a:pt x="774" y="1"/>
                    <a:pt x="688" y="7"/>
                    <a:pt x="601" y="25"/>
                  </a:cubicBezTo>
                  <a:cubicBezTo>
                    <a:pt x="422" y="56"/>
                    <a:pt x="254" y="137"/>
                    <a:pt x="112" y="248"/>
                  </a:cubicBezTo>
                  <a:cubicBezTo>
                    <a:pt x="87" y="273"/>
                    <a:pt x="63" y="298"/>
                    <a:pt x="44" y="322"/>
                  </a:cubicBezTo>
                  <a:cubicBezTo>
                    <a:pt x="7" y="360"/>
                    <a:pt x="1" y="397"/>
                    <a:pt x="25" y="397"/>
                  </a:cubicBezTo>
                  <a:cubicBezTo>
                    <a:pt x="75" y="384"/>
                    <a:pt x="124" y="353"/>
                    <a:pt x="168" y="316"/>
                  </a:cubicBezTo>
                  <a:cubicBezTo>
                    <a:pt x="372" y="174"/>
                    <a:pt x="607" y="75"/>
                    <a:pt x="849" y="38"/>
                  </a:cubicBezTo>
                  <a:cubicBezTo>
                    <a:pt x="929" y="25"/>
                    <a:pt x="935" y="7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876;p96">
              <a:extLst>
                <a:ext uri="{FF2B5EF4-FFF2-40B4-BE49-F238E27FC236}">
                  <a16:creationId xmlns:a16="http://schemas.microsoft.com/office/drawing/2014/main" id="{07617633-0761-D1E4-928D-FD6B878050C3}"/>
                </a:ext>
              </a:extLst>
            </p:cNvPr>
            <p:cNvSpPr/>
            <p:nvPr/>
          </p:nvSpPr>
          <p:spPr>
            <a:xfrm>
              <a:off x="2654472" y="1569947"/>
              <a:ext cx="40215" cy="67080"/>
            </a:xfrm>
            <a:custGeom>
              <a:avLst/>
              <a:gdLst/>
              <a:ahLst/>
              <a:cxnLst/>
              <a:rect l="l" t="t" r="r" b="b"/>
              <a:pathLst>
                <a:path w="738" h="1231" extrusionOk="0">
                  <a:moveTo>
                    <a:pt x="166" y="0"/>
                  </a:moveTo>
                  <a:cubicBezTo>
                    <a:pt x="160" y="0"/>
                    <a:pt x="154" y="1"/>
                    <a:pt x="149" y="4"/>
                  </a:cubicBezTo>
                  <a:cubicBezTo>
                    <a:pt x="93" y="41"/>
                    <a:pt x="56" y="97"/>
                    <a:pt x="50" y="159"/>
                  </a:cubicBezTo>
                  <a:cubicBezTo>
                    <a:pt x="0" y="475"/>
                    <a:pt x="0" y="790"/>
                    <a:pt x="62" y="1106"/>
                  </a:cubicBezTo>
                  <a:cubicBezTo>
                    <a:pt x="80" y="1177"/>
                    <a:pt x="148" y="1230"/>
                    <a:pt x="224" y="1230"/>
                  </a:cubicBezTo>
                  <a:cubicBezTo>
                    <a:pt x="228" y="1230"/>
                    <a:pt x="232" y="1230"/>
                    <a:pt x="236" y="1230"/>
                  </a:cubicBezTo>
                  <a:cubicBezTo>
                    <a:pt x="378" y="1205"/>
                    <a:pt x="521" y="1162"/>
                    <a:pt x="651" y="1094"/>
                  </a:cubicBezTo>
                  <a:cubicBezTo>
                    <a:pt x="719" y="1057"/>
                    <a:pt x="737" y="976"/>
                    <a:pt x="694" y="908"/>
                  </a:cubicBezTo>
                  <a:cubicBezTo>
                    <a:pt x="533" y="648"/>
                    <a:pt x="391" y="382"/>
                    <a:pt x="267" y="97"/>
                  </a:cubicBezTo>
                  <a:cubicBezTo>
                    <a:pt x="240" y="44"/>
                    <a:pt x="200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877;p96">
              <a:extLst>
                <a:ext uri="{FF2B5EF4-FFF2-40B4-BE49-F238E27FC236}">
                  <a16:creationId xmlns:a16="http://schemas.microsoft.com/office/drawing/2014/main" id="{A20E520D-6C64-55BB-C018-267D699A69FF}"/>
                </a:ext>
              </a:extLst>
            </p:cNvPr>
            <p:cNvSpPr/>
            <p:nvPr/>
          </p:nvSpPr>
          <p:spPr>
            <a:xfrm>
              <a:off x="2637253" y="1570764"/>
              <a:ext cx="16947" cy="63538"/>
            </a:xfrm>
            <a:custGeom>
              <a:avLst/>
              <a:gdLst/>
              <a:ahLst/>
              <a:cxnLst/>
              <a:rect l="l" t="t" r="r" b="b"/>
              <a:pathLst>
                <a:path w="311" h="1166" extrusionOk="0">
                  <a:moveTo>
                    <a:pt x="281" y="1"/>
                  </a:moveTo>
                  <a:cubicBezTo>
                    <a:pt x="261" y="1"/>
                    <a:pt x="221" y="37"/>
                    <a:pt x="186" y="101"/>
                  </a:cubicBezTo>
                  <a:cubicBezTo>
                    <a:pt x="69" y="330"/>
                    <a:pt x="7" y="583"/>
                    <a:pt x="1" y="837"/>
                  </a:cubicBezTo>
                  <a:cubicBezTo>
                    <a:pt x="1" y="930"/>
                    <a:pt x="32" y="1017"/>
                    <a:pt x="87" y="1091"/>
                  </a:cubicBezTo>
                  <a:cubicBezTo>
                    <a:pt x="112" y="1116"/>
                    <a:pt x="143" y="1134"/>
                    <a:pt x="174" y="1153"/>
                  </a:cubicBezTo>
                  <a:cubicBezTo>
                    <a:pt x="190" y="1162"/>
                    <a:pt x="205" y="1166"/>
                    <a:pt x="218" y="1166"/>
                  </a:cubicBezTo>
                  <a:cubicBezTo>
                    <a:pt x="262" y="1166"/>
                    <a:pt x="289" y="1123"/>
                    <a:pt x="279" y="1066"/>
                  </a:cubicBezTo>
                  <a:cubicBezTo>
                    <a:pt x="242" y="763"/>
                    <a:pt x="248" y="453"/>
                    <a:pt x="298" y="150"/>
                  </a:cubicBezTo>
                  <a:cubicBezTo>
                    <a:pt x="310" y="82"/>
                    <a:pt x="304" y="14"/>
                    <a:pt x="286" y="2"/>
                  </a:cubicBezTo>
                  <a:cubicBezTo>
                    <a:pt x="284" y="1"/>
                    <a:pt x="283" y="1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878;p96">
              <a:extLst>
                <a:ext uri="{FF2B5EF4-FFF2-40B4-BE49-F238E27FC236}">
                  <a16:creationId xmlns:a16="http://schemas.microsoft.com/office/drawing/2014/main" id="{C2690307-505A-5E4D-2159-94AB79C172C4}"/>
                </a:ext>
              </a:extLst>
            </p:cNvPr>
            <p:cNvSpPr/>
            <p:nvPr/>
          </p:nvSpPr>
          <p:spPr>
            <a:xfrm>
              <a:off x="2631531" y="1565969"/>
              <a:ext cx="17928" cy="50842"/>
            </a:xfrm>
            <a:custGeom>
              <a:avLst/>
              <a:gdLst/>
              <a:ahLst/>
              <a:cxnLst/>
              <a:rect l="l" t="t" r="r" b="b"/>
              <a:pathLst>
                <a:path w="329" h="933" extrusionOk="0">
                  <a:moveTo>
                    <a:pt x="319" y="1"/>
                  </a:moveTo>
                  <a:cubicBezTo>
                    <a:pt x="306" y="1"/>
                    <a:pt x="280" y="14"/>
                    <a:pt x="254" y="40"/>
                  </a:cubicBezTo>
                  <a:cubicBezTo>
                    <a:pt x="230" y="59"/>
                    <a:pt x="205" y="90"/>
                    <a:pt x="186" y="114"/>
                  </a:cubicBezTo>
                  <a:cubicBezTo>
                    <a:pt x="87" y="263"/>
                    <a:pt x="25" y="442"/>
                    <a:pt x="7" y="622"/>
                  </a:cubicBezTo>
                  <a:cubicBezTo>
                    <a:pt x="1" y="709"/>
                    <a:pt x="1" y="795"/>
                    <a:pt x="7" y="888"/>
                  </a:cubicBezTo>
                  <a:cubicBezTo>
                    <a:pt x="12" y="919"/>
                    <a:pt x="20" y="933"/>
                    <a:pt x="27" y="933"/>
                  </a:cubicBezTo>
                  <a:cubicBezTo>
                    <a:pt x="36" y="933"/>
                    <a:pt x="44" y="911"/>
                    <a:pt x="44" y="870"/>
                  </a:cubicBezTo>
                  <a:cubicBezTo>
                    <a:pt x="56" y="622"/>
                    <a:pt x="131" y="381"/>
                    <a:pt x="254" y="164"/>
                  </a:cubicBezTo>
                  <a:cubicBezTo>
                    <a:pt x="291" y="120"/>
                    <a:pt x="316" y="65"/>
                    <a:pt x="329" y="9"/>
                  </a:cubicBezTo>
                  <a:cubicBezTo>
                    <a:pt x="329" y="3"/>
                    <a:pt x="325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879;p96">
              <a:extLst>
                <a:ext uri="{FF2B5EF4-FFF2-40B4-BE49-F238E27FC236}">
                  <a16:creationId xmlns:a16="http://schemas.microsoft.com/office/drawing/2014/main" id="{1ED70A1D-147E-A1ED-2E2C-940F9E69A41E}"/>
                </a:ext>
              </a:extLst>
            </p:cNvPr>
            <p:cNvSpPr/>
            <p:nvPr/>
          </p:nvSpPr>
          <p:spPr>
            <a:xfrm>
              <a:off x="2488818" y="1179625"/>
              <a:ext cx="138030" cy="244671"/>
            </a:xfrm>
            <a:custGeom>
              <a:avLst/>
              <a:gdLst/>
              <a:ahLst/>
              <a:cxnLst/>
              <a:rect l="l" t="t" r="r" b="b"/>
              <a:pathLst>
                <a:path w="2533" h="4490" extrusionOk="0">
                  <a:moveTo>
                    <a:pt x="670" y="0"/>
                  </a:moveTo>
                  <a:cubicBezTo>
                    <a:pt x="577" y="0"/>
                    <a:pt x="489" y="22"/>
                    <a:pt x="409" y="66"/>
                  </a:cubicBezTo>
                  <a:cubicBezTo>
                    <a:pt x="286" y="135"/>
                    <a:pt x="1" y="370"/>
                    <a:pt x="149" y="1051"/>
                  </a:cubicBezTo>
                  <a:cubicBezTo>
                    <a:pt x="218" y="1336"/>
                    <a:pt x="447" y="1664"/>
                    <a:pt x="669" y="1670"/>
                  </a:cubicBezTo>
                  <a:cubicBezTo>
                    <a:pt x="793" y="1670"/>
                    <a:pt x="892" y="1583"/>
                    <a:pt x="911" y="1466"/>
                  </a:cubicBezTo>
                  <a:cubicBezTo>
                    <a:pt x="929" y="1397"/>
                    <a:pt x="892" y="1329"/>
                    <a:pt x="830" y="1311"/>
                  </a:cubicBezTo>
                  <a:cubicBezTo>
                    <a:pt x="820" y="1308"/>
                    <a:pt x="809" y="1306"/>
                    <a:pt x="798" y="1306"/>
                  </a:cubicBezTo>
                  <a:cubicBezTo>
                    <a:pt x="746" y="1306"/>
                    <a:pt x="697" y="1341"/>
                    <a:pt x="682" y="1397"/>
                  </a:cubicBezTo>
                  <a:cubicBezTo>
                    <a:pt x="676" y="1404"/>
                    <a:pt x="676" y="1416"/>
                    <a:pt x="669" y="1428"/>
                  </a:cubicBezTo>
                  <a:cubicBezTo>
                    <a:pt x="521" y="1323"/>
                    <a:pt x="422" y="1168"/>
                    <a:pt x="391" y="995"/>
                  </a:cubicBezTo>
                  <a:cubicBezTo>
                    <a:pt x="304" y="636"/>
                    <a:pt x="366" y="364"/>
                    <a:pt x="521" y="277"/>
                  </a:cubicBezTo>
                  <a:cubicBezTo>
                    <a:pt x="563" y="254"/>
                    <a:pt x="611" y="242"/>
                    <a:pt x="664" y="242"/>
                  </a:cubicBezTo>
                  <a:cubicBezTo>
                    <a:pt x="806" y="242"/>
                    <a:pt x="977" y="324"/>
                    <a:pt x="1121" y="469"/>
                  </a:cubicBezTo>
                  <a:cubicBezTo>
                    <a:pt x="1666" y="1014"/>
                    <a:pt x="1654" y="1843"/>
                    <a:pt x="1592" y="2797"/>
                  </a:cubicBezTo>
                  <a:cubicBezTo>
                    <a:pt x="1511" y="3917"/>
                    <a:pt x="1870" y="4307"/>
                    <a:pt x="2025" y="4419"/>
                  </a:cubicBezTo>
                  <a:cubicBezTo>
                    <a:pt x="2079" y="4466"/>
                    <a:pt x="2146" y="4490"/>
                    <a:pt x="2213" y="4490"/>
                  </a:cubicBezTo>
                  <a:cubicBezTo>
                    <a:pt x="2284" y="4490"/>
                    <a:pt x="2355" y="4463"/>
                    <a:pt x="2409" y="4412"/>
                  </a:cubicBezTo>
                  <a:lnTo>
                    <a:pt x="2415" y="4406"/>
                  </a:lnTo>
                  <a:cubicBezTo>
                    <a:pt x="2533" y="4258"/>
                    <a:pt x="2533" y="4047"/>
                    <a:pt x="2415" y="3898"/>
                  </a:cubicBezTo>
                  <a:cubicBezTo>
                    <a:pt x="2390" y="3870"/>
                    <a:pt x="2354" y="3853"/>
                    <a:pt x="2318" y="3853"/>
                  </a:cubicBezTo>
                  <a:cubicBezTo>
                    <a:pt x="2292" y="3853"/>
                    <a:pt x="2265" y="3862"/>
                    <a:pt x="2242" y="3880"/>
                  </a:cubicBezTo>
                  <a:cubicBezTo>
                    <a:pt x="2192" y="3917"/>
                    <a:pt x="2180" y="3991"/>
                    <a:pt x="2223" y="4047"/>
                  </a:cubicBezTo>
                  <a:cubicBezTo>
                    <a:pt x="2267" y="4103"/>
                    <a:pt x="2273" y="4177"/>
                    <a:pt x="2236" y="4239"/>
                  </a:cubicBezTo>
                  <a:cubicBezTo>
                    <a:pt x="2232" y="4244"/>
                    <a:pt x="2227" y="4247"/>
                    <a:pt x="2221" y="4247"/>
                  </a:cubicBezTo>
                  <a:cubicBezTo>
                    <a:pt x="2206" y="4247"/>
                    <a:pt x="2187" y="4234"/>
                    <a:pt x="2174" y="4220"/>
                  </a:cubicBezTo>
                  <a:cubicBezTo>
                    <a:pt x="1970" y="4078"/>
                    <a:pt x="1778" y="3632"/>
                    <a:pt x="1833" y="2815"/>
                  </a:cubicBezTo>
                  <a:cubicBezTo>
                    <a:pt x="1901" y="1800"/>
                    <a:pt x="1914" y="915"/>
                    <a:pt x="1295" y="296"/>
                  </a:cubicBezTo>
                  <a:cubicBezTo>
                    <a:pt x="1099" y="104"/>
                    <a:pt x="874" y="0"/>
                    <a:pt x="670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880;p96">
              <a:extLst>
                <a:ext uri="{FF2B5EF4-FFF2-40B4-BE49-F238E27FC236}">
                  <a16:creationId xmlns:a16="http://schemas.microsoft.com/office/drawing/2014/main" id="{C021B70D-82D5-8324-D739-386C15882E63}"/>
                </a:ext>
              </a:extLst>
            </p:cNvPr>
            <p:cNvSpPr/>
            <p:nvPr/>
          </p:nvSpPr>
          <p:spPr>
            <a:xfrm>
              <a:off x="2488818" y="1179625"/>
              <a:ext cx="138030" cy="244671"/>
            </a:xfrm>
            <a:custGeom>
              <a:avLst/>
              <a:gdLst/>
              <a:ahLst/>
              <a:cxnLst/>
              <a:rect l="l" t="t" r="r" b="b"/>
              <a:pathLst>
                <a:path w="2533" h="4490" extrusionOk="0">
                  <a:moveTo>
                    <a:pt x="670" y="0"/>
                  </a:moveTo>
                  <a:cubicBezTo>
                    <a:pt x="577" y="0"/>
                    <a:pt x="489" y="22"/>
                    <a:pt x="409" y="66"/>
                  </a:cubicBezTo>
                  <a:cubicBezTo>
                    <a:pt x="286" y="135"/>
                    <a:pt x="1" y="370"/>
                    <a:pt x="149" y="1051"/>
                  </a:cubicBezTo>
                  <a:cubicBezTo>
                    <a:pt x="218" y="1336"/>
                    <a:pt x="447" y="1664"/>
                    <a:pt x="669" y="1670"/>
                  </a:cubicBezTo>
                  <a:cubicBezTo>
                    <a:pt x="793" y="1670"/>
                    <a:pt x="892" y="1583"/>
                    <a:pt x="911" y="1466"/>
                  </a:cubicBezTo>
                  <a:cubicBezTo>
                    <a:pt x="929" y="1397"/>
                    <a:pt x="892" y="1329"/>
                    <a:pt x="830" y="1311"/>
                  </a:cubicBezTo>
                  <a:cubicBezTo>
                    <a:pt x="820" y="1308"/>
                    <a:pt x="809" y="1306"/>
                    <a:pt x="798" y="1306"/>
                  </a:cubicBezTo>
                  <a:cubicBezTo>
                    <a:pt x="746" y="1306"/>
                    <a:pt x="697" y="1341"/>
                    <a:pt x="682" y="1397"/>
                  </a:cubicBezTo>
                  <a:cubicBezTo>
                    <a:pt x="676" y="1404"/>
                    <a:pt x="676" y="1416"/>
                    <a:pt x="669" y="1428"/>
                  </a:cubicBezTo>
                  <a:cubicBezTo>
                    <a:pt x="521" y="1323"/>
                    <a:pt x="422" y="1168"/>
                    <a:pt x="391" y="995"/>
                  </a:cubicBezTo>
                  <a:cubicBezTo>
                    <a:pt x="304" y="636"/>
                    <a:pt x="366" y="364"/>
                    <a:pt x="521" y="277"/>
                  </a:cubicBezTo>
                  <a:cubicBezTo>
                    <a:pt x="563" y="254"/>
                    <a:pt x="611" y="242"/>
                    <a:pt x="664" y="242"/>
                  </a:cubicBezTo>
                  <a:cubicBezTo>
                    <a:pt x="806" y="242"/>
                    <a:pt x="977" y="324"/>
                    <a:pt x="1121" y="469"/>
                  </a:cubicBezTo>
                  <a:cubicBezTo>
                    <a:pt x="1666" y="1014"/>
                    <a:pt x="1654" y="1843"/>
                    <a:pt x="1592" y="2797"/>
                  </a:cubicBezTo>
                  <a:cubicBezTo>
                    <a:pt x="1511" y="3917"/>
                    <a:pt x="1870" y="4307"/>
                    <a:pt x="2025" y="4419"/>
                  </a:cubicBezTo>
                  <a:cubicBezTo>
                    <a:pt x="2079" y="4466"/>
                    <a:pt x="2146" y="4490"/>
                    <a:pt x="2213" y="4490"/>
                  </a:cubicBezTo>
                  <a:cubicBezTo>
                    <a:pt x="2284" y="4490"/>
                    <a:pt x="2355" y="4463"/>
                    <a:pt x="2409" y="4412"/>
                  </a:cubicBezTo>
                  <a:lnTo>
                    <a:pt x="2415" y="4406"/>
                  </a:lnTo>
                  <a:cubicBezTo>
                    <a:pt x="2533" y="4258"/>
                    <a:pt x="2533" y="4047"/>
                    <a:pt x="2415" y="3898"/>
                  </a:cubicBezTo>
                  <a:cubicBezTo>
                    <a:pt x="2390" y="3870"/>
                    <a:pt x="2354" y="3853"/>
                    <a:pt x="2318" y="3853"/>
                  </a:cubicBezTo>
                  <a:cubicBezTo>
                    <a:pt x="2292" y="3853"/>
                    <a:pt x="2265" y="3862"/>
                    <a:pt x="2242" y="3880"/>
                  </a:cubicBezTo>
                  <a:cubicBezTo>
                    <a:pt x="2192" y="3917"/>
                    <a:pt x="2180" y="3991"/>
                    <a:pt x="2223" y="4047"/>
                  </a:cubicBezTo>
                  <a:cubicBezTo>
                    <a:pt x="2267" y="4103"/>
                    <a:pt x="2273" y="4177"/>
                    <a:pt x="2236" y="4239"/>
                  </a:cubicBezTo>
                  <a:cubicBezTo>
                    <a:pt x="2232" y="4244"/>
                    <a:pt x="2227" y="4247"/>
                    <a:pt x="2221" y="4247"/>
                  </a:cubicBezTo>
                  <a:cubicBezTo>
                    <a:pt x="2206" y="4247"/>
                    <a:pt x="2187" y="4234"/>
                    <a:pt x="2174" y="4220"/>
                  </a:cubicBezTo>
                  <a:cubicBezTo>
                    <a:pt x="1970" y="4078"/>
                    <a:pt x="1778" y="3632"/>
                    <a:pt x="1833" y="2815"/>
                  </a:cubicBezTo>
                  <a:cubicBezTo>
                    <a:pt x="1901" y="1800"/>
                    <a:pt x="1914" y="915"/>
                    <a:pt x="1295" y="296"/>
                  </a:cubicBezTo>
                  <a:cubicBezTo>
                    <a:pt x="1099" y="104"/>
                    <a:pt x="874" y="0"/>
                    <a:pt x="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881;p96">
              <a:extLst>
                <a:ext uri="{FF2B5EF4-FFF2-40B4-BE49-F238E27FC236}">
                  <a16:creationId xmlns:a16="http://schemas.microsoft.com/office/drawing/2014/main" id="{43B9E78E-96F7-2D57-F8AE-2C9650C259C0}"/>
                </a:ext>
              </a:extLst>
            </p:cNvPr>
            <p:cNvSpPr/>
            <p:nvPr/>
          </p:nvSpPr>
          <p:spPr>
            <a:xfrm>
              <a:off x="2361635" y="1256076"/>
              <a:ext cx="313114" cy="304940"/>
            </a:xfrm>
            <a:custGeom>
              <a:avLst/>
              <a:gdLst/>
              <a:ahLst/>
              <a:cxnLst/>
              <a:rect l="l" t="t" r="r" b="b"/>
              <a:pathLst>
                <a:path w="5746" h="5596" extrusionOk="0">
                  <a:moveTo>
                    <a:pt x="3629" y="1"/>
                  </a:moveTo>
                  <a:lnTo>
                    <a:pt x="1" y="3994"/>
                  </a:lnTo>
                  <a:cubicBezTo>
                    <a:pt x="973" y="4885"/>
                    <a:pt x="1784" y="5003"/>
                    <a:pt x="2731" y="5151"/>
                  </a:cubicBezTo>
                  <a:cubicBezTo>
                    <a:pt x="3852" y="5325"/>
                    <a:pt x="4898" y="5151"/>
                    <a:pt x="5418" y="5572"/>
                  </a:cubicBezTo>
                  <a:cubicBezTo>
                    <a:pt x="5437" y="5587"/>
                    <a:pt x="5460" y="5595"/>
                    <a:pt x="5484" y="5595"/>
                  </a:cubicBezTo>
                  <a:cubicBezTo>
                    <a:pt x="5499" y="5595"/>
                    <a:pt x="5515" y="5592"/>
                    <a:pt x="5529" y="5585"/>
                  </a:cubicBezTo>
                  <a:cubicBezTo>
                    <a:pt x="5628" y="5547"/>
                    <a:pt x="5709" y="5461"/>
                    <a:pt x="5734" y="5356"/>
                  </a:cubicBezTo>
                  <a:cubicBezTo>
                    <a:pt x="5746" y="5318"/>
                    <a:pt x="5740" y="5281"/>
                    <a:pt x="5715" y="5250"/>
                  </a:cubicBezTo>
                  <a:cubicBezTo>
                    <a:pt x="5232" y="4792"/>
                    <a:pt x="5313" y="3715"/>
                    <a:pt x="5034" y="2613"/>
                  </a:cubicBezTo>
                  <a:cubicBezTo>
                    <a:pt x="4799" y="1685"/>
                    <a:pt x="4613" y="898"/>
                    <a:pt x="3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882;p96">
              <a:extLst>
                <a:ext uri="{FF2B5EF4-FFF2-40B4-BE49-F238E27FC236}">
                  <a16:creationId xmlns:a16="http://schemas.microsoft.com/office/drawing/2014/main" id="{5D2EAF5F-8991-7E76-C3CA-4243DF83DF0B}"/>
                </a:ext>
              </a:extLst>
            </p:cNvPr>
            <p:cNvSpPr/>
            <p:nvPr/>
          </p:nvSpPr>
          <p:spPr>
            <a:xfrm>
              <a:off x="2361635" y="1449357"/>
              <a:ext cx="304722" cy="111655"/>
            </a:xfrm>
            <a:custGeom>
              <a:avLst/>
              <a:gdLst/>
              <a:ahLst/>
              <a:cxnLst/>
              <a:rect l="l" t="t" r="r" b="b"/>
              <a:pathLst>
                <a:path w="5592" h="2049" extrusionOk="0">
                  <a:moveTo>
                    <a:pt x="1022" y="1"/>
                  </a:moveTo>
                  <a:cubicBezTo>
                    <a:pt x="1022" y="1"/>
                    <a:pt x="379" y="193"/>
                    <a:pt x="119" y="317"/>
                  </a:cubicBezTo>
                  <a:lnTo>
                    <a:pt x="1" y="453"/>
                  </a:lnTo>
                  <a:lnTo>
                    <a:pt x="13" y="459"/>
                  </a:lnTo>
                  <a:cubicBezTo>
                    <a:pt x="985" y="1338"/>
                    <a:pt x="1790" y="1456"/>
                    <a:pt x="2731" y="1604"/>
                  </a:cubicBezTo>
                  <a:cubicBezTo>
                    <a:pt x="3852" y="1778"/>
                    <a:pt x="4898" y="1604"/>
                    <a:pt x="5418" y="2025"/>
                  </a:cubicBezTo>
                  <a:cubicBezTo>
                    <a:pt x="5437" y="2040"/>
                    <a:pt x="5460" y="2048"/>
                    <a:pt x="5484" y="2048"/>
                  </a:cubicBezTo>
                  <a:cubicBezTo>
                    <a:pt x="5499" y="2048"/>
                    <a:pt x="5515" y="2045"/>
                    <a:pt x="5529" y="2038"/>
                  </a:cubicBezTo>
                  <a:cubicBezTo>
                    <a:pt x="5548" y="2031"/>
                    <a:pt x="5573" y="2019"/>
                    <a:pt x="5591" y="2007"/>
                  </a:cubicBezTo>
                  <a:cubicBezTo>
                    <a:pt x="5034" y="1542"/>
                    <a:pt x="4353" y="1245"/>
                    <a:pt x="3635" y="1165"/>
                  </a:cubicBezTo>
                  <a:cubicBezTo>
                    <a:pt x="2663" y="1066"/>
                    <a:pt x="1747" y="657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883;p96">
              <a:extLst>
                <a:ext uri="{FF2B5EF4-FFF2-40B4-BE49-F238E27FC236}">
                  <a16:creationId xmlns:a16="http://schemas.microsoft.com/office/drawing/2014/main" id="{F795DE0B-2B28-03DC-C073-50586F51E2D4}"/>
                </a:ext>
              </a:extLst>
            </p:cNvPr>
            <p:cNvSpPr/>
            <p:nvPr/>
          </p:nvSpPr>
          <p:spPr>
            <a:xfrm>
              <a:off x="2334607" y="1242181"/>
              <a:ext cx="251592" cy="245761"/>
            </a:xfrm>
            <a:custGeom>
              <a:avLst/>
              <a:gdLst/>
              <a:ahLst/>
              <a:cxnLst/>
              <a:rect l="l" t="t" r="r" b="b"/>
              <a:pathLst>
                <a:path w="4617" h="4510" extrusionOk="0">
                  <a:moveTo>
                    <a:pt x="3376" y="0"/>
                  </a:moveTo>
                  <a:cubicBezTo>
                    <a:pt x="3193" y="0"/>
                    <a:pt x="2992" y="33"/>
                    <a:pt x="2775" y="101"/>
                  </a:cubicBezTo>
                  <a:cubicBezTo>
                    <a:pt x="1617" y="472"/>
                    <a:pt x="466" y="1735"/>
                    <a:pt x="212" y="2924"/>
                  </a:cubicBezTo>
                  <a:cubicBezTo>
                    <a:pt x="1" y="3891"/>
                    <a:pt x="445" y="4510"/>
                    <a:pt x="1242" y="4510"/>
                  </a:cubicBezTo>
                  <a:cubicBezTo>
                    <a:pt x="1424" y="4510"/>
                    <a:pt x="1625" y="4478"/>
                    <a:pt x="1840" y="4410"/>
                  </a:cubicBezTo>
                  <a:cubicBezTo>
                    <a:pt x="2998" y="4038"/>
                    <a:pt x="4149" y="2775"/>
                    <a:pt x="4409" y="1587"/>
                  </a:cubicBezTo>
                  <a:cubicBezTo>
                    <a:pt x="4616" y="619"/>
                    <a:pt x="4175" y="0"/>
                    <a:pt x="3376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884;p96">
              <a:extLst>
                <a:ext uri="{FF2B5EF4-FFF2-40B4-BE49-F238E27FC236}">
                  <a16:creationId xmlns:a16="http://schemas.microsoft.com/office/drawing/2014/main" id="{E89A1A3B-C1DD-90D0-7CEF-8DC1A8B01459}"/>
                </a:ext>
              </a:extLst>
            </p:cNvPr>
            <p:cNvSpPr/>
            <p:nvPr/>
          </p:nvSpPr>
          <p:spPr>
            <a:xfrm>
              <a:off x="2334607" y="1242181"/>
              <a:ext cx="251592" cy="245761"/>
            </a:xfrm>
            <a:custGeom>
              <a:avLst/>
              <a:gdLst/>
              <a:ahLst/>
              <a:cxnLst/>
              <a:rect l="l" t="t" r="r" b="b"/>
              <a:pathLst>
                <a:path w="4617" h="4510" extrusionOk="0">
                  <a:moveTo>
                    <a:pt x="3376" y="0"/>
                  </a:moveTo>
                  <a:cubicBezTo>
                    <a:pt x="3193" y="0"/>
                    <a:pt x="2992" y="33"/>
                    <a:pt x="2775" y="101"/>
                  </a:cubicBezTo>
                  <a:cubicBezTo>
                    <a:pt x="1617" y="472"/>
                    <a:pt x="466" y="1735"/>
                    <a:pt x="212" y="2924"/>
                  </a:cubicBezTo>
                  <a:cubicBezTo>
                    <a:pt x="1" y="3891"/>
                    <a:pt x="445" y="4510"/>
                    <a:pt x="1242" y="4510"/>
                  </a:cubicBezTo>
                  <a:cubicBezTo>
                    <a:pt x="1424" y="4510"/>
                    <a:pt x="1625" y="4478"/>
                    <a:pt x="1840" y="4410"/>
                  </a:cubicBezTo>
                  <a:cubicBezTo>
                    <a:pt x="2998" y="4038"/>
                    <a:pt x="4149" y="2775"/>
                    <a:pt x="4409" y="1587"/>
                  </a:cubicBezTo>
                  <a:cubicBezTo>
                    <a:pt x="4616" y="619"/>
                    <a:pt x="4175" y="0"/>
                    <a:pt x="3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885;p96">
              <a:extLst>
                <a:ext uri="{FF2B5EF4-FFF2-40B4-BE49-F238E27FC236}">
                  <a16:creationId xmlns:a16="http://schemas.microsoft.com/office/drawing/2014/main" id="{DA4A1D68-0B5E-F309-8A7D-84F1C28888BF}"/>
                </a:ext>
              </a:extLst>
            </p:cNvPr>
            <p:cNvSpPr/>
            <p:nvPr/>
          </p:nvSpPr>
          <p:spPr>
            <a:xfrm>
              <a:off x="2358420" y="1265667"/>
              <a:ext cx="203856" cy="199007"/>
            </a:xfrm>
            <a:custGeom>
              <a:avLst/>
              <a:gdLst/>
              <a:ahLst/>
              <a:cxnLst/>
              <a:rect l="l" t="t" r="r" b="b"/>
              <a:pathLst>
                <a:path w="3741" h="3652" extrusionOk="0">
                  <a:moveTo>
                    <a:pt x="2742" y="1"/>
                  </a:moveTo>
                  <a:cubicBezTo>
                    <a:pt x="2593" y="1"/>
                    <a:pt x="2428" y="28"/>
                    <a:pt x="2251" y="85"/>
                  </a:cubicBezTo>
                  <a:cubicBezTo>
                    <a:pt x="1310" y="388"/>
                    <a:pt x="382" y="1416"/>
                    <a:pt x="171" y="2369"/>
                  </a:cubicBezTo>
                  <a:cubicBezTo>
                    <a:pt x="0" y="3150"/>
                    <a:pt x="358" y="3652"/>
                    <a:pt x="1003" y="3652"/>
                  </a:cubicBezTo>
                  <a:cubicBezTo>
                    <a:pt x="1151" y="3652"/>
                    <a:pt x="1315" y="3625"/>
                    <a:pt x="1490" y="3570"/>
                  </a:cubicBezTo>
                  <a:cubicBezTo>
                    <a:pt x="2431" y="3267"/>
                    <a:pt x="3366" y="2239"/>
                    <a:pt x="3570" y="1279"/>
                  </a:cubicBezTo>
                  <a:cubicBezTo>
                    <a:pt x="3741" y="505"/>
                    <a:pt x="3385" y="1"/>
                    <a:pt x="2742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886;p96">
              <a:extLst>
                <a:ext uri="{FF2B5EF4-FFF2-40B4-BE49-F238E27FC236}">
                  <a16:creationId xmlns:a16="http://schemas.microsoft.com/office/drawing/2014/main" id="{0F5016DA-B199-A224-87EE-D508281EA06F}"/>
                </a:ext>
              </a:extLst>
            </p:cNvPr>
            <p:cNvSpPr/>
            <p:nvPr/>
          </p:nvSpPr>
          <p:spPr>
            <a:xfrm>
              <a:off x="2358420" y="1265667"/>
              <a:ext cx="203856" cy="199007"/>
            </a:xfrm>
            <a:custGeom>
              <a:avLst/>
              <a:gdLst/>
              <a:ahLst/>
              <a:cxnLst/>
              <a:rect l="l" t="t" r="r" b="b"/>
              <a:pathLst>
                <a:path w="3741" h="3652" extrusionOk="0">
                  <a:moveTo>
                    <a:pt x="2742" y="1"/>
                  </a:moveTo>
                  <a:cubicBezTo>
                    <a:pt x="2593" y="1"/>
                    <a:pt x="2428" y="28"/>
                    <a:pt x="2251" y="85"/>
                  </a:cubicBezTo>
                  <a:cubicBezTo>
                    <a:pt x="1310" y="388"/>
                    <a:pt x="382" y="1416"/>
                    <a:pt x="171" y="2369"/>
                  </a:cubicBezTo>
                  <a:cubicBezTo>
                    <a:pt x="0" y="3150"/>
                    <a:pt x="358" y="3652"/>
                    <a:pt x="1003" y="3652"/>
                  </a:cubicBezTo>
                  <a:cubicBezTo>
                    <a:pt x="1151" y="3652"/>
                    <a:pt x="1315" y="3625"/>
                    <a:pt x="1490" y="3570"/>
                  </a:cubicBezTo>
                  <a:cubicBezTo>
                    <a:pt x="2431" y="3267"/>
                    <a:pt x="3366" y="2239"/>
                    <a:pt x="3570" y="1279"/>
                  </a:cubicBezTo>
                  <a:cubicBezTo>
                    <a:pt x="3741" y="505"/>
                    <a:pt x="3385" y="1"/>
                    <a:pt x="2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887;p96">
              <a:extLst>
                <a:ext uri="{FF2B5EF4-FFF2-40B4-BE49-F238E27FC236}">
                  <a16:creationId xmlns:a16="http://schemas.microsoft.com/office/drawing/2014/main" id="{8D81E26F-5161-A218-0C74-2207540AF6DD}"/>
                </a:ext>
              </a:extLst>
            </p:cNvPr>
            <p:cNvSpPr/>
            <p:nvPr/>
          </p:nvSpPr>
          <p:spPr>
            <a:xfrm>
              <a:off x="2358093" y="1358629"/>
              <a:ext cx="108876" cy="105988"/>
            </a:xfrm>
            <a:custGeom>
              <a:avLst/>
              <a:gdLst/>
              <a:ahLst/>
              <a:cxnLst/>
              <a:rect l="l" t="t" r="r" b="b"/>
              <a:pathLst>
                <a:path w="1998" h="1945" extrusionOk="0">
                  <a:moveTo>
                    <a:pt x="425" y="1"/>
                  </a:moveTo>
                  <a:cubicBezTo>
                    <a:pt x="307" y="205"/>
                    <a:pt x="227" y="434"/>
                    <a:pt x="171" y="663"/>
                  </a:cubicBezTo>
                  <a:cubicBezTo>
                    <a:pt x="1" y="1440"/>
                    <a:pt x="358" y="1945"/>
                    <a:pt x="999" y="1945"/>
                  </a:cubicBezTo>
                  <a:cubicBezTo>
                    <a:pt x="1150" y="1945"/>
                    <a:pt x="1317" y="1917"/>
                    <a:pt x="1496" y="1858"/>
                  </a:cubicBezTo>
                  <a:cubicBezTo>
                    <a:pt x="1669" y="1802"/>
                    <a:pt x="1837" y="1728"/>
                    <a:pt x="1997" y="1629"/>
                  </a:cubicBezTo>
                  <a:cubicBezTo>
                    <a:pt x="821" y="1381"/>
                    <a:pt x="314" y="446"/>
                    <a:pt x="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888;p96">
              <a:extLst>
                <a:ext uri="{FF2B5EF4-FFF2-40B4-BE49-F238E27FC236}">
                  <a16:creationId xmlns:a16="http://schemas.microsoft.com/office/drawing/2014/main" id="{48D0F095-1399-CB2E-2B26-A4E1AA750C32}"/>
                </a:ext>
              </a:extLst>
            </p:cNvPr>
            <p:cNvSpPr/>
            <p:nvPr/>
          </p:nvSpPr>
          <p:spPr>
            <a:xfrm>
              <a:off x="2426425" y="1493877"/>
              <a:ext cx="169417" cy="125060"/>
            </a:xfrm>
            <a:custGeom>
              <a:avLst/>
              <a:gdLst/>
              <a:ahLst/>
              <a:cxnLst/>
              <a:rect l="l" t="t" r="r" b="b"/>
              <a:pathLst>
                <a:path w="3109" h="2295" extrusionOk="0">
                  <a:moveTo>
                    <a:pt x="455" y="1"/>
                  </a:moveTo>
                  <a:cubicBezTo>
                    <a:pt x="396" y="1"/>
                    <a:pt x="335" y="15"/>
                    <a:pt x="279" y="44"/>
                  </a:cubicBezTo>
                  <a:cubicBezTo>
                    <a:pt x="106" y="162"/>
                    <a:pt x="1" y="360"/>
                    <a:pt x="1" y="577"/>
                  </a:cubicBezTo>
                  <a:cubicBezTo>
                    <a:pt x="1" y="1153"/>
                    <a:pt x="242" y="1697"/>
                    <a:pt x="663" y="2087"/>
                  </a:cubicBezTo>
                  <a:cubicBezTo>
                    <a:pt x="829" y="2224"/>
                    <a:pt x="994" y="2295"/>
                    <a:pt x="1148" y="2295"/>
                  </a:cubicBezTo>
                  <a:cubicBezTo>
                    <a:pt x="1189" y="2295"/>
                    <a:pt x="1230" y="2290"/>
                    <a:pt x="1270" y="2279"/>
                  </a:cubicBezTo>
                  <a:cubicBezTo>
                    <a:pt x="1635" y="2186"/>
                    <a:pt x="1845" y="1728"/>
                    <a:pt x="2068" y="1183"/>
                  </a:cubicBezTo>
                  <a:cubicBezTo>
                    <a:pt x="2235" y="781"/>
                    <a:pt x="2384" y="694"/>
                    <a:pt x="2458" y="682"/>
                  </a:cubicBezTo>
                  <a:cubicBezTo>
                    <a:pt x="2545" y="682"/>
                    <a:pt x="2625" y="719"/>
                    <a:pt x="2681" y="787"/>
                  </a:cubicBezTo>
                  <a:cubicBezTo>
                    <a:pt x="2768" y="886"/>
                    <a:pt x="2811" y="1016"/>
                    <a:pt x="2805" y="1146"/>
                  </a:cubicBezTo>
                  <a:cubicBezTo>
                    <a:pt x="2800" y="1146"/>
                    <a:pt x="2795" y="1145"/>
                    <a:pt x="2790" y="1145"/>
                  </a:cubicBezTo>
                  <a:cubicBezTo>
                    <a:pt x="2746" y="1145"/>
                    <a:pt x="2703" y="1169"/>
                    <a:pt x="2681" y="1208"/>
                  </a:cubicBezTo>
                  <a:cubicBezTo>
                    <a:pt x="2681" y="1208"/>
                    <a:pt x="2681" y="1214"/>
                    <a:pt x="2681" y="1214"/>
                  </a:cubicBezTo>
                  <a:cubicBezTo>
                    <a:pt x="2650" y="1270"/>
                    <a:pt x="2669" y="1344"/>
                    <a:pt x="2731" y="1375"/>
                  </a:cubicBezTo>
                  <a:cubicBezTo>
                    <a:pt x="2764" y="1396"/>
                    <a:pt x="2800" y="1406"/>
                    <a:pt x="2835" y="1406"/>
                  </a:cubicBezTo>
                  <a:cubicBezTo>
                    <a:pt x="2887" y="1406"/>
                    <a:pt x="2938" y="1385"/>
                    <a:pt x="2978" y="1344"/>
                  </a:cubicBezTo>
                  <a:cubicBezTo>
                    <a:pt x="2985" y="1344"/>
                    <a:pt x="2985" y="1338"/>
                    <a:pt x="2991" y="1338"/>
                  </a:cubicBezTo>
                  <a:cubicBezTo>
                    <a:pt x="3108" y="1190"/>
                    <a:pt x="3040" y="837"/>
                    <a:pt x="2854" y="633"/>
                  </a:cubicBezTo>
                  <a:cubicBezTo>
                    <a:pt x="2766" y="517"/>
                    <a:pt x="2624" y="450"/>
                    <a:pt x="2480" y="450"/>
                  </a:cubicBezTo>
                  <a:cubicBezTo>
                    <a:pt x="2462" y="450"/>
                    <a:pt x="2445" y="451"/>
                    <a:pt x="2427" y="453"/>
                  </a:cubicBezTo>
                  <a:cubicBezTo>
                    <a:pt x="2204" y="490"/>
                    <a:pt x="2013" y="707"/>
                    <a:pt x="1852" y="1097"/>
                  </a:cubicBezTo>
                  <a:cubicBezTo>
                    <a:pt x="1672" y="1543"/>
                    <a:pt x="1468" y="1988"/>
                    <a:pt x="1220" y="2050"/>
                  </a:cubicBezTo>
                  <a:cubicBezTo>
                    <a:pt x="1197" y="2056"/>
                    <a:pt x="1174" y="2059"/>
                    <a:pt x="1150" y="2059"/>
                  </a:cubicBezTo>
                  <a:cubicBezTo>
                    <a:pt x="1051" y="2059"/>
                    <a:pt x="943" y="2008"/>
                    <a:pt x="818" y="1908"/>
                  </a:cubicBezTo>
                  <a:cubicBezTo>
                    <a:pt x="459" y="1561"/>
                    <a:pt x="254" y="1091"/>
                    <a:pt x="242" y="595"/>
                  </a:cubicBezTo>
                  <a:cubicBezTo>
                    <a:pt x="242" y="459"/>
                    <a:pt x="304" y="329"/>
                    <a:pt x="409" y="249"/>
                  </a:cubicBezTo>
                  <a:cubicBezTo>
                    <a:pt x="417" y="243"/>
                    <a:pt x="427" y="240"/>
                    <a:pt x="440" y="240"/>
                  </a:cubicBezTo>
                  <a:cubicBezTo>
                    <a:pt x="468" y="240"/>
                    <a:pt x="507" y="254"/>
                    <a:pt x="545" y="280"/>
                  </a:cubicBezTo>
                  <a:cubicBezTo>
                    <a:pt x="669" y="360"/>
                    <a:pt x="737" y="509"/>
                    <a:pt x="725" y="657"/>
                  </a:cubicBezTo>
                  <a:cubicBezTo>
                    <a:pt x="713" y="719"/>
                    <a:pt x="762" y="781"/>
                    <a:pt x="824" y="793"/>
                  </a:cubicBezTo>
                  <a:cubicBezTo>
                    <a:pt x="828" y="794"/>
                    <a:pt x="833" y="794"/>
                    <a:pt x="837" y="794"/>
                  </a:cubicBezTo>
                  <a:cubicBezTo>
                    <a:pt x="900" y="794"/>
                    <a:pt x="955" y="752"/>
                    <a:pt x="966" y="688"/>
                  </a:cubicBezTo>
                  <a:cubicBezTo>
                    <a:pt x="991" y="447"/>
                    <a:pt x="880" y="212"/>
                    <a:pt x="675" y="75"/>
                  </a:cubicBezTo>
                  <a:cubicBezTo>
                    <a:pt x="612" y="26"/>
                    <a:pt x="534" y="1"/>
                    <a:pt x="455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889;p96">
              <a:extLst>
                <a:ext uri="{FF2B5EF4-FFF2-40B4-BE49-F238E27FC236}">
                  <a16:creationId xmlns:a16="http://schemas.microsoft.com/office/drawing/2014/main" id="{E5E57C5C-F80C-F3F3-E918-9D5AA99142D7}"/>
                </a:ext>
              </a:extLst>
            </p:cNvPr>
            <p:cNvSpPr/>
            <p:nvPr/>
          </p:nvSpPr>
          <p:spPr>
            <a:xfrm>
              <a:off x="2426425" y="1493877"/>
              <a:ext cx="169417" cy="125060"/>
            </a:xfrm>
            <a:custGeom>
              <a:avLst/>
              <a:gdLst/>
              <a:ahLst/>
              <a:cxnLst/>
              <a:rect l="l" t="t" r="r" b="b"/>
              <a:pathLst>
                <a:path w="3109" h="2295" extrusionOk="0">
                  <a:moveTo>
                    <a:pt x="455" y="1"/>
                  </a:moveTo>
                  <a:cubicBezTo>
                    <a:pt x="396" y="1"/>
                    <a:pt x="335" y="15"/>
                    <a:pt x="279" y="44"/>
                  </a:cubicBezTo>
                  <a:cubicBezTo>
                    <a:pt x="106" y="162"/>
                    <a:pt x="1" y="360"/>
                    <a:pt x="1" y="577"/>
                  </a:cubicBezTo>
                  <a:cubicBezTo>
                    <a:pt x="1" y="1153"/>
                    <a:pt x="242" y="1697"/>
                    <a:pt x="663" y="2087"/>
                  </a:cubicBezTo>
                  <a:cubicBezTo>
                    <a:pt x="829" y="2224"/>
                    <a:pt x="994" y="2295"/>
                    <a:pt x="1148" y="2295"/>
                  </a:cubicBezTo>
                  <a:cubicBezTo>
                    <a:pt x="1189" y="2295"/>
                    <a:pt x="1230" y="2290"/>
                    <a:pt x="1270" y="2279"/>
                  </a:cubicBezTo>
                  <a:cubicBezTo>
                    <a:pt x="1635" y="2186"/>
                    <a:pt x="1845" y="1728"/>
                    <a:pt x="2068" y="1183"/>
                  </a:cubicBezTo>
                  <a:cubicBezTo>
                    <a:pt x="2235" y="781"/>
                    <a:pt x="2384" y="694"/>
                    <a:pt x="2458" y="682"/>
                  </a:cubicBezTo>
                  <a:cubicBezTo>
                    <a:pt x="2545" y="682"/>
                    <a:pt x="2625" y="719"/>
                    <a:pt x="2681" y="787"/>
                  </a:cubicBezTo>
                  <a:cubicBezTo>
                    <a:pt x="2768" y="886"/>
                    <a:pt x="2811" y="1016"/>
                    <a:pt x="2805" y="1146"/>
                  </a:cubicBezTo>
                  <a:cubicBezTo>
                    <a:pt x="2800" y="1146"/>
                    <a:pt x="2795" y="1145"/>
                    <a:pt x="2790" y="1145"/>
                  </a:cubicBezTo>
                  <a:cubicBezTo>
                    <a:pt x="2746" y="1145"/>
                    <a:pt x="2703" y="1169"/>
                    <a:pt x="2681" y="1208"/>
                  </a:cubicBezTo>
                  <a:cubicBezTo>
                    <a:pt x="2681" y="1208"/>
                    <a:pt x="2681" y="1214"/>
                    <a:pt x="2681" y="1214"/>
                  </a:cubicBezTo>
                  <a:cubicBezTo>
                    <a:pt x="2650" y="1270"/>
                    <a:pt x="2669" y="1344"/>
                    <a:pt x="2731" y="1375"/>
                  </a:cubicBezTo>
                  <a:cubicBezTo>
                    <a:pt x="2764" y="1396"/>
                    <a:pt x="2800" y="1406"/>
                    <a:pt x="2835" y="1406"/>
                  </a:cubicBezTo>
                  <a:cubicBezTo>
                    <a:pt x="2887" y="1406"/>
                    <a:pt x="2938" y="1385"/>
                    <a:pt x="2978" y="1344"/>
                  </a:cubicBezTo>
                  <a:lnTo>
                    <a:pt x="2991" y="1338"/>
                  </a:lnTo>
                  <a:cubicBezTo>
                    <a:pt x="3108" y="1190"/>
                    <a:pt x="3040" y="837"/>
                    <a:pt x="2854" y="633"/>
                  </a:cubicBezTo>
                  <a:cubicBezTo>
                    <a:pt x="2766" y="517"/>
                    <a:pt x="2624" y="450"/>
                    <a:pt x="2480" y="450"/>
                  </a:cubicBezTo>
                  <a:cubicBezTo>
                    <a:pt x="2462" y="450"/>
                    <a:pt x="2445" y="451"/>
                    <a:pt x="2427" y="453"/>
                  </a:cubicBezTo>
                  <a:cubicBezTo>
                    <a:pt x="2204" y="490"/>
                    <a:pt x="2013" y="707"/>
                    <a:pt x="1852" y="1097"/>
                  </a:cubicBezTo>
                  <a:cubicBezTo>
                    <a:pt x="1672" y="1543"/>
                    <a:pt x="1468" y="1988"/>
                    <a:pt x="1220" y="2050"/>
                  </a:cubicBezTo>
                  <a:cubicBezTo>
                    <a:pt x="1197" y="2056"/>
                    <a:pt x="1174" y="2059"/>
                    <a:pt x="1150" y="2059"/>
                  </a:cubicBezTo>
                  <a:cubicBezTo>
                    <a:pt x="1051" y="2059"/>
                    <a:pt x="943" y="2008"/>
                    <a:pt x="818" y="1908"/>
                  </a:cubicBezTo>
                  <a:cubicBezTo>
                    <a:pt x="459" y="1561"/>
                    <a:pt x="254" y="1091"/>
                    <a:pt x="242" y="595"/>
                  </a:cubicBezTo>
                  <a:cubicBezTo>
                    <a:pt x="242" y="459"/>
                    <a:pt x="304" y="329"/>
                    <a:pt x="409" y="249"/>
                  </a:cubicBezTo>
                  <a:cubicBezTo>
                    <a:pt x="417" y="243"/>
                    <a:pt x="427" y="240"/>
                    <a:pt x="440" y="240"/>
                  </a:cubicBezTo>
                  <a:cubicBezTo>
                    <a:pt x="468" y="240"/>
                    <a:pt x="507" y="254"/>
                    <a:pt x="545" y="280"/>
                  </a:cubicBezTo>
                  <a:cubicBezTo>
                    <a:pt x="669" y="360"/>
                    <a:pt x="737" y="509"/>
                    <a:pt x="725" y="657"/>
                  </a:cubicBezTo>
                  <a:cubicBezTo>
                    <a:pt x="713" y="719"/>
                    <a:pt x="762" y="781"/>
                    <a:pt x="824" y="793"/>
                  </a:cubicBezTo>
                  <a:cubicBezTo>
                    <a:pt x="828" y="794"/>
                    <a:pt x="833" y="794"/>
                    <a:pt x="837" y="794"/>
                  </a:cubicBezTo>
                  <a:cubicBezTo>
                    <a:pt x="900" y="794"/>
                    <a:pt x="955" y="752"/>
                    <a:pt x="966" y="688"/>
                  </a:cubicBezTo>
                  <a:cubicBezTo>
                    <a:pt x="991" y="447"/>
                    <a:pt x="880" y="212"/>
                    <a:pt x="675" y="75"/>
                  </a:cubicBezTo>
                  <a:cubicBezTo>
                    <a:pt x="612" y="26"/>
                    <a:pt x="534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890;p96">
              <a:extLst>
                <a:ext uri="{FF2B5EF4-FFF2-40B4-BE49-F238E27FC236}">
                  <a16:creationId xmlns:a16="http://schemas.microsoft.com/office/drawing/2014/main" id="{BAA0D6A5-A01F-ADFF-5D18-DC5B30BEB330}"/>
                </a:ext>
              </a:extLst>
            </p:cNvPr>
            <p:cNvSpPr/>
            <p:nvPr/>
          </p:nvSpPr>
          <p:spPr>
            <a:xfrm>
              <a:off x="1978778" y="1754345"/>
              <a:ext cx="317855" cy="424878"/>
            </a:xfrm>
            <a:custGeom>
              <a:avLst/>
              <a:gdLst/>
              <a:ahLst/>
              <a:cxnLst/>
              <a:rect l="l" t="t" r="r" b="b"/>
              <a:pathLst>
                <a:path w="5833" h="7797" extrusionOk="0">
                  <a:moveTo>
                    <a:pt x="3912" y="0"/>
                  </a:moveTo>
                  <a:cubicBezTo>
                    <a:pt x="3481" y="0"/>
                    <a:pt x="3077" y="373"/>
                    <a:pt x="2879" y="749"/>
                  </a:cubicBezTo>
                  <a:cubicBezTo>
                    <a:pt x="2861" y="786"/>
                    <a:pt x="2842" y="824"/>
                    <a:pt x="2823" y="867"/>
                  </a:cubicBezTo>
                  <a:cubicBezTo>
                    <a:pt x="2594" y="1350"/>
                    <a:pt x="2508" y="1888"/>
                    <a:pt x="2384" y="2408"/>
                  </a:cubicBezTo>
                  <a:cubicBezTo>
                    <a:pt x="2291" y="2904"/>
                    <a:pt x="2000" y="3337"/>
                    <a:pt x="1579" y="3603"/>
                  </a:cubicBezTo>
                  <a:cubicBezTo>
                    <a:pt x="1325" y="3770"/>
                    <a:pt x="1047" y="3888"/>
                    <a:pt x="793" y="4049"/>
                  </a:cubicBezTo>
                  <a:cubicBezTo>
                    <a:pt x="527" y="4198"/>
                    <a:pt x="316" y="4420"/>
                    <a:pt x="174" y="4687"/>
                  </a:cubicBezTo>
                  <a:cubicBezTo>
                    <a:pt x="1" y="5058"/>
                    <a:pt x="149" y="5498"/>
                    <a:pt x="521" y="5677"/>
                  </a:cubicBezTo>
                  <a:cubicBezTo>
                    <a:pt x="558" y="5696"/>
                    <a:pt x="601" y="5714"/>
                    <a:pt x="644" y="5727"/>
                  </a:cubicBezTo>
                  <a:cubicBezTo>
                    <a:pt x="446" y="6011"/>
                    <a:pt x="378" y="6364"/>
                    <a:pt x="465" y="6699"/>
                  </a:cubicBezTo>
                  <a:cubicBezTo>
                    <a:pt x="589" y="7169"/>
                    <a:pt x="942" y="7547"/>
                    <a:pt x="1406" y="7695"/>
                  </a:cubicBezTo>
                  <a:cubicBezTo>
                    <a:pt x="1641" y="7764"/>
                    <a:pt x="1883" y="7797"/>
                    <a:pt x="2125" y="7797"/>
                  </a:cubicBezTo>
                  <a:cubicBezTo>
                    <a:pt x="2278" y="7797"/>
                    <a:pt x="2431" y="7784"/>
                    <a:pt x="2582" y="7757"/>
                  </a:cubicBezTo>
                  <a:cubicBezTo>
                    <a:pt x="4303" y="7497"/>
                    <a:pt x="5634" y="6098"/>
                    <a:pt x="5801" y="4365"/>
                  </a:cubicBezTo>
                  <a:cubicBezTo>
                    <a:pt x="5832" y="4055"/>
                    <a:pt x="5832" y="3746"/>
                    <a:pt x="5789" y="3436"/>
                  </a:cubicBezTo>
                  <a:cubicBezTo>
                    <a:pt x="5739" y="3114"/>
                    <a:pt x="5764" y="2798"/>
                    <a:pt x="5715" y="2470"/>
                  </a:cubicBezTo>
                  <a:cubicBezTo>
                    <a:pt x="5646" y="1926"/>
                    <a:pt x="5461" y="1406"/>
                    <a:pt x="5170" y="935"/>
                  </a:cubicBezTo>
                  <a:cubicBezTo>
                    <a:pt x="4947" y="607"/>
                    <a:pt x="4662" y="328"/>
                    <a:pt x="4322" y="124"/>
                  </a:cubicBezTo>
                  <a:cubicBezTo>
                    <a:pt x="4186" y="38"/>
                    <a:pt x="4048" y="0"/>
                    <a:pt x="3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891;p96">
              <a:extLst>
                <a:ext uri="{FF2B5EF4-FFF2-40B4-BE49-F238E27FC236}">
                  <a16:creationId xmlns:a16="http://schemas.microsoft.com/office/drawing/2014/main" id="{CE75E115-472C-6FB3-C1EB-182D5A6B3479}"/>
                </a:ext>
              </a:extLst>
            </p:cNvPr>
            <p:cNvSpPr/>
            <p:nvPr/>
          </p:nvSpPr>
          <p:spPr>
            <a:xfrm>
              <a:off x="2218976" y="2355112"/>
              <a:ext cx="288483" cy="972255"/>
            </a:xfrm>
            <a:custGeom>
              <a:avLst/>
              <a:gdLst/>
              <a:ahLst/>
              <a:cxnLst/>
              <a:rect l="l" t="t" r="r" b="b"/>
              <a:pathLst>
                <a:path w="5294" h="17842" extrusionOk="0">
                  <a:moveTo>
                    <a:pt x="3566" y="1"/>
                  </a:moveTo>
                  <a:lnTo>
                    <a:pt x="0" y="1381"/>
                  </a:lnTo>
                  <a:lnTo>
                    <a:pt x="2997" y="7702"/>
                  </a:lnTo>
                  <a:cubicBezTo>
                    <a:pt x="2248" y="8891"/>
                    <a:pt x="2105" y="9435"/>
                    <a:pt x="1870" y="11082"/>
                  </a:cubicBezTo>
                  <a:cubicBezTo>
                    <a:pt x="1604" y="12933"/>
                    <a:pt x="1263" y="14549"/>
                    <a:pt x="1263" y="14549"/>
                  </a:cubicBezTo>
                  <a:lnTo>
                    <a:pt x="1195" y="15075"/>
                  </a:lnTo>
                  <a:lnTo>
                    <a:pt x="1189" y="15100"/>
                  </a:lnTo>
                  <a:cubicBezTo>
                    <a:pt x="1183" y="15366"/>
                    <a:pt x="1536" y="16189"/>
                    <a:pt x="1721" y="16709"/>
                  </a:cubicBezTo>
                  <a:cubicBezTo>
                    <a:pt x="1845" y="17056"/>
                    <a:pt x="2136" y="17539"/>
                    <a:pt x="2588" y="17743"/>
                  </a:cubicBezTo>
                  <a:cubicBezTo>
                    <a:pt x="2734" y="17808"/>
                    <a:pt x="2863" y="17842"/>
                    <a:pt x="2961" y="17842"/>
                  </a:cubicBezTo>
                  <a:cubicBezTo>
                    <a:pt x="3152" y="17842"/>
                    <a:pt x="3229" y="17712"/>
                    <a:pt x="3102" y="17434"/>
                  </a:cubicBezTo>
                  <a:cubicBezTo>
                    <a:pt x="3015" y="17291"/>
                    <a:pt x="2941" y="17143"/>
                    <a:pt x="2879" y="16994"/>
                  </a:cubicBezTo>
                  <a:cubicBezTo>
                    <a:pt x="2687" y="16567"/>
                    <a:pt x="2551" y="16115"/>
                    <a:pt x="2483" y="15651"/>
                  </a:cubicBezTo>
                  <a:cubicBezTo>
                    <a:pt x="2446" y="15335"/>
                    <a:pt x="2483" y="15019"/>
                    <a:pt x="2600" y="14728"/>
                  </a:cubicBezTo>
                  <a:cubicBezTo>
                    <a:pt x="2600" y="14728"/>
                    <a:pt x="3987" y="11293"/>
                    <a:pt x="4829" y="9138"/>
                  </a:cubicBezTo>
                  <a:cubicBezTo>
                    <a:pt x="4971" y="8773"/>
                    <a:pt x="5293" y="7807"/>
                    <a:pt x="5238" y="7411"/>
                  </a:cubicBezTo>
                  <a:cubicBezTo>
                    <a:pt x="5009" y="5857"/>
                    <a:pt x="4687" y="4316"/>
                    <a:pt x="4278" y="2799"/>
                  </a:cubicBezTo>
                  <a:cubicBezTo>
                    <a:pt x="4012" y="1908"/>
                    <a:pt x="3907" y="1499"/>
                    <a:pt x="3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892;p96">
              <a:extLst>
                <a:ext uri="{FF2B5EF4-FFF2-40B4-BE49-F238E27FC236}">
                  <a16:creationId xmlns:a16="http://schemas.microsoft.com/office/drawing/2014/main" id="{43F44528-7498-A0CA-B24F-24C18BBEBCC3}"/>
                </a:ext>
              </a:extLst>
            </p:cNvPr>
            <p:cNvSpPr/>
            <p:nvPr/>
          </p:nvSpPr>
          <p:spPr>
            <a:xfrm>
              <a:off x="2247312" y="3199238"/>
              <a:ext cx="182223" cy="167292"/>
            </a:xfrm>
            <a:custGeom>
              <a:avLst/>
              <a:gdLst/>
              <a:ahLst/>
              <a:cxnLst/>
              <a:rect l="l" t="t" r="r" b="b"/>
              <a:pathLst>
                <a:path w="3344" h="3070" extrusionOk="0">
                  <a:moveTo>
                    <a:pt x="105" y="1"/>
                  </a:moveTo>
                  <a:cubicBezTo>
                    <a:pt x="100" y="1"/>
                    <a:pt x="96" y="2"/>
                    <a:pt x="93" y="5"/>
                  </a:cubicBezTo>
                  <a:cubicBezTo>
                    <a:pt x="31" y="98"/>
                    <a:pt x="0" y="203"/>
                    <a:pt x="0" y="315"/>
                  </a:cubicBezTo>
                  <a:cubicBezTo>
                    <a:pt x="75" y="698"/>
                    <a:pt x="489" y="971"/>
                    <a:pt x="657" y="1212"/>
                  </a:cubicBezTo>
                  <a:cubicBezTo>
                    <a:pt x="824" y="1448"/>
                    <a:pt x="997" y="1980"/>
                    <a:pt x="1108" y="2296"/>
                  </a:cubicBezTo>
                  <a:cubicBezTo>
                    <a:pt x="1133" y="2364"/>
                    <a:pt x="1164" y="2426"/>
                    <a:pt x="1201" y="2488"/>
                  </a:cubicBezTo>
                  <a:cubicBezTo>
                    <a:pt x="1226" y="2543"/>
                    <a:pt x="1257" y="2599"/>
                    <a:pt x="1294" y="2649"/>
                  </a:cubicBezTo>
                  <a:cubicBezTo>
                    <a:pt x="1399" y="2766"/>
                    <a:pt x="1529" y="2853"/>
                    <a:pt x="1672" y="2909"/>
                  </a:cubicBezTo>
                  <a:cubicBezTo>
                    <a:pt x="1912" y="3013"/>
                    <a:pt x="2170" y="3069"/>
                    <a:pt x="2431" y="3069"/>
                  </a:cubicBezTo>
                  <a:cubicBezTo>
                    <a:pt x="2479" y="3069"/>
                    <a:pt x="2527" y="3067"/>
                    <a:pt x="2576" y="3063"/>
                  </a:cubicBezTo>
                  <a:cubicBezTo>
                    <a:pt x="2811" y="3057"/>
                    <a:pt x="3034" y="2977"/>
                    <a:pt x="3219" y="2828"/>
                  </a:cubicBezTo>
                  <a:cubicBezTo>
                    <a:pt x="3300" y="2772"/>
                    <a:pt x="3343" y="2673"/>
                    <a:pt x="3331" y="2574"/>
                  </a:cubicBezTo>
                  <a:cubicBezTo>
                    <a:pt x="3300" y="2469"/>
                    <a:pt x="3189" y="2419"/>
                    <a:pt x="3083" y="2382"/>
                  </a:cubicBezTo>
                  <a:cubicBezTo>
                    <a:pt x="2873" y="2314"/>
                    <a:pt x="2656" y="2252"/>
                    <a:pt x="2446" y="2172"/>
                  </a:cubicBezTo>
                  <a:cubicBezTo>
                    <a:pt x="2266" y="2110"/>
                    <a:pt x="2105" y="2017"/>
                    <a:pt x="1957" y="1906"/>
                  </a:cubicBezTo>
                  <a:cubicBezTo>
                    <a:pt x="1820" y="1794"/>
                    <a:pt x="1697" y="1664"/>
                    <a:pt x="1585" y="1528"/>
                  </a:cubicBezTo>
                  <a:cubicBezTo>
                    <a:pt x="1350" y="1262"/>
                    <a:pt x="1102" y="989"/>
                    <a:pt x="861" y="729"/>
                  </a:cubicBezTo>
                  <a:cubicBezTo>
                    <a:pt x="813" y="676"/>
                    <a:pt x="212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893;p96">
              <a:extLst>
                <a:ext uri="{FF2B5EF4-FFF2-40B4-BE49-F238E27FC236}">
                  <a16:creationId xmlns:a16="http://schemas.microsoft.com/office/drawing/2014/main" id="{B6B8C7FF-59A1-5559-16ED-AB9AE51466B5}"/>
                </a:ext>
              </a:extLst>
            </p:cNvPr>
            <p:cNvSpPr/>
            <p:nvPr/>
          </p:nvSpPr>
          <p:spPr>
            <a:xfrm>
              <a:off x="2245296" y="3140932"/>
              <a:ext cx="187618" cy="210668"/>
            </a:xfrm>
            <a:custGeom>
              <a:avLst/>
              <a:gdLst/>
              <a:ahLst/>
              <a:cxnLst/>
              <a:rect l="l" t="t" r="r" b="b"/>
              <a:pathLst>
                <a:path w="3443" h="3866" extrusionOk="0">
                  <a:moveTo>
                    <a:pt x="773" y="1"/>
                  </a:moveTo>
                  <a:cubicBezTo>
                    <a:pt x="668" y="1"/>
                    <a:pt x="557" y="243"/>
                    <a:pt x="427" y="437"/>
                  </a:cubicBezTo>
                  <a:cubicBezTo>
                    <a:pt x="297" y="636"/>
                    <a:pt x="0" y="939"/>
                    <a:pt x="143" y="1279"/>
                  </a:cubicBezTo>
                  <a:cubicBezTo>
                    <a:pt x="260" y="1570"/>
                    <a:pt x="570" y="1855"/>
                    <a:pt x="768" y="2090"/>
                  </a:cubicBezTo>
                  <a:cubicBezTo>
                    <a:pt x="861" y="2220"/>
                    <a:pt x="935" y="2363"/>
                    <a:pt x="985" y="2518"/>
                  </a:cubicBezTo>
                  <a:cubicBezTo>
                    <a:pt x="1096" y="2765"/>
                    <a:pt x="1164" y="3025"/>
                    <a:pt x="1275" y="3273"/>
                  </a:cubicBezTo>
                  <a:cubicBezTo>
                    <a:pt x="1412" y="3576"/>
                    <a:pt x="1765" y="3756"/>
                    <a:pt x="2074" y="3824"/>
                  </a:cubicBezTo>
                  <a:cubicBezTo>
                    <a:pt x="2218" y="3852"/>
                    <a:pt x="2362" y="3866"/>
                    <a:pt x="2507" y="3866"/>
                  </a:cubicBezTo>
                  <a:cubicBezTo>
                    <a:pt x="2681" y="3866"/>
                    <a:pt x="2855" y="3846"/>
                    <a:pt x="3027" y="3805"/>
                  </a:cubicBezTo>
                  <a:cubicBezTo>
                    <a:pt x="3151" y="3787"/>
                    <a:pt x="3269" y="3731"/>
                    <a:pt x="3356" y="3638"/>
                  </a:cubicBezTo>
                  <a:cubicBezTo>
                    <a:pt x="3424" y="3539"/>
                    <a:pt x="3442" y="3409"/>
                    <a:pt x="3393" y="3291"/>
                  </a:cubicBezTo>
                  <a:cubicBezTo>
                    <a:pt x="3349" y="3174"/>
                    <a:pt x="3275" y="3075"/>
                    <a:pt x="3182" y="2994"/>
                  </a:cubicBezTo>
                  <a:cubicBezTo>
                    <a:pt x="3040" y="2858"/>
                    <a:pt x="2885" y="2747"/>
                    <a:pt x="2743" y="2617"/>
                  </a:cubicBezTo>
                  <a:cubicBezTo>
                    <a:pt x="2476" y="2369"/>
                    <a:pt x="2384" y="2066"/>
                    <a:pt x="2278" y="1731"/>
                  </a:cubicBezTo>
                  <a:cubicBezTo>
                    <a:pt x="2204" y="1502"/>
                    <a:pt x="2099" y="1168"/>
                    <a:pt x="2136" y="1013"/>
                  </a:cubicBezTo>
                  <a:cubicBezTo>
                    <a:pt x="2155" y="933"/>
                    <a:pt x="2167" y="852"/>
                    <a:pt x="2167" y="778"/>
                  </a:cubicBezTo>
                  <a:cubicBezTo>
                    <a:pt x="2161" y="728"/>
                    <a:pt x="2124" y="685"/>
                    <a:pt x="2080" y="667"/>
                  </a:cubicBezTo>
                  <a:cubicBezTo>
                    <a:pt x="1999" y="638"/>
                    <a:pt x="1915" y="626"/>
                    <a:pt x="1831" y="626"/>
                  </a:cubicBezTo>
                  <a:cubicBezTo>
                    <a:pt x="1786" y="626"/>
                    <a:pt x="1741" y="629"/>
                    <a:pt x="1696" y="636"/>
                  </a:cubicBezTo>
                  <a:cubicBezTo>
                    <a:pt x="1585" y="636"/>
                    <a:pt x="1480" y="673"/>
                    <a:pt x="1368" y="685"/>
                  </a:cubicBezTo>
                  <a:cubicBezTo>
                    <a:pt x="1361" y="685"/>
                    <a:pt x="1353" y="686"/>
                    <a:pt x="1345" y="686"/>
                  </a:cubicBezTo>
                  <a:cubicBezTo>
                    <a:pt x="1046" y="686"/>
                    <a:pt x="798" y="454"/>
                    <a:pt x="786" y="153"/>
                  </a:cubicBezTo>
                  <a:cubicBezTo>
                    <a:pt x="786" y="140"/>
                    <a:pt x="786" y="134"/>
                    <a:pt x="786" y="128"/>
                  </a:cubicBezTo>
                  <a:lnTo>
                    <a:pt x="817" y="17"/>
                  </a:lnTo>
                  <a:cubicBezTo>
                    <a:pt x="803" y="6"/>
                    <a:pt x="788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894;p96">
              <a:extLst>
                <a:ext uri="{FF2B5EF4-FFF2-40B4-BE49-F238E27FC236}">
                  <a16:creationId xmlns:a16="http://schemas.microsoft.com/office/drawing/2014/main" id="{CFA9042A-7511-B93D-488F-4E2FDE125E48}"/>
                </a:ext>
              </a:extLst>
            </p:cNvPr>
            <p:cNvSpPr/>
            <p:nvPr/>
          </p:nvSpPr>
          <p:spPr>
            <a:xfrm>
              <a:off x="2211184" y="2347702"/>
              <a:ext cx="302651" cy="786327"/>
            </a:xfrm>
            <a:custGeom>
              <a:avLst/>
              <a:gdLst/>
              <a:ahLst/>
              <a:cxnLst/>
              <a:rect l="l" t="t" r="r" b="b"/>
              <a:pathLst>
                <a:path w="5554" h="14430" extrusionOk="0">
                  <a:moveTo>
                    <a:pt x="3678" y="1"/>
                  </a:moveTo>
                  <a:lnTo>
                    <a:pt x="1" y="1412"/>
                  </a:lnTo>
                  <a:lnTo>
                    <a:pt x="3065" y="7844"/>
                  </a:lnTo>
                  <a:cubicBezTo>
                    <a:pt x="2811" y="8092"/>
                    <a:pt x="2242" y="9157"/>
                    <a:pt x="2106" y="10215"/>
                  </a:cubicBezTo>
                  <a:cubicBezTo>
                    <a:pt x="1970" y="11280"/>
                    <a:pt x="1561" y="13812"/>
                    <a:pt x="1561" y="13812"/>
                  </a:cubicBezTo>
                  <a:cubicBezTo>
                    <a:pt x="1716" y="14066"/>
                    <a:pt x="1957" y="14252"/>
                    <a:pt x="2236" y="14344"/>
                  </a:cubicBezTo>
                  <a:cubicBezTo>
                    <a:pt x="2403" y="14408"/>
                    <a:pt x="2539" y="14430"/>
                    <a:pt x="2646" y="14430"/>
                  </a:cubicBezTo>
                  <a:cubicBezTo>
                    <a:pt x="2861" y="14430"/>
                    <a:pt x="2960" y="14344"/>
                    <a:pt x="2960" y="14344"/>
                  </a:cubicBezTo>
                  <a:cubicBezTo>
                    <a:pt x="2960" y="14344"/>
                    <a:pt x="4557" y="10519"/>
                    <a:pt x="4953" y="9528"/>
                  </a:cubicBezTo>
                  <a:cubicBezTo>
                    <a:pt x="5356" y="8538"/>
                    <a:pt x="5554" y="8203"/>
                    <a:pt x="5436" y="7330"/>
                  </a:cubicBezTo>
                  <a:cubicBezTo>
                    <a:pt x="5313" y="6458"/>
                    <a:pt x="5195" y="5956"/>
                    <a:pt x="4984" y="4817"/>
                  </a:cubicBezTo>
                  <a:cubicBezTo>
                    <a:pt x="4984" y="4817"/>
                    <a:pt x="3988" y="799"/>
                    <a:pt x="3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895;p96">
              <a:extLst>
                <a:ext uri="{FF2B5EF4-FFF2-40B4-BE49-F238E27FC236}">
                  <a16:creationId xmlns:a16="http://schemas.microsoft.com/office/drawing/2014/main" id="{A147891F-EE0C-C969-A616-DC9BA95878A1}"/>
                </a:ext>
              </a:extLst>
            </p:cNvPr>
            <p:cNvSpPr/>
            <p:nvPr/>
          </p:nvSpPr>
          <p:spPr>
            <a:xfrm>
              <a:off x="2320821" y="2450581"/>
              <a:ext cx="88823" cy="324612"/>
            </a:xfrm>
            <a:custGeom>
              <a:avLst/>
              <a:gdLst/>
              <a:ahLst/>
              <a:cxnLst/>
              <a:rect l="l" t="t" r="r" b="b"/>
              <a:pathLst>
                <a:path w="1630" h="5957" extrusionOk="0">
                  <a:moveTo>
                    <a:pt x="1629" y="1"/>
                  </a:moveTo>
                  <a:cubicBezTo>
                    <a:pt x="1338" y="453"/>
                    <a:pt x="905" y="799"/>
                    <a:pt x="397" y="973"/>
                  </a:cubicBezTo>
                  <a:lnTo>
                    <a:pt x="1" y="3734"/>
                  </a:lnTo>
                  <a:lnTo>
                    <a:pt x="1060" y="5956"/>
                  </a:lnTo>
                  <a:lnTo>
                    <a:pt x="261" y="3746"/>
                  </a:lnTo>
                  <a:lnTo>
                    <a:pt x="564" y="1388"/>
                  </a:lnTo>
                  <a:cubicBezTo>
                    <a:pt x="1097" y="1090"/>
                    <a:pt x="1480" y="589"/>
                    <a:pt x="1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896;p96">
              <a:extLst>
                <a:ext uri="{FF2B5EF4-FFF2-40B4-BE49-F238E27FC236}">
                  <a16:creationId xmlns:a16="http://schemas.microsoft.com/office/drawing/2014/main" id="{8F3C5D47-1BAF-B182-F47D-98462B6E114F}"/>
                </a:ext>
              </a:extLst>
            </p:cNvPr>
            <p:cNvSpPr/>
            <p:nvPr/>
          </p:nvSpPr>
          <p:spPr>
            <a:xfrm>
              <a:off x="1884344" y="2477827"/>
              <a:ext cx="165657" cy="212684"/>
            </a:xfrm>
            <a:custGeom>
              <a:avLst/>
              <a:gdLst/>
              <a:ahLst/>
              <a:cxnLst/>
              <a:rect l="l" t="t" r="r" b="b"/>
              <a:pathLst>
                <a:path w="3040" h="3903" extrusionOk="0">
                  <a:moveTo>
                    <a:pt x="2490" y="0"/>
                  </a:moveTo>
                  <a:cubicBezTo>
                    <a:pt x="2247" y="0"/>
                    <a:pt x="2010" y="106"/>
                    <a:pt x="1851" y="293"/>
                  </a:cubicBezTo>
                  <a:cubicBezTo>
                    <a:pt x="1585" y="609"/>
                    <a:pt x="1529" y="1048"/>
                    <a:pt x="1368" y="1290"/>
                  </a:cubicBezTo>
                  <a:cubicBezTo>
                    <a:pt x="1201" y="1531"/>
                    <a:pt x="755" y="1853"/>
                    <a:pt x="502" y="2070"/>
                  </a:cubicBezTo>
                  <a:cubicBezTo>
                    <a:pt x="167" y="2392"/>
                    <a:pt x="0" y="2850"/>
                    <a:pt x="37" y="3314"/>
                  </a:cubicBezTo>
                  <a:cubicBezTo>
                    <a:pt x="43" y="3568"/>
                    <a:pt x="198" y="3803"/>
                    <a:pt x="433" y="3902"/>
                  </a:cubicBezTo>
                  <a:lnTo>
                    <a:pt x="3040" y="355"/>
                  </a:lnTo>
                  <a:cubicBezTo>
                    <a:pt x="2959" y="213"/>
                    <a:pt x="2842" y="101"/>
                    <a:pt x="2699" y="27"/>
                  </a:cubicBezTo>
                  <a:cubicBezTo>
                    <a:pt x="2630" y="9"/>
                    <a:pt x="2560" y="0"/>
                    <a:pt x="2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897;p96">
              <a:extLst>
                <a:ext uri="{FF2B5EF4-FFF2-40B4-BE49-F238E27FC236}">
                  <a16:creationId xmlns:a16="http://schemas.microsoft.com/office/drawing/2014/main" id="{53C68D33-FB18-E54E-0C3C-3BED7FFA74DA}"/>
                </a:ext>
              </a:extLst>
            </p:cNvPr>
            <p:cNvSpPr/>
            <p:nvPr/>
          </p:nvSpPr>
          <p:spPr>
            <a:xfrm>
              <a:off x="1894425" y="2487635"/>
              <a:ext cx="179226" cy="211703"/>
            </a:xfrm>
            <a:custGeom>
              <a:avLst/>
              <a:gdLst/>
              <a:ahLst/>
              <a:cxnLst/>
              <a:rect l="l" t="t" r="r" b="b"/>
              <a:pathLst>
                <a:path w="3289" h="3885" extrusionOk="0">
                  <a:moveTo>
                    <a:pt x="2508" y="0"/>
                  </a:moveTo>
                  <a:cubicBezTo>
                    <a:pt x="2306" y="0"/>
                    <a:pt x="2061" y="82"/>
                    <a:pt x="1870" y="256"/>
                  </a:cubicBezTo>
                  <a:cubicBezTo>
                    <a:pt x="1635" y="478"/>
                    <a:pt x="1474" y="856"/>
                    <a:pt x="1332" y="1128"/>
                  </a:cubicBezTo>
                  <a:cubicBezTo>
                    <a:pt x="1239" y="1265"/>
                    <a:pt x="1134" y="1382"/>
                    <a:pt x="1010" y="1481"/>
                  </a:cubicBezTo>
                  <a:cubicBezTo>
                    <a:pt x="874" y="1618"/>
                    <a:pt x="521" y="1884"/>
                    <a:pt x="397" y="2026"/>
                  </a:cubicBezTo>
                  <a:cubicBezTo>
                    <a:pt x="292" y="2144"/>
                    <a:pt x="211" y="2280"/>
                    <a:pt x="149" y="2422"/>
                  </a:cubicBezTo>
                  <a:cubicBezTo>
                    <a:pt x="81" y="2577"/>
                    <a:pt x="32" y="2744"/>
                    <a:pt x="19" y="2911"/>
                  </a:cubicBezTo>
                  <a:cubicBezTo>
                    <a:pt x="1" y="3178"/>
                    <a:pt x="75" y="3568"/>
                    <a:pt x="267" y="3741"/>
                  </a:cubicBezTo>
                  <a:cubicBezTo>
                    <a:pt x="363" y="3837"/>
                    <a:pt x="487" y="3885"/>
                    <a:pt x="610" y="3885"/>
                  </a:cubicBezTo>
                  <a:cubicBezTo>
                    <a:pt x="733" y="3885"/>
                    <a:pt x="855" y="3837"/>
                    <a:pt x="948" y="3741"/>
                  </a:cubicBezTo>
                  <a:cubicBezTo>
                    <a:pt x="973" y="3716"/>
                    <a:pt x="998" y="3691"/>
                    <a:pt x="1016" y="3660"/>
                  </a:cubicBezTo>
                  <a:cubicBezTo>
                    <a:pt x="1078" y="3568"/>
                    <a:pt x="1140" y="3481"/>
                    <a:pt x="1196" y="3388"/>
                  </a:cubicBezTo>
                  <a:cubicBezTo>
                    <a:pt x="1307" y="3209"/>
                    <a:pt x="1437" y="3048"/>
                    <a:pt x="1586" y="2899"/>
                  </a:cubicBezTo>
                  <a:cubicBezTo>
                    <a:pt x="1778" y="2713"/>
                    <a:pt x="1988" y="2552"/>
                    <a:pt x="2217" y="2416"/>
                  </a:cubicBezTo>
                  <a:cubicBezTo>
                    <a:pt x="2242" y="2398"/>
                    <a:pt x="2267" y="2385"/>
                    <a:pt x="2291" y="2373"/>
                  </a:cubicBezTo>
                  <a:cubicBezTo>
                    <a:pt x="2576" y="2237"/>
                    <a:pt x="2861" y="2119"/>
                    <a:pt x="2904" y="2020"/>
                  </a:cubicBezTo>
                  <a:cubicBezTo>
                    <a:pt x="2941" y="1921"/>
                    <a:pt x="3010" y="1036"/>
                    <a:pt x="3232" y="844"/>
                  </a:cubicBezTo>
                  <a:cubicBezTo>
                    <a:pt x="3288" y="794"/>
                    <a:pt x="3257" y="714"/>
                    <a:pt x="3208" y="633"/>
                  </a:cubicBezTo>
                  <a:cubicBezTo>
                    <a:pt x="3152" y="553"/>
                    <a:pt x="2948" y="150"/>
                    <a:pt x="2737" y="45"/>
                  </a:cubicBezTo>
                  <a:cubicBezTo>
                    <a:pt x="2674" y="15"/>
                    <a:pt x="2595" y="0"/>
                    <a:pt x="2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898;p96">
              <a:extLst>
                <a:ext uri="{FF2B5EF4-FFF2-40B4-BE49-F238E27FC236}">
                  <a16:creationId xmlns:a16="http://schemas.microsoft.com/office/drawing/2014/main" id="{F6F08D97-3A28-0365-3FE0-D7AF5E2719D3}"/>
                </a:ext>
              </a:extLst>
            </p:cNvPr>
            <p:cNvSpPr/>
            <p:nvPr/>
          </p:nvSpPr>
          <p:spPr>
            <a:xfrm>
              <a:off x="2141707" y="2328139"/>
              <a:ext cx="188653" cy="547323"/>
            </a:xfrm>
            <a:custGeom>
              <a:avLst/>
              <a:gdLst/>
              <a:ahLst/>
              <a:cxnLst/>
              <a:rect l="l" t="t" r="r" b="b"/>
              <a:pathLst>
                <a:path w="3462" h="10044" extrusionOk="0">
                  <a:moveTo>
                    <a:pt x="533" y="1"/>
                  </a:moveTo>
                  <a:cubicBezTo>
                    <a:pt x="131" y="1220"/>
                    <a:pt x="1" y="1907"/>
                    <a:pt x="25" y="3350"/>
                  </a:cubicBezTo>
                  <a:cubicBezTo>
                    <a:pt x="44" y="4297"/>
                    <a:pt x="186" y="6532"/>
                    <a:pt x="273" y="7615"/>
                  </a:cubicBezTo>
                  <a:cubicBezTo>
                    <a:pt x="360" y="8705"/>
                    <a:pt x="372" y="9509"/>
                    <a:pt x="787" y="9856"/>
                  </a:cubicBezTo>
                  <a:cubicBezTo>
                    <a:pt x="933" y="9978"/>
                    <a:pt x="1142" y="10043"/>
                    <a:pt x="1364" y="10043"/>
                  </a:cubicBezTo>
                  <a:cubicBezTo>
                    <a:pt x="1761" y="10043"/>
                    <a:pt x="2200" y="9836"/>
                    <a:pt x="2403" y="9379"/>
                  </a:cubicBezTo>
                  <a:cubicBezTo>
                    <a:pt x="2725" y="8661"/>
                    <a:pt x="2966" y="7801"/>
                    <a:pt x="3183" y="6482"/>
                  </a:cubicBezTo>
                  <a:cubicBezTo>
                    <a:pt x="3306" y="5764"/>
                    <a:pt x="3356" y="5046"/>
                    <a:pt x="3331" y="4322"/>
                  </a:cubicBezTo>
                  <a:lnTo>
                    <a:pt x="3461" y="750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rgbClr val="DFA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899;p96">
              <a:extLst>
                <a:ext uri="{FF2B5EF4-FFF2-40B4-BE49-F238E27FC236}">
                  <a16:creationId xmlns:a16="http://schemas.microsoft.com/office/drawing/2014/main" id="{62CB1CD4-D68F-D33A-6FA5-94CAE3645AAA}"/>
                </a:ext>
              </a:extLst>
            </p:cNvPr>
            <p:cNvSpPr/>
            <p:nvPr/>
          </p:nvSpPr>
          <p:spPr>
            <a:xfrm>
              <a:off x="2004770" y="2520603"/>
              <a:ext cx="211540" cy="355019"/>
            </a:xfrm>
            <a:custGeom>
              <a:avLst/>
              <a:gdLst/>
              <a:ahLst/>
              <a:cxnLst/>
              <a:rect l="l" t="t" r="r" b="b"/>
              <a:pathLst>
                <a:path w="3882" h="6515" extrusionOk="0">
                  <a:moveTo>
                    <a:pt x="896" y="0"/>
                  </a:moveTo>
                  <a:cubicBezTo>
                    <a:pt x="772" y="0"/>
                    <a:pt x="598" y="56"/>
                    <a:pt x="390" y="270"/>
                  </a:cubicBezTo>
                  <a:cubicBezTo>
                    <a:pt x="0" y="666"/>
                    <a:pt x="205" y="1223"/>
                    <a:pt x="205" y="1223"/>
                  </a:cubicBezTo>
                  <a:cubicBezTo>
                    <a:pt x="205" y="1223"/>
                    <a:pt x="1678" y="4164"/>
                    <a:pt x="2384" y="5272"/>
                  </a:cubicBezTo>
                  <a:cubicBezTo>
                    <a:pt x="3034" y="6288"/>
                    <a:pt x="3354" y="6514"/>
                    <a:pt x="3773" y="6514"/>
                  </a:cubicBezTo>
                  <a:cubicBezTo>
                    <a:pt x="3809" y="6514"/>
                    <a:pt x="3845" y="6513"/>
                    <a:pt x="3882" y="6510"/>
                  </a:cubicBezTo>
                  <a:cubicBezTo>
                    <a:pt x="3882" y="6510"/>
                    <a:pt x="3356" y="2505"/>
                    <a:pt x="3120" y="2226"/>
                  </a:cubicBezTo>
                  <a:cubicBezTo>
                    <a:pt x="2786" y="1830"/>
                    <a:pt x="2297" y="1421"/>
                    <a:pt x="1907" y="994"/>
                  </a:cubicBezTo>
                  <a:cubicBezTo>
                    <a:pt x="1486" y="536"/>
                    <a:pt x="1108" y="65"/>
                    <a:pt x="1108" y="65"/>
                  </a:cubicBezTo>
                  <a:cubicBezTo>
                    <a:pt x="1108" y="65"/>
                    <a:pt x="1031" y="0"/>
                    <a:pt x="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900;p96">
              <a:extLst>
                <a:ext uri="{FF2B5EF4-FFF2-40B4-BE49-F238E27FC236}">
                  <a16:creationId xmlns:a16="http://schemas.microsoft.com/office/drawing/2014/main" id="{9CC25EE0-AB21-23E3-CAEB-5D5B1D60CEE8}"/>
                </a:ext>
              </a:extLst>
            </p:cNvPr>
            <p:cNvSpPr/>
            <p:nvPr/>
          </p:nvSpPr>
          <p:spPr>
            <a:xfrm>
              <a:off x="2053322" y="2328139"/>
              <a:ext cx="369132" cy="552826"/>
            </a:xfrm>
            <a:custGeom>
              <a:avLst/>
              <a:gdLst/>
              <a:ahLst/>
              <a:cxnLst/>
              <a:rect l="l" t="t" r="r" b="b"/>
              <a:pathLst>
                <a:path w="6774" h="10145" extrusionOk="0">
                  <a:moveTo>
                    <a:pt x="2155" y="1"/>
                  </a:moveTo>
                  <a:cubicBezTo>
                    <a:pt x="1839" y="725"/>
                    <a:pt x="1647" y="1493"/>
                    <a:pt x="1585" y="2285"/>
                  </a:cubicBezTo>
                  <a:cubicBezTo>
                    <a:pt x="1517" y="3498"/>
                    <a:pt x="1734" y="5244"/>
                    <a:pt x="1734" y="5244"/>
                  </a:cubicBezTo>
                  <a:lnTo>
                    <a:pt x="1276" y="4798"/>
                  </a:lnTo>
                  <a:cubicBezTo>
                    <a:pt x="979" y="4854"/>
                    <a:pt x="700" y="4984"/>
                    <a:pt x="477" y="5182"/>
                  </a:cubicBezTo>
                  <a:cubicBezTo>
                    <a:pt x="205" y="5411"/>
                    <a:pt x="38" y="5739"/>
                    <a:pt x="1" y="6092"/>
                  </a:cubicBezTo>
                  <a:cubicBezTo>
                    <a:pt x="1" y="6092"/>
                    <a:pt x="874" y="7956"/>
                    <a:pt x="1257" y="8544"/>
                  </a:cubicBezTo>
                  <a:cubicBezTo>
                    <a:pt x="1622" y="9093"/>
                    <a:pt x="2110" y="10145"/>
                    <a:pt x="2940" y="10145"/>
                  </a:cubicBezTo>
                  <a:cubicBezTo>
                    <a:pt x="2999" y="10145"/>
                    <a:pt x="3059" y="10140"/>
                    <a:pt x="3121" y="10129"/>
                  </a:cubicBezTo>
                  <a:cubicBezTo>
                    <a:pt x="4062" y="9968"/>
                    <a:pt x="4297" y="9237"/>
                    <a:pt x="4768" y="6940"/>
                  </a:cubicBezTo>
                  <a:lnTo>
                    <a:pt x="5312" y="3220"/>
                  </a:lnTo>
                  <a:cubicBezTo>
                    <a:pt x="5312" y="3220"/>
                    <a:pt x="6736" y="2421"/>
                    <a:pt x="6773" y="917"/>
                  </a:cubicBezTo>
                  <a:lnTo>
                    <a:pt x="2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901;p96">
              <a:extLst>
                <a:ext uri="{FF2B5EF4-FFF2-40B4-BE49-F238E27FC236}">
                  <a16:creationId xmlns:a16="http://schemas.microsoft.com/office/drawing/2014/main" id="{1F10A23E-2449-D4B6-41BF-8EC07000CF74}"/>
                </a:ext>
              </a:extLst>
            </p:cNvPr>
            <p:cNvSpPr/>
            <p:nvPr/>
          </p:nvSpPr>
          <p:spPr>
            <a:xfrm>
              <a:off x="2131245" y="2598035"/>
              <a:ext cx="31115" cy="213556"/>
            </a:xfrm>
            <a:custGeom>
              <a:avLst/>
              <a:gdLst/>
              <a:ahLst/>
              <a:cxnLst/>
              <a:rect l="l" t="t" r="r" b="b"/>
              <a:pathLst>
                <a:path w="571" h="3919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650"/>
                    <a:pt x="56" y="1294"/>
                    <a:pt x="143" y="1938"/>
                  </a:cubicBezTo>
                  <a:cubicBezTo>
                    <a:pt x="211" y="2613"/>
                    <a:pt x="354" y="3275"/>
                    <a:pt x="570" y="3919"/>
                  </a:cubicBezTo>
                  <a:cubicBezTo>
                    <a:pt x="446" y="2972"/>
                    <a:pt x="304" y="291"/>
                    <a:pt x="304" y="2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902;p96">
              <a:extLst>
                <a:ext uri="{FF2B5EF4-FFF2-40B4-BE49-F238E27FC236}">
                  <a16:creationId xmlns:a16="http://schemas.microsoft.com/office/drawing/2014/main" id="{B8243D8F-45CE-14D1-5C01-135EC277574C}"/>
                </a:ext>
              </a:extLst>
            </p:cNvPr>
            <p:cNvSpPr/>
            <p:nvPr/>
          </p:nvSpPr>
          <p:spPr>
            <a:xfrm>
              <a:off x="2135659" y="2006640"/>
              <a:ext cx="311425" cy="449073"/>
            </a:xfrm>
            <a:custGeom>
              <a:avLst/>
              <a:gdLst/>
              <a:ahLst/>
              <a:cxnLst/>
              <a:rect l="l" t="t" r="r" b="b"/>
              <a:pathLst>
                <a:path w="5715" h="8241" extrusionOk="0">
                  <a:moveTo>
                    <a:pt x="3513" y="1"/>
                  </a:moveTo>
                  <a:cubicBezTo>
                    <a:pt x="3506" y="1"/>
                    <a:pt x="3499" y="1"/>
                    <a:pt x="3492" y="1"/>
                  </a:cubicBezTo>
                  <a:lnTo>
                    <a:pt x="2056" y="125"/>
                  </a:lnTo>
                  <a:cubicBezTo>
                    <a:pt x="1269" y="224"/>
                    <a:pt x="731" y="323"/>
                    <a:pt x="545" y="366"/>
                  </a:cubicBezTo>
                  <a:cubicBezTo>
                    <a:pt x="62" y="478"/>
                    <a:pt x="81" y="830"/>
                    <a:pt x="56" y="1344"/>
                  </a:cubicBezTo>
                  <a:cubicBezTo>
                    <a:pt x="0" y="1870"/>
                    <a:pt x="25" y="2409"/>
                    <a:pt x="124" y="2929"/>
                  </a:cubicBezTo>
                  <a:lnTo>
                    <a:pt x="805" y="4353"/>
                  </a:lnTo>
                  <a:lnTo>
                    <a:pt x="941" y="5077"/>
                  </a:lnTo>
                  <a:cubicBezTo>
                    <a:pt x="793" y="5399"/>
                    <a:pt x="143" y="6371"/>
                    <a:pt x="37" y="7844"/>
                  </a:cubicBezTo>
                  <a:cubicBezTo>
                    <a:pt x="37" y="7844"/>
                    <a:pt x="1152" y="8222"/>
                    <a:pt x="2885" y="8241"/>
                  </a:cubicBezTo>
                  <a:cubicBezTo>
                    <a:pt x="2906" y="8241"/>
                    <a:pt x="2927" y="8241"/>
                    <a:pt x="2948" y="8241"/>
                  </a:cubicBezTo>
                  <a:cubicBezTo>
                    <a:pt x="4723" y="8241"/>
                    <a:pt x="5460" y="7467"/>
                    <a:pt x="5460" y="7467"/>
                  </a:cubicBezTo>
                  <a:lnTo>
                    <a:pt x="4922" y="5009"/>
                  </a:lnTo>
                  <a:cubicBezTo>
                    <a:pt x="4940" y="4693"/>
                    <a:pt x="4922" y="4167"/>
                    <a:pt x="4922" y="4006"/>
                  </a:cubicBezTo>
                  <a:cubicBezTo>
                    <a:pt x="5714" y="3251"/>
                    <a:pt x="5479" y="2440"/>
                    <a:pt x="5182" y="1846"/>
                  </a:cubicBezTo>
                  <a:cubicBezTo>
                    <a:pt x="4596" y="661"/>
                    <a:pt x="4034" y="1"/>
                    <a:pt x="3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1" name="Google Shape;2903;p96">
              <a:extLst>
                <a:ext uri="{FF2B5EF4-FFF2-40B4-BE49-F238E27FC236}">
                  <a16:creationId xmlns:a16="http://schemas.microsoft.com/office/drawing/2014/main" id="{F38BBD07-D716-C4D2-E809-2835AB80D277}"/>
                </a:ext>
              </a:extLst>
            </p:cNvPr>
            <p:cNvSpPr/>
            <p:nvPr/>
          </p:nvSpPr>
          <p:spPr>
            <a:xfrm>
              <a:off x="2224371" y="2200956"/>
              <a:ext cx="129256" cy="51659"/>
            </a:xfrm>
            <a:custGeom>
              <a:avLst/>
              <a:gdLst/>
              <a:ahLst/>
              <a:cxnLst/>
              <a:rect l="l" t="t" r="r" b="b"/>
              <a:pathLst>
                <a:path w="2372" h="948" extrusionOk="0">
                  <a:moveTo>
                    <a:pt x="2371" y="1"/>
                  </a:moveTo>
                  <a:lnTo>
                    <a:pt x="2371" y="1"/>
                  </a:lnTo>
                  <a:cubicBezTo>
                    <a:pt x="2142" y="428"/>
                    <a:pt x="1703" y="706"/>
                    <a:pt x="1220" y="719"/>
                  </a:cubicBezTo>
                  <a:cubicBezTo>
                    <a:pt x="1188" y="721"/>
                    <a:pt x="1157" y="722"/>
                    <a:pt x="1126" y="722"/>
                  </a:cubicBezTo>
                  <a:cubicBezTo>
                    <a:pt x="654" y="722"/>
                    <a:pt x="221" y="462"/>
                    <a:pt x="0" y="44"/>
                  </a:cubicBezTo>
                  <a:lnTo>
                    <a:pt x="0" y="44"/>
                  </a:lnTo>
                  <a:cubicBezTo>
                    <a:pt x="0" y="44"/>
                    <a:pt x="106" y="948"/>
                    <a:pt x="1220" y="948"/>
                  </a:cubicBezTo>
                  <a:cubicBezTo>
                    <a:pt x="2334" y="942"/>
                    <a:pt x="2371" y="1"/>
                    <a:pt x="2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904;p96">
              <a:extLst>
                <a:ext uri="{FF2B5EF4-FFF2-40B4-BE49-F238E27FC236}">
                  <a16:creationId xmlns:a16="http://schemas.microsoft.com/office/drawing/2014/main" id="{BB68E548-FB88-82CC-2542-846179D1F07A}"/>
                </a:ext>
              </a:extLst>
            </p:cNvPr>
            <p:cNvSpPr/>
            <p:nvPr/>
          </p:nvSpPr>
          <p:spPr>
            <a:xfrm>
              <a:off x="2123834" y="1700889"/>
              <a:ext cx="277694" cy="267449"/>
            </a:xfrm>
            <a:custGeom>
              <a:avLst/>
              <a:gdLst/>
              <a:ahLst/>
              <a:cxnLst/>
              <a:rect l="l" t="t" r="r" b="b"/>
              <a:pathLst>
                <a:path w="5096" h="4908" extrusionOk="0">
                  <a:moveTo>
                    <a:pt x="4242" y="1"/>
                  </a:moveTo>
                  <a:cubicBezTo>
                    <a:pt x="4090" y="1"/>
                    <a:pt x="3933" y="39"/>
                    <a:pt x="3783" y="77"/>
                  </a:cubicBezTo>
                  <a:cubicBezTo>
                    <a:pt x="3449" y="152"/>
                    <a:pt x="3114" y="207"/>
                    <a:pt x="2768" y="245"/>
                  </a:cubicBezTo>
                  <a:cubicBezTo>
                    <a:pt x="1703" y="356"/>
                    <a:pt x="997" y="523"/>
                    <a:pt x="613" y="1650"/>
                  </a:cubicBezTo>
                  <a:cubicBezTo>
                    <a:pt x="372" y="2362"/>
                    <a:pt x="1" y="3340"/>
                    <a:pt x="422" y="3965"/>
                  </a:cubicBezTo>
                  <a:cubicBezTo>
                    <a:pt x="819" y="4550"/>
                    <a:pt x="1452" y="4904"/>
                    <a:pt x="2334" y="4904"/>
                  </a:cubicBezTo>
                  <a:cubicBezTo>
                    <a:pt x="2442" y="4904"/>
                    <a:pt x="2553" y="4898"/>
                    <a:pt x="2669" y="4888"/>
                  </a:cubicBezTo>
                  <a:cubicBezTo>
                    <a:pt x="2669" y="4902"/>
                    <a:pt x="2695" y="4908"/>
                    <a:pt x="2737" y="4908"/>
                  </a:cubicBezTo>
                  <a:cubicBezTo>
                    <a:pt x="2892" y="4908"/>
                    <a:pt x="3262" y="4828"/>
                    <a:pt x="3306" y="4813"/>
                  </a:cubicBezTo>
                  <a:cubicBezTo>
                    <a:pt x="3604" y="4733"/>
                    <a:pt x="3876" y="4380"/>
                    <a:pt x="4049" y="4139"/>
                  </a:cubicBezTo>
                  <a:cubicBezTo>
                    <a:pt x="4136" y="4021"/>
                    <a:pt x="4210" y="3897"/>
                    <a:pt x="4284" y="3767"/>
                  </a:cubicBezTo>
                  <a:cubicBezTo>
                    <a:pt x="4346" y="3662"/>
                    <a:pt x="4384" y="3550"/>
                    <a:pt x="4439" y="3439"/>
                  </a:cubicBezTo>
                  <a:cubicBezTo>
                    <a:pt x="4514" y="3321"/>
                    <a:pt x="4600" y="3210"/>
                    <a:pt x="4693" y="3105"/>
                  </a:cubicBezTo>
                  <a:cubicBezTo>
                    <a:pt x="4774" y="2987"/>
                    <a:pt x="4848" y="2857"/>
                    <a:pt x="4897" y="2721"/>
                  </a:cubicBezTo>
                  <a:cubicBezTo>
                    <a:pt x="4996" y="2455"/>
                    <a:pt x="5021" y="2003"/>
                    <a:pt x="4755" y="1811"/>
                  </a:cubicBezTo>
                  <a:cubicBezTo>
                    <a:pt x="4761" y="1798"/>
                    <a:pt x="4767" y="1786"/>
                    <a:pt x="4780" y="1767"/>
                  </a:cubicBezTo>
                  <a:cubicBezTo>
                    <a:pt x="4978" y="1272"/>
                    <a:pt x="5095" y="313"/>
                    <a:pt x="4514" y="53"/>
                  </a:cubicBezTo>
                  <a:cubicBezTo>
                    <a:pt x="4427" y="15"/>
                    <a:pt x="4335" y="1"/>
                    <a:pt x="4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905;p96">
              <a:extLst>
                <a:ext uri="{FF2B5EF4-FFF2-40B4-BE49-F238E27FC236}">
                  <a16:creationId xmlns:a16="http://schemas.microsoft.com/office/drawing/2014/main" id="{B7F1C603-FD71-973B-0C82-E1374523168D}"/>
                </a:ext>
              </a:extLst>
            </p:cNvPr>
            <p:cNvSpPr/>
            <p:nvPr/>
          </p:nvSpPr>
          <p:spPr>
            <a:xfrm>
              <a:off x="2154513" y="1764099"/>
              <a:ext cx="229468" cy="317255"/>
            </a:xfrm>
            <a:custGeom>
              <a:avLst/>
              <a:gdLst/>
              <a:ahLst/>
              <a:cxnLst/>
              <a:rect l="l" t="t" r="r" b="b"/>
              <a:pathLst>
                <a:path w="4211" h="5822" extrusionOk="0">
                  <a:moveTo>
                    <a:pt x="3350" y="1"/>
                  </a:moveTo>
                  <a:cubicBezTo>
                    <a:pt x="3270" y="601"/>
                    <a:pt x="2948" y="1146"/>
                    <a:pt x="2459" y="1505"/>
                  </a:cubicBezTo>
                  <a:cubicBezTo>
                    <a:pt x="2181" y="1716"/>
                    <a:pt x="1833" y="1833"/>
                    <a:pt x="1483" y="1833"/>
                  </a:cubicBezTo>
                  <a:cubicBezTo>
                    <a:pt x="1474" y="1833"/>
                    <a:pt x="1465" y="1833"/>
                    <a:pt x="1456" y="1833"/>
                  </a:cubicBezTo>
                  <a:cubicBezTo>
                    <a:pt x="1276" y="2254"/>
                    <a:pt x="1066" y="2254"/>
                    <a:pt x="1066" y="2254"/>
                  </a:cubicBezTo>
                  <a:cubicBezTo>
                    <a:pt x="1035" y="2211"/>
                    <a:pt x="1004" y="2168"/>
                    <a:pt x="967" y="2130"/>
                  </a:cubicBezTo>
                  <a:cubicBezTo>
                    <a:pt x="866" y="2038"/>
                    <a:pt x="738" y="1993"/>
                    <a:pt x="610" y="1993"/>
                  </a:cubicBezTo>
                  <a:cubicBezTo>
                    <a:pt x="463" y="1993"/>
                    <a:pt x="317" y="2052"/>
                    <a:pt x="211" y="2168"/>
                  </a:cubicBezTo>
                  <a:cubicBezTo>
                    <a:pt x="1" y="2434"/>
                    <a:pt x="143" y="2861"/>
                    <a:pt x="471" y="3096"/>
                  </a:cubicBezTo>
                  <a:cubicBezTo>
                    <a:pt x="621" y="3205"/>
                    <a:pt x="742" y="3239"/>
                    <a:pt x="835" y="3239"/>
                  </a:cubicBezTo>
                  <a:cubicBezTo>
                    <a:pt x="984" y="3239"/>
                    <a:pt x="1059" y="3152"/>
                    <a:pt x="1059" y="3152"/>
                  </a:cubicBezTo>
                  <a:lnTo>
                    <a:pt x="1190" y="4718"/>
                  </a:lnTo>
                  <a:cubicBezTo>
                    <a:pt x="1295" y="5003"/>
                    <a:pt x="1480" y="5250"/>
                    <a:pt x="1722" y="5430"/>
                  </a:cubicBezTo>
                  <a:cubicBezTo>
                    <a:pt x="2046" y="5639"/>
                    <a:pt x="2488" y="5821"/>
                    <a:pt x="2868" y="5821"/>
                  </a:cubicBezTo>
                  <a:cubicBezTo>
                    <a:pt x="2938" y="5821"/>
                    <a:pt x="3007" y="5815"/>
                    <a:pt x="3071" y="5801"/>
                  </a:cubicBezTo>
                  <a:cubicBezTo>
                    <a:pt x="3901" y="5610"/>
                    <a:pt x="2793" y="4600"/>
                    <a:pt x="2793" y="4600"/>
                  </a:cubicBezTo>
                  <a:lnTo>
                    <a:pt x="2725" y="3882"/>
                  </a:lnTo>
                  <a:lnTo>
                    <a:pt x="2725" y="3882"/>
                  </a:lnTo>
                  <a:cubicBezTo>
                    <a:pt x="2877" y="3892"/>
                    <a:pt x="3030" y="3902"/>
                    <a:pt x="3170" y="3902"/>
                  </a:cubicBezTo>
                  <a:cubicBezTo>
                    <a:pt x="3373" y="3902"/>
                    <a:pt x="3550" y="3883"/>
                    <a:pt x="3660" y="3820"/>
                  </a:cubicBezTo>
                  <a:cubicBezTo>
                    <a:pt x="3845" y="3721"/>
                    <a:pt x="4211" y="3387"/>
                    <a:pt x="4124" y="2192"/>
                  </a:cubicBezTo>
                  <a:cubicBezTo>
                    <a:pt x="4025" y="775"/>
                    <a:pt x="3635" y="131"/>
                    <a:pt x="3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906;p96">
              <a:extLst>
                <a:ext uri="{FF2B5EF4-FFF2-40B4-BE49-F238E27FC236}">
                  <a16:creationId xmlns:a16="http://schemas.microsoft.com/office/drawing/2014/main" id="{9EE173AB-C76A-5AC2-8590-74C07B59D02A}"/>
                </a:ext>
              </a:extLst>
            </p:cNvPr>
            <p:cNvSpPr/>
            <p:nvPr/>
          </p:nvSpPr>
          <p:spPr>
            <a:xfrm>
              <a:off x="2275974" y="1863055"/>
              <a:ext cx="18255" cy="17710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165" y="1"/>
                  </a:moveTo>
                  <a:cubicBezTo>
                    <a:pt x="153" y="1"/>
                    <a:pt x="142" y="2"/>
                    <a:pt x="131" y="5"/>
                  </a:cubicBezTo>
                  <a:cubicBezTo>
                    <a:pt x="50" y="23"/>
                    <a:pt x="1" y="104"/>
                    <a:pt x="19" y="184"/>
                  </a:cubicBezTo>
                  <a:cubicBezTo>
                    <a:pt x="19" y="191"/>
                    <a:pt x="19" y="203"/>
                    <a:pt x="19" y="209"/>
                  </a:cubicBezTo>
                  <a:cubicBezTo>
                    <a:pt x="35" y="278"/>
                    <a:pt x="97" y="324"/>
                    <a:pt x="165" y="324"/>
                  </a:cubicBezTo>
                  <a:cubicBezTo>
                    <a:pt x="176" y="324"/>
                    <a:pt x="187" y="323"/>
                    <a:pt x="199" y="321"/>
                  </a:cubicBezTo>
                  <a:cubicBezTo>
                    <a:pt x="279" y="302"/>
                    <a:pt x="335" y="222"/>
                    <a:pt x="316" y="141"/>
                  </a:cubicBezTo>
                  <a:cubicBezTo>
                    <a:pt x="316" y="135"/>
                    <a:pt x="316" y="122"/>
                    <a:pt x="310" y="116"/>
                  </a:cubicBezTo>
                  <a:cubicBezTo>
                    <a:pt x="294" y="47"/>
                    <a:pt x="233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907;p96">
              <a:extLst>
                <a:ext uri="{FF2B5EF4-FFF2-40B4-BE49-F238E27FC236}">
                  <a16:creationId xmlns:a16="http://schemas.microsoft.com/office/drawing/2014/main" id="{A69BE76E-9899-76C6-47DA-18215DB89AD9}"/>
                </a:ext>
              </a:extLst>
            </p:cNvPr>
            <p:cNvSpPr/>
            <p:nvPr/>
          </p:nvSpPr>
          <p:spPr>
            <a:xfrm>
              <a:off x="2296572" y="1919944"/>
              <a:ext cx="38145" cy="22723"/>
            </a:xfrm>
            <a:custGeom>
              <a:avLst/>
              <a:gdLst/>
              <a:ahLst/>
              <a:cxnLst/>
              <a:rect l="l" t="t" r="r" b="b"/>
              <a:pathLst>
                <a:path w="700" h="417" extrusionOk="0">
                  <a:moveTo>
                    <a:pt x="37" y="1"/>
                  </a:moveTo>
                  <a:lnTo>
                    <a:pt x="37" y="1"/>
                  </a:lnTo>
                  <a:cubicBezTo>
                    <a:pt x="0" y="187"/>
                    <a:pt x="118" y="366"/>
                    <a:pt x="297" y="409"/>
                  </a:cubicBezTo>
                  <a:lnTo>
                    <a:pt x="304" y="409"/>
                  </a:lnTo>
                  <a:cubicBezTo>
                    <a:pt x="327" y="414"/>
                    <a:pt x="350" y="416"/>
                    <a:pt x="372" y="416"/>
                  </a:cubicBezTo>
                  <a:cubicBezTo>
                    <a:pt x="530" y="416"/>
                    <a:pt x="667" y="306"/>
                    <a:pt x="700" y="14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908;p96">
              <a:extLst>
                <a:ext uri="{FF2B5EF4-FFF2-40B4-BE49-F238E27FC236}">
                  <a16:creationId xmlns:a16="http://schemas.microsoft.com/office/drawing/2014/main" id="{4DDFF33F-EBB5-A129-956B-BD6CFC1F0B8D}"/>
                </a:ext>
              </a:extLst>
            </p:cNvPr>
            <p:cNvSpPr/>
            <p:nvPr/>
          </p:nvSpPr>
          <p:spPr>
            <a:xfrm>
              <a:off x="2347140" y="1822950"/>
              <a:ext cx="20326" cy="15421"/>
            </a:xfrm>
            <a:custGeom>
              <a:avLst/>
              <a:gdLst/>
              <a:ahLst/>
              <a:cxnLst/>
              <a:rect l="l" t="t" r="r" b="b"/>
              <a:pathLst>
                <a:path w="373" h="283" extrusionOk="0">
                  <a:moveTo>
                    <a:pt x="158" y="1"/>
                  </a:moveTo>
                  <a:cubicBezTo>
                    <a:pt x="94" y="1"/>
                    <a:pt x="31" y="37"/>
                    <a:pt x="1" y="97"/>
                  </a:cubicBezTo>
                  <a:lnTo>
                    <a:pt x="329" y="283"/>
                  </a:lnTo>
                  <a:cubicBezTo>
                    <a:pt x="372" y="190"/>
                    <a:pt x="341" y="78"/>
                    <a:pt x="248" y="23"/>
                  </a:cubicBezTo>
                  <a:lnTo>
                    <a:pt x="242" y="23"/>
                  </a:lnTo>
                  <a:cubicBezTo>
                    <a:pt x="216" y="8"/>
                    <a:pt x="18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909;p96">
              <a:extLst>
                <a:ext uri="{FF2B5EF4-FFF2-40B4-BE49-F238E27FC236}">
                  <a16:creationId xmlns:a16="http://schemas.microsoft.com/office/drawing/2014/main" id="{CF310DBC-B0FB-C021-3B72-BB01E21983CA}"/>
                </a:ext>
              </a:extLst>
            </p:cNvPr>
            <p:cNvSpPr/>
            <p:nvPr/>
          </p:nvSpPr>
          <p:spPr>
            <a:xfrm>
              <a:off x="2345451" y="1855100"/>
              <a:ext cx="17601" cy="16729"/>
            </a:xfrm>
            <a:custGeom>
              <a:avLst/>
              <a:gdLst/>
              <a:ahLst/>
              <a:cxnLst/>
              <a:rect l="l" t="t" r="r" b="b"/>
              <a:pathLst>
                <a:path w="323" h="307" extrusionOk="0">
                  <a:moveTo>
                    <a:pt x="165" y="1"/>
                  </a:moveTo>
                  <a:cubicBezTo>
                    <a:pt x="158" y="1"/>
                    <a:pt x="151" y="1"/>
                    <a:pt x="143" y="2"/>
                  </a:cubicBezTo>
                  <a:cubicBezTo>
                    <a:pt x="63" y="15"/>
                    <a:pt x="1" y="89"/>
                    <a:pt x="13" y="169"/>
                  </a:cubicBezTo>
                  <a:cubicBezTo>
                    <a:pt x="19" y="252"/>
                    <a:pt x="92" y="306"/>
                    <a:pt x="168" y="306"/>
                  </a:cubicBezTo>
                  <a:cubicBezTo>
                    <a:pt x="172" y="306"/>
                    <a:pt x="176" y="306"/>
                    <a:pt x="180" y="306"/>
                  </a:cubicBezTo>
                  <a:cubicBezTo>
                    <a:pt x="267" y="293"/>
                    <a:pt x="323" y="219"/>
                    <a:pt x="317" y="138"/>
                  </a:cubicBezTo>
                  <a:cubicBezTo>
                    <a:pt x="305" y="59"/>
                    <a:pt x="242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910;p96">
              <a:extLst>
                <a:ext uri="{FF2B5EF4-FFF2-40B4-BE49-F238E27FC236}">
                  <a16:creationId xmlns:a16="http://schemas.microsoft.com/office/drawing/2014/main" id="{ED8F00D3-0BCC-49E1-1649-AA2862DA1CCA}"/>
                </a:ext>
              </a:extLst>
            </p:cNvPr>
            <p:cNvSpPr/>
            <p:nvPr/>
          </p:nvSpPr>
          <p:spPr>
            <a:xfrm>
              <a:off x="2322891" y="1861584"/>
              <a:ext cx="31061" cy="48989"/>
            </a:xfrm>
            <a:custGeom>
              <a:avLst/>
              <a:gdLst/>
              <a:ahLst/>
              <a:cxnLst/>
              <a:rect l="l" t="t" r="r" b="b"/>
              <a:pathLst>
                <a:path w="570" h="899" extrusionOk="0">
                  <a:moveTo>
                    <a:pt x="0" y="1"/>
                  </a:moveTo>
                  <a:lnTo>
                    <a:pt x="105" y="899"/>
                  </a:lnTo>
                  <a:lnTo>
                    <a:pt x="570" y="7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911;p96">
              <a:extLst>
                <a:ext uri="{FF2B5EF4-FFF2-40B4-BE49-F238E27FC236}">
                  <a16:creationId xmlns:a16="http://schemas.microsoft.com/office/drawing/2014/main" id="{7700F0EF-E539-B842-770B-6B7E4A8A0392}"/>
                </a:ext>
              </a:extLst>
            </p:cNvPr>
            <p:cNvSpPr/>
            <p:nvPr/>
          </p:nvSpPr>
          <p:spPr>
            <a:xfrm>
              <a:off x="2229112" y="1949969"/>
              <a:ext cx="75254" cy="38853"/>
            </a:xfrm>
            <a:custGeom>
              <a:avLst/>
              <a:gdLst/>
              <a:ahLst/>
              <a:cxnLst/>
              <a:rect l="l" t="t" r="r" b="b"/>
              <a:pathLst>
                <a:path w="1381" h="713" extrusionOk="0">
                  <a:moveTo>
                    <a:pt x="0" y="1"/>
                  </a:moveTo>
                  <a:lnTo>
                    <a:pt x="0" y="1"/>
                  </a:lnTo>
                  <a:cubicBezTo>
                    <a:pt x="62" y="156"/>
                    <a:pt x="173" y="292"/>
                    <a:pt x="316" y="378"/>
                  </a:cubicBezTo>
                  <a:cubicBezTo>
                    <a:pt x="570" y="558"/>
                    <a:pt x="1381" y="713"/>
                    <a:pt x="1381" y="713"/>
                  </a:cubicBezTo>
                  <a:lnTo>
                    <a:pt x="1356" y="471"/>
                  </a:lnTo>
                  <a:cubicBezTo>
                    <a:pt x="966" y="459"/>
                    <a:pt x="155" y="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912;p96">
              <a:extLst>
                <a:ext uri="{FF2B5EF4-FFF2-40B4-BE49-F238E27FC236}">
                  <a16:creationId xmlns:a16="http://schemas.microsoft.com/office/drawing/2014/main" id="{DF711EFC-46A6-A52F-015B-C42CF147BB25}"/>
                </a:ext>
              </a:extLst>
            </p:cNvPr>
            <p:cNvSpPr/>
            <p:nvPr/>
          </p:nvSpPr>
          <p:spPr>
            <a:xfrm>
              <a:off x="2212219" y="1863982"/>
              <a:ext cx="25339" cy="57381"/>
            </a:xfrm>
            <a:custGeom>
              <a:avLst/>
              <a:gdLst/>
              <a:ahLst/>
              <a:cxnLst/>
              <a:rect l="l" t="t" r="r" b="b"/>
              <a:pathLst>
                <a:path w="465" h="1053" extrusionOk="0">
                  <a:moveTo>
                    <a:pt x="391" y="0"/>
                  </a:moveTo>
                  <a:lnTo>
                    <a:pt x="0" y="421"/>
                  </a:lnTo>
                  <a:lnTo>
                    <a:pt x="56" y="1053"/>
                  </a:lnTo>
                  <a:cubicBezTo>
                    <a:pt x="291" y="1028"/>
                    <a:pt x="465" y="824"/>
                    <a:pt x="446" y="582"/>
                  </a:cubicBezTo>
                  <a:lnTo>
                    <a:pt x="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913;p96">
              <a:extLst>
                <a:ext uri="{FF2B5EF4-FFF2-40B4-BE49-F238E27FC236}">
                  <a16:creationId xmlns:a16="http://schemas.microsoft.com/office/drawing/2014/main" id="{8808038D-F1C3-FF36-D5BD-97D569F4A922}"/>
                </a:ext>
              </a:extLst>
            </p:cNvPr>
            <p:cNvSpPr/>
            <p:nvPr/>
          </p:nvSpPr>
          <p:spPr>
            <a:xfrm>
              <a:off x="1960578" y="1557522"/>
              <a:ext cx="253608" cy="608845"/>
            </a:xfrm>
            <a:custGeom>
              <a:avLst/>
              <a:gdLst/>
              <a:ahLst/>
              <a:cxnLst/>
              <a:rect l="l" t="t" r="r" b="b"/>
              <a:pathLst>
                <a:path w="4654" h="11173" extrusionOk="0">
                  <a:moveTo>
                    <a:pt x="1449" y="0"/>
                  </a:moveTo>
                  <a:cubicBezTo>
                    <a:pt x="1341" y="0"/>
                    <a:pt x="1202" y="23"/>
                    <a:pt x="1028" y="71"/>
                  </a:cubicBezTo>
                  <a:cubicBezTo>
                    <a:pt x="533" y="201"/>
                    <a:pt x="105" y="585"/>
                    <a:pt x="31" y="1767"/>
                  </a:cubicBezTo>
                  <a:cubicBezTo>
                    <a:pt x="0" y="2269"/>
                    <a:pt x="6" y="2777"/>
                    <a:pt x="37" y="3278"/>
                  </a:cubicBezTo>
                  <a:cubicBezTo>
                    <a:pt x="124" y="4188"/>
                    <a:pt x="235" y="5024"/>
                    <a:pt x="347" y="5773"/>
                  </a:cubicBezTo>
                  <a:cubicBezTo>
                    <a:pt x="421" y="6188"/>
                    <a:pt x="539" y="6584"/>
                    <a:pt x="712" y="6961"/>
                  </a:cubicBezTo>
                  <a:cubicBezTo>
                    <a:pt x="1796" y="9165"/>
                    <a:pt x="2600" y="9784"/>
                    <a:pt x="3343" y="11171"/>
                  </a:cubicBezTo>
                  <a:cubicBezTo>
                    <a:pt x="3361" y="11172"/>
                    <a:pt x="3378" y="11172"/>
                    <a:pt x="3395" y="11172"/>
                  </a:cubicBezTo>
                  <a:cubicBezTo>
                    <a:pt x="4572" y="11172"/>
                    <a:pt x="4654" y="9315"/>
                    <a:pt x="4098" y="8540"/>
                  </a:cubicBezTo>
                  <a:cubicBezTo>
                    <a:pt x="4098" y="8540"/>
                    <a:pt x="2303" y="6776"/>
                    <a:pt x="2000" y="5859"/>
                  </a:cubicBezTo>
                  <a:cubicBezTo>
                    <a:pt x="1721" y="5011"/>
                    <a:pt x="1319" y="3538"/>
                    <a:pt x="1337" y="2832"/>
                  </a:cubicBezTo>
                  <a:cubicBezTo>
                    <a:pt x="1344" y="2715"/>
                    <a:pt x="1387" y="2603"/>
                    <a:pt x="1467" y="2517"/>
                  </a:cubicBezTo>
                  <a:cubicBezTo>
                    <a:pt x="1703" y="2263"/>
                    <a:pt x="1703" y="2065"/>
                    <a:pt x="1851" y="1786"/>
                  </a:cubicBezTo>
                  <a:cubicBezTo>
                    <a:pt x="1969" y="1569"/>
                    <a:pt x="2093" y="1489"/>
                    <a:pt x="2056" y="1446"/>
                  </a:cubicBezTo>
                  <a:cubicBezTo>
                    <a:pt x="2001" y="1384"/>
                    <a:pt x="1927" y="1353"/>
                    <a:pt x="1852" y="1353"/>
                  </a:cubicBezTo>
                  <a:cubicBezTo>
                    <a:pt x="1792" y="1353"/>
                    <a:pt x="1731" y="1373"/>
                    <a:pt x="1678" y="1415"/>
                  </a:cubicBezTo>
                  <a:cubicBezTo>
                    <a:pt x="1573" y="1495"/>
                    <a:pt x="1480" y="1588"/>
                    <a:pt x="1393" y="1687"/>
                  </a:cubicBezTo>
                  <a:cubicBezTo>
                    <a:pt x="1418" y="1359"/>
                    <a:pt x="1492" y="1037"/>
                    <a:pt x="1616" y="734"/>
                  </a:cubicBezTo>
                  <a:cubicBezTo>
                    <a:pt x="1818" y="281"/>
                    <a:pt x="1826" y="0"/>
                    <a:pt x="1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914;p96">
              <a:extLst>
                <a:ext uri="{FF2B5EF4-FFF2-40B4-BE49-F238E27FC236}">
                  <a16:creationId xmlns:a16="http://schemas.microsoft.com/office/drawing/2014/main" id="{5C026F73-B067-8A44-3813-335173D27A63}"/>
                </a:ext>
              </a:extLst>
            </p:cNvPr>
            <p:cNvSpPr/>
            <p:nvPr/>
          </p:nvSpPr>
          <p:spPr>
            <a:xfrm>
              <a:off x="2451382" y="1546461"/>
              <a:ext cx="82393" cy="79178"/>
            </a:xfrm>
            <a:custGeom>
              <a:avLst/>
              <a:gdLst/>
              <a:ahLst/>
              <a:cxnLst/>
              <a:rect l="l" t="t" r="r" b="b"/>
              <a:pathLst>
                <a:path w="1512" h="1453" extrusionOk="0">
                  <a:moveTo>
                    <a:pt x="1009" y="0"/>
                  </a:moveTo>
                  <a:cubicBezTo>
                    <a:pt x="960" y="0"/>
                    <a:pt x="911" y="5"/>
                    <a:pt x="861" y="14"/>
                  </a:cubicBezTo>
                  <a:cubicBezTo>
                    <a:pt x="700" y="39"/>
                    <a:pt x="545" y="82"/>
                    <a:pt x="391" y="144"/>
                  </a:cubicBezTo>
                  <a:cubicBezTo>
                    <a:pt x="316" y="163"/>
                    <a:pt x="248" y="200"/>
                    <a:pt x="186" y="243"/>
                  </a:cubicBezTo>
                  <a:cubicBezTo>
                    <a:pt x="118" y="311"/>
                    <a:pt x="75" y="392"/>
                    <a:pt x="56" y="485"/>
                  </a:cubicBezTo>
                  <a:cubicBezTo>
                    <a:pt x="32" y="559"/>
                    <a:pt x="25" y="633"/>
                    <a:pt x="7" y="708"/>
                  </a:cubicBezTo>
                  <a:cubicBezTo>
                    <a:pt x="1" y="776"/>
                    <a:pt x="7" y="838"/>
                    <a:pt x="32" y="899"/>
                  </a:cubicBezTo>
                  <a:cubicBezTo>
                    <a:pt x="63" y="1060"/>
                    <a:pt x="143" y="1209"/>
                    <a:pt x="267" y="1327"/>
                  </a:cubicBezTo>
                  <a:cubicBezTo>
                    <a:pt x="352" y="1407"/>
                    <a:pt x="466" y="1452"/>
                    <a:pt x="584" y="1452"/>
                  </a:cubicBezTo>
                  <a:cubicBezTo>
                    <a:pt x="629" y="1452"/>
                    <a:pt x="674" y="1446"/>
                    <a:pt x="719" y="1432"/>
                  </a:cubicBezTo>
                  <a:cubicBezTo>
                    <a:pt x="793" y="1407"/>
                    <a:pt x="861" y="1339"/>
                    <a:pt x="935" y="1339"/>
                  </a:cubicBezTo>
                  <a:cubicBezTo>
                    <a:pt x="956" y="1339"/>
                    <a:pt x="980" y="1342"/>
                    <a:pt x="1002" y="1342"/>
                  </a:cubicBezTo>
                  <a:cubicBezTo>
                    <a:pt x="1013" y="1342"/>
                    <a:pt x="1024" y="1341"/>
                    <a:pt x="1035" y="1339"/>
                  </a:cubicBezTo>
                  <a:cubicBezTo>
                    <a:pt x="1072" y="1333"/>
                    <a:pt x="1103" y="1320"/>
                    <a:pt x="1134" y="1302"/>
                  </a:cubicBezTo>
                  <a:cubicBezTo>
                    <a:pt x="1183" y="1265"/>
                    <a:pt x="1233" y="1215"/>
                    <a:pt x="1282" y="1178"/>
                  </a:cubicBezTo>
                  <a:cubicBezTo>
                    <a:pt x="1338" y="1141"/>
                    <a:pt x="1387" y="1104"/>
                    <a:pt x="1437" y="1054"/>
                  </a:cubicBezTo>
                  <a:cubicBezTo>
                    <a:pt x="1486" y="992"/>
                    <a:pt x="1511" y="918"/>
                    <a:pt x="1511" y="838"/>
                  </a:cubicBezTo>
                  <a:cubicBezTo>
                    <a:pt x="1505" y="757"/>
                    <a:pt x="1480" y="683"/>
                    <a:pt x="1443" y="608"/>
                  </a:cubicBezTo>
                  <a:lnTo>
                    <a:pt x="1412" y="677"/>
                  </a:lnTo>
                  <a:cubicBezTo>
                    <a:pt x="1326" y="658"/>
                    <a:pt x="1295" y="584"/>
                    <a:pt x="1288" y="509"/>
                  </a:cubicBezTo>
                  <a:cubicBezTo>
                    <a:pt x="1288" y="491"/>
                    <a:pt x="1288" y="472"/>
                    <a:pt x="1288" y="460"/>
                  </a:cubicBezTo>
                  <a:cubicBezTo>
                    <a:pt x="1301" y="342"/>
                    <a:pt x="1332" y="231"/>
                    <a:pt x="1381" y="126"/>
                  </a:cubicBezTo>
                  <a:cubicBezTo>
                    <a:pt x="1394" y="101"/>
                    <a:pt x="1307" y="51"/>
                    <a:pt x="1295" y="51"/>
                  </a:cubicBezTo>
                  <a:cubicBezTo>
                    <a:pt x="1251" y="33"/>
                    <a:pt x="1202" y="20"/>
                    <a:pt x="1152" y="14"/>
                  </a:cubicBezTo>
                  <a:cubicBezTo>
                    <a:pt x="1106" y="5"/>
                    <a:pt x="1058" y="0"/>
                    <a:pt x="1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915;p96">
              <a:extLst>
                <a:ext uri="{FF2B5EF4-FFF2-40B4-BE49-F238E27FC236}">
                  <a16:creationId xmlns:a16="http://schemas.microsoft.com/office/drawing/2014/main" id="{8430D7CD-D4A2-D671-1C7F-43C5BDC87D5F}"/>
                </a:ext>
              </a:extLst>
            </p:cNvPr>
            <p:cNvSpPr/>
            <p:nvPr/>
          </p:nvSpPr>
          <p:spPr>
            <a:xfrm>
              <a:off x="1674171" y="3811067"/>
              <a:ext cx="602197" cy="604921"/>
            </a:xfrm>
            <a:custGeom>
              <a:avLst/>
              <a:gdLst/>
              <a:ahLst/>
              <a:cxnLst/>
              <a:rect l="l" t="t" r="r" b="b"/>
              <a:pathLst>
                <a:path w="11051" h="11101" extrusionOk="0">
                  <a:moveTo>
                    <a:pt x="11051" y="1"/>
                  </a:moveTo>
                  <a:lnTo>
                    <a:pt x="0" y="6383"/>
                  </a:lnTo>
                  <a:lnTo>
                    <a:pt x="0" y="11101"/>
                  </a:lnTo>
                  <a:lnTo>
                    <a:pt x="11051" y="4724"/>
                  </a:lnTo>
                  <a:lnTo>
                    <a:pt x="11051" y="1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916;p96">
              <a:extLst>
                <a:ext uri="{FF2B5EF4-FFF2-40B4-BE49-F238E27FC236}">
                  <a16:creationId xmlns:a16="http://schemas.microsoft.com/office/drawing/2014/main" id="{2A9D5B3F-A2CB-DD0A-AD48-CA8C808C4BE1}"/>
                </a:ext>
              </a:extLst>
            </p:cNvPr>
            <p:cNvSpPr/>
            <p:nvPr/>
          </p:nvSpPr>
          <p:spPr>
            <a:xfrm>
              <a:off x="1674171" y="3811067"/>
              <a:ext cx="602197" cy="604921"/>
            </a:xfrm>
            <a:custGeom>
              <a:avLst/>
              <a:gdLst/>
              <a:ahLst/>
              <a:cxnLst/>
              <a:rect l="l" t="t" r="r" b="b"/>
              <a:pathLst>
                <a:path w="11051" h="11101" extrusionOk="0">
                  <a:moveTo>
                    <a:pt x="11051" y="1"/>
                  </a:moveTo>
                  <a:lnTo>
                    <a:pt x="0" y="6383"/>
                  </a:lnTo>
                  <a:lnTo>
                    <a:pt x="0" y="11101"/>
                  </a:lnTo>
                  <a:lnTo>
                    <a:pt x="11051" y="4724"/>
                  </a:lnTo>
                  <a:lnTo>
                    <a:pt x="11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917;p96">
              <a:extLst>
                <a:ext uri="{FF2B5EF4-FFF2-40B4-BE49-F238E27FC236}">
                  <a16:creationId xmlns:a16="http://schemas.microsoft.com/office/drawing/2014/main" id="{EF4A6DB8-A624-5622-9014-FF2C72A1D27A}"/>
                </a:ext>
              </a:extLst>
            </p:cNvPr>
            <p:cNvSpPr/>
            <p:nvPr/>
          </p:nvSpPr>
          <p:spPr>
            <a:xfrm>
              <a:off x="1260581" y="3920049"/>
              <a:ext cx="413653" cy="495936"/>
            </a:xfrm>
            <a:custGeom>
              <a:avLst/>
              <a:gdLst/>
              <a:ahLst/>
              <a:cxnLst/>
              <a:rect l="l" t="t" r="r" b="b"/>
              <a:pathLst>
                <a:path w="7591" h="9101" extrusionOk="0">
                  <a:moveTo>
                    <a:pt x="1" y="0"/>
                  </a:moveTo>
                  <a:lnTo>
                    <a:pt x="1" y="4718"/>
                  </a:lnTo>
                  <a:lnTo>
                    <a:pt x="7590" y="9101"/>
                  </a:lnTo>
                  <a:lnTo>
                    <a:pt x="7590" y="4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2918;p96">
              <a:extLst>
                <a:ext uri="{FF2B5EF4-FFF2-40B4-BE49-F238E27FC236}">
                  <a16:creationId xmlns:a16="http://schemas.microsoft.com/office/drawing/2014/main" id="{14771410-57DE-FBA3-1150-C3DF7DD52BB1}"/>
                </a:ext>
              </a:extLst>
            </p:cNvPr>
            <p:cNvSpPr/>
            <p:nvPr/>
          </p:nvSpPr>
          <p:spPr>
            <a:xfrm>
              <a:off x="1260581" y="3920049"/>
              <a:ext cx="413653" cy="495936"/>
            </a:xfrm>
            <a:custGeom>
              <a:avLst/>
              <a:gdLst/>
              <a:ahLst/>
              <a:cxnLst/>
              <a:rect l="l" t="t" r="r" b="b"/>
              <a:pathLst>
                <a:path w="7591" h="9101" extrusionOk="0">
                  <a:moveTo>
                    <a:pt x="1" y="0"/>
                  </a:moveTo>
                  <a:lnTo>
                    <a:pt x="1" y="4718"/>
                  </a:lnTo>
                  <a:lnTo>
                    <a:pt x="7590" y="9101"/>
                  </a:lnTo>
                  <a:lnTo>
                    <a:pt x="7590" y="4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2919;p96">
              <a:extLst>
                <a:ext uri="{FF2B5EF4-FFF2-40B4-BE49-F238E27FC236}">
                  <a16:creationId xmlns:a16="http://schemas.microsoft.com/office/drawing/2014/main" id="{A3C84F80-20A3-DB10-4C26-DCEFABC6ACEF}"/>
                </a:ext>
              </a:extLst>
            </p:cNvPr>
            <p:cNvSpPr/>
            <p:nvPr/>
          </p:nvSpPr>
          <p:spPr>
            <a:xfrm>
              <a:off x="1260908" y="3811394"/>
              <a:ext cx="1015468" cy="406895"/>
            </a:xfrm>
            <a:custGeom>
              <a:avLst/>
              <a:gdLst/>
              <a:ahLst/>
              <a:cxnLst/>
              <a:rect l="l" t="t" r="r" b="b"/>
              <a:pathLst>
                <a:path w="18635" h="7467" extrusionOk="0">
                  <a:moveTo>
                    <a:pt x="18635" y="1"/>
                  </a:moveTo>
                  <a:lnTo>
                    <a:pt x="7591" y="6377"/>
                  </a:lnTo>
                  <a:lnTo>
                    <a:pt x="1" y="1994"/>
                  </a:lnTo>
                  <a:lnTo>
                    <a:pt x="1" y="3195"/>
                  </a:lnTo>
                  <a:lnTo>
                    <a:pt x="7281" y="7393"/>
                  </a:lnTo>
                  <a:cubicBezTo>
                    <a:pt x="7377" y="7442"/>
                    <a:pt x="7484" y="7467"/>
                    <a:pt x="7591" y="7467"/>
                  </a:cubicBezTo>
                  <a:cubicBezTo>
                    <a:pt x="7697" y="7467"/>
                    <a:pt x="7804" y="7442"/>
                    <a:pt x="7900" y="7393"/>
                  </a:cubicBezTo>
                  <a:lnTo>
                    <a:pt x="18635" y="1196"/>
                  </a:lnTo>
                  <a:lnTo>
                    <a:pt x="18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2920;p96">
              <a:extLst>
                <a:ext uri="{FF2B5EF4-FFF2-40B4-BE49-F238E27FC236}">
                  <a16:creationId xmlns:a16="http://schemas.microsoft.com/office/drawing/2014/main" id="{6BF1012F-4A3A-4FD2-C0E7-4D07C5D2CD22}"/>
                </a:ext>
              </a:extLst>
            </p:cNvPr>
            <p:cNvSpPr/>
            <p:nvPr/>
          </p:nvSpPr>
          <p:spPr>
            <a:xfrm>
              <a:off x="1206634" y="3495017"/>
              <a:ext cx="1076826" cy="694943"/>
            </a:xfrm>
            <a:custGeom>
              <a:avLst/>
              <a:gdLst/>
              <a:ahLst/>
              <a:cxnLst/>
              <a:rect l="l" t="t" r="r" b="b"/>
              <a:pathLst>
                <a:path w="19761" h="12753" extrusionOk="0">
                  <a:moveTo>
                    <a:pt x="11177" y="0"/>
                  </a:moveTo>
                  <a:cubicBezTo>
                    <a:pt x="11071" y="0"/>
                    <a:pt x="10964" y="25"/>
                    <a:pt x="10865" y="74"/>
                  </a:cubicBezTo>
                  <a:lnTo>
                    <a:pt x="130" y="6271"/>
                  </a:lnTo>
                  <a:cubicBezTo>
                    <a:pt x="56" y="6302"/>
                    <a:pt x="6" y="6370"/>
                    <a:pt x="0" y="6451"/>
                  </a:cubicBezTo>
                  <a:lnTo>
                    <a:pt x="0" y="7800"/>
                  </a:lnTo>
                  <a:cubicBezTo>
                    <a:pt x="6" y="7881"/>
                    <a:pt x="56" y="7949"/>
                    <a:pt x="130" y="7980"/>
                  </a:cubicBezTo>
                  <a:lnTo>
                    <a:pt x="8271" y="12679"/>
                  </a:lnTo>
                  <a:cubicBezTo>
                    <a:pt x="8367" y="12728"/>
                    <a:pt x="8474" y="12753"/>
                    <a:pt x="8580" y="12753"/>
                  </a:cubicBezTo>
                  <a:cubicBezTo>
                    <a:pt x="8687" y="12753"/>
                    <a:pt x="8794" y="12728"/>
                    <a:pt x="8890" y="12679"/>
                  </a:cubicBezTo>
                  <a:lnTo>
                    <a:pt x="19631" y="6476"/>
                  </a:lnTo>
                  <a:cubicBezTo>
                    <a:pt x="19705" y="6445"/>
                    <a:pt x="19755" y="6377"/>
                    <a:pt x="19761" y="6296"/>
                  </a:cubicBezTo>
                  <a:lnTo>
                    <a:pt x="19761" y="4946"/>
                  </a:lnTo>
                  <a:cubicBezTo>
                    <a:pt x="19748" y="4872"/>
                    <a:pt x="19699" y="4798"/>
                    <a:pt x="19625" y="4767"/>
                  </a:cubicBezTo>
                  <a:lnTo>
                    <a:pt x="11490" y="74"/>
                  </a:lnTo>
                  <a:cubicBezTo>
                    <a:pt x="11391" y="25"/>
                    <a:pt x="11284" y="0"/>
                    <a:pt x="11177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2921;p96">
              <a:extLst>
                <a:ext uri="{FF2B5EF4-FFF2-40B4-BE49-F238E27FC236}">
                  <a16:creationId xmlns:a16="http://schemas.microsoft.com/office/drawing/2014/main" id="{5280C814-06F8-3A1A-5287-E589E6469B62}"/>
                </a:ext>
              </a:extLst>
            </p:cNvPr>
            <p:cNvSpPr/>
            <p:nvPr/>
          </p:nvSpPr>
          <p:spPr>
            <a:xfrm>
              <a:off x="1674498" y="3495017"/>
              <a:ext cx="608954" cy="694943"/>
            </a:xfrm>
            <a:custGeom>
              <a:avLst/>
              <a:gdLst/>
              <a:ahLst/>
              <a:cxnLst/>
              <a:rect l="l" t="t" r="r" b="b"/>
              <a:pathLst>
                <a:path w="11175" h="12753" extrusionOk="0">
                  <a:moveTo>
                    <a:pt x="2597" y="0"/>
                  </a:moveTo>
                  <a:cubicBezTo>
                    <a:pt x="2491" y="0"/>
                    <a:pt x="2384" y="25"/>
                    <a:pt x="2285" y="74"/>
                  </a:cubicBezTo>
                  <a:lnTo>
                    <a:pt x="533" y="1084"/>
                  </a:lnTo>
                  <a:lnTo>
                    <a:pt x="1" y="12753"/>
                  </a:lnTo>
                  <a:cubicBezTo>
                    <a:pt x="106" y="12753"/>
                    <a:pt x="211" y="12728"/>
                    <a:pt x="304" y="12679"/>
                  </a:cubicBezTo>
                  <a:lnTo>
                    <a:pt x="11045" y="6476"/>
                  </a:lnTo>
                  <a:cubicBezTo>
                    <a:pt x="11119" y="6445"/>
                    <a:pt x="11169" y="6377"/>
                    <a:pt x="11175" y="6296"/>
                  </a:cubicBezTo>
                  <a:lnTo>
                    <a:pt x="11175" y="4946"/>
                  </a:lnTo>
                  <a:cubicBezTo>
                    <a:pt x="11169" y="4872"/>
                    <a:pt x="11119" y="4798"/>
                    <a:pt x="11045" y="4767"/>
                  </a:cubicBezTo>
                  <a:lnTo>
                    <a:pt x="2904" y="74"/>
                  </a:lnTo>
                  <a:cubicBezTo>
                    <a:pt x="2808" y="25"/>
                    <a:pt x="2703" y="0"/>
                    <a:pt x="2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2922;p96">
              <a:extLst>
                <a:ext uri="{FF2B5EF4-FFF2-40B4-BE49-F238E27FC236}">
                  <a16:creationId xmlns:a16="http://schemas.microsoft.com/office/drawing/2014/main" id="{1BBC382D-EDFA-5996-AAFD-6C20D50D8B6C}"/>
                </a:ext>
              </a:extLst>
            </p:cNvPr>
            <p:cNvSpPr/>
            <p:nvPr/>
          </p:nvSpPr>
          <p:spPr>
            <a:xfrm>
              <a:off x="1206634" y="3554031"/>
              <a:ext cx="496590" cy="635927"/>
            </a:xfrm>
            <a:custGeom>
              <a:avLst/>
              <a:gdLst/>
              <a:ahLst/>
              <a:cxnLst/>
              <a:rect l="l" t="t" r="r" b="b"/>
              <a:pathLst>
                <a:path w="9113" h="11670" extrusionOk="0">
                  <a:moveTo>
                    <a:pt x="9113" y="1"/>
                  </a:moveTo>
                  <a:lnTo>
                    <a:pt x="130" y="5188"/>
                  </a:lnTo>
                  <a:cubicBezTo>
                    <a:pt x="56" y="5219"/>
                    <a:pt x="6" y="5287"/>
                    <a:pt x="0" y="5368"/>
                  </a:cubicBezTo>
                  <a:lnTo>
                    <a:pt x="0" y="6717"/>
                  </a:lnTo>
                  <a:cubicBezTo>
                    <a:pt x="6" y="6798"/>
                    <a:pt x="56" y="6866"/>
                    <a:pt x="130" y="6897"/>
                  </a:cubicBezTo>
                  <a:lnTo>
                    <a:pt x="8271" y="11596"/>
                  </a:lnTo>
                  <a:cubicBezTo>
                    <a:pt x="8364" y="11645"/>
                    <a:pt x="8469" y="11670"/>
                    <a:pt x="8580" y="11670"/>
                  </a:cubicBezTo>
                  <a:lnTo>
                    <a:pt x="91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2923;p96">
              <a:extLst>
                <a:ext uri="{FF2B5EF4-FFF2-40B4-BE49-F238E27FC236}">
                  <a16:creationId xmlns:a16="http://schemas.microsoft.com/office/drawing/2014/main" id="{BF05FA76-C28C-D422-264C-8C73EE19FE0C}"/>
                </a:ext>
              </a:extLst>
            </p:cNvPr>
            <p:cNvSpPr/>
            <p:nvPr/>
          </p:nvSpPr>
          <p:spPr>
            <a:xfrm>
              <a:off x="1204237" y="3495017"/>
              <a:ext cx="1081622" cy="621432"/>
            </a:xfrm>
            <a:custGeom>
              <a:avLst/>
              <a:gdLst/>
              <a:ahLst/>
              <a:cxnLst/>
              <a:rect l="l" t="t" r="r" b="b"/>
              <a:pathLst>
                <a:path w="19849" h="11404" extrusionOk="0">
                  <a:moveTo>
                    <a:pt x="11227" y="0"/>
                  </a:moveTo>
                  <a:cubicBezTo>
                    <a:pt x="11121" y="0"/>
                    <a:pt x="11014" y="25"/>
                    <a:pt x="10915" y="74"/>
                  </a:cubicBezTo>
                  <a:lnTo>
                    <a:pt x="174" y="6271"/>
                  </a:lnTo>
                  <a:cubicBezTo>
                    <a:pt x="1" y="6370"/>
                    <a:pt x="1" y="6531"/>
                    <a:pt x="174" y="6630"/>
                  </a:cubicBezTo>
                  <a:lnTo>
                    <a:pt x="8309" y="11329"/>
                  </a:lnTo>
                  <a:cubicBezTo>
                    <a:pt x="8408" y="11379"/>
                    <a:pt x="8514" y="11403"/>
                    <a:pt x="8621" y="11403"/>
                  </a:cubicBezTo>
                  <a:cubicBezTo>
                    <a:pt x="8728" y="11403"/>
                    <a:pt x="8835" y="11379"/>
                    <a:pt x="8934" y="11329"/>
                  </a:cubicBezTo>
                  <a:lnTo>
                    <a:pt x="19675" y="5132"/>
                  </a:lnTo>
                  <a:cubicBezTo>
                    <a:pt x="19848" y="5027"/>
                    <a:pt x="19848" y="4866"/>
                    <a:pt x="19675" y="4767"/>
                  </a:cubicBezTo>
                  <a:lnTo>
                    <a:pt x="11534" y="74"/>
                  </a:lnTo>
                  <a:cubicBezTo>
                    <a:pt x="11438" y="25"/>
                    <a:pt x="11333" y="0"/>
                    <a:pt x="11227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2924;p96">
              <a:extLst>
                <a:ext uri="{FF2B5EF4-FFF2-40B4-BE49-F238E27FC236}">
                  <a16:creationId xmlns:a16="http://schemas.microsoft.com/office/drawing/2014/main" id="{E4915CD0-1DB9-FD06-00D2-06EDCA211390}"/>
                </a:ext>
              </a:extLst>
            </p:cNvPr>
            <p:cNvSpPr/>
            <p:nvPr/>
          </p:nvSpPr>
          <p:spPr>
            <a:xfrm>
              <a:off x="1204237" y="3495017"/>
              <a:ext cx="1081622" cy="621432"/>
            </a:xfrm>
            <a:custGeom>
              <a:avLst/>
              <a:gdLst/>
              <a:ahLst/>
              <a:cxnLst/>
              <a:rect l="l" t="t" r="r" b="b"/>
              <a:pathLst>
                <a:path w="19849" h="11404" extrusionOk="0">
                  <a:moveTo>
                    <a:pt x="11227" y="0"/>
                  </a:moveTo>
                  <a:cubicBezTo>
                    <a:pt x="11121" y="0"/>
                    <a:pt x="11014" y="25"/>
                    <a:pt x="10915" y="74"/>
                  </a:cubicBezTo>
                  <a:lnTo>
                    <a:pt x="174" y="6271"/>
                  </a:lnTo>
                  <a:cubicBezTo>
                    <a:pt x="1" y="6370"/>
                    <a:pt x="1" y="6531"/>
                    <a:pt x="174" y="6630"/>
                  </a:cubicBezTo>
                  <a:lnTo>
                    <a:pt x="8309" y="11329"/>
                  </a:lnTo>
                  <a:cubicBezTo>
                    <a:pt x="8408" y="11379"/>
                    <a:pt x="8514" y="11403"/>
                    <a:pt x="8621" y="11403"/>
                  </a:cubicBezTo>
                  <a:cubicBezTo>
                    <a:pt x="8728" y="11403"/>
                    <a:pt x="8835" y="11379"/>
                    <a:pt x="8934" y="11329"/>
                  </a:cubicBezTo>
                  <a:lnTo>
                    <a:pt x="19675" y="5132"/>
                  </a:lnTo>
                  <a:cubicBezTo>
                    <a:pt x="19848" y="5027"/>
                    <a:pt x="19848" y="4866"/>
                    <a:pt x="19675" y="4767"/>
                  </a:cubicBezTo>
                  <a:lnTo>
                    <a:pt x="11534" y="74"/>
                  </a:lnTo>
                  <a:cubicBezTo>
                    <a:pt x="11438" y="25"/>
                    <a:pt x="11333" y="0"/>
                    <a:pt x="11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2925;p96">
              <a:extLst>
                <a:ext uri="{FF2B5EF4-FFF2-40B4-BE49-F238E27FC236}">
                  <a16:creationId xmlns:a16="http://schemas.microsoft.com/office/drawing/2014/main" id="{F8169072-9CA2-7AE0-A309-8E40FD8B1DA9}"/>
                </a:ext>
              </a:extLst>
            </p:cNvPr>
            <p:cNvSpPr/>
            <p:nvPr/>
          </p:nvSpPr>
          <p:spPr>
            <a:xfrm>
              <a:off x="1393159" y="3650862"/>
              <a:ext cx="576585" cy="332677"/>
            </a:xfrm>
            <a:custGeom>
              <a:avLst/>
              <a:gdLst/>
              <a:ahLst/>
              <a:cxnLst/>
              <a:rect l="l" t="t" r="r" b="b"/>
              <a:pathLst>
                <a:path w="10581" h="6105" extrusionOk="0">
                  <a:moveTo>
                    <a:pt x="5287" y="0"/>
                  </a:moveTo>
                  <a:cubicBezTo>
                    <a:pt x="2372" y="0"/>
                    <a:pt x="0" y="1368"/>
                    <a:pt x="0" y="3052"/>
                  </a:cubicBezTo>
                  <a:cubicBezTo>
                    <a:pt x="0" y="4736"/>
                    <a:pt x="2372" y="6104"/>
                    <a:pt x="5287" y="6104"/>
                  </a:cubicBezTo>
                  <a:cubicBezTo>
                    <a:pt x="8209" y="6104"/>
                    <a:pt x="10580" y="4736"/>
                    <a:pt x="10580" y="3052"/>
                  </a:cubicBezTo>
                  <a:cubicBezTo>
                    <a:pt x="10580" y="1368"/>
                    <a:pt x="8209" y="0"/>
                    <a:pt x="5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2926;p96">
              <a:extLst>
                <a:ext uri="{FF2B5EF4-FFF2-40B4-BE49-F238E27FC236}">
                  <a16:creationId xmlns:a16="http://schemas.microsoft.com/office/drawing/2014/main" id="{4067EF34-B7E3-A999-DF32-814FAA0F4BEF}"/>
                </a:ext>
              </a:extLst>
            </p:cNvPr>
            <p:cNvSpPr/>
            <p:nvPr/>
          </p:nvSpPr>
          <p:spPr>
            <a:xfrm>
              <a:off x="1639024" y="1929862"/>
              <a:ext cx="242982" cy="609117"/>
            </a:xfrm>
            <a:custGeom>
              <a:avLst/>
              <a:gdLst/>
              <a:ahLst/>
              <a:cxnLst/>
              <a:rect l="l" t="t" r="r" b="b"/>
              <a:pathLst>
                <a:path w="4459" h="11178" extrusionOk="0">
                  <a:moveTo>
                    <a:pt x="2885" y="1"/>
                  </a:moveTo>
                  <a:cubicBezTo>
                    <a:pt x="2419" y="1"/>
                    <a:pt x="2435" y="289"/>
                    <a:pt x="2688" y="754"/>
                  </a:cubicBezTo>
                  <a:cubicBezTo>
                    <a:pt x="2837" y="1045"/>
                    <a:pt x="2936" y="1360"/>
                    <a:pt x="2985" y="1688"/>
                  </a:cubicBezTo>
                  <a:cubicBezTo>
                    <a:pt x="2893" y="1589"/>
                    <a:pt x="2794" y="1503"/>
                    <a:pt x="2676" y="1435"/>
                  </a:cubicBezTo>
                  <a:cubicBezTo>
                    <a:pt x="2629" y="1403"/>
                    <a:pt x="2576" y="1387"/>
                    <a:pt x="2523" y="1387"/>
                  </a:cubicBezTo>
                  <a:cubicBezTo>
                    <a:pt x="2441" y="1387"/>
                    <a:pt x="2361" y="1423"/>
                    <a:pt x="2304" y="1490"/>
                  </a:cubicBezTo>
                  <a:cubicBezTo>
                    <a:pt x="2273" y="1546"/>
                    <a:pt x="2403" y="1614"/>
                    <a:pt x="2540" y="1818"/>
                  </a:cubicBezTo>
                  <a:cubicBezTo>
                    <a:pt x="2713" y="2085"/>
                    <a:pt x="2725" y="2283"/>
                    <a:pt x="2979" y="2512"/>
                  </a:cubicBezTo>
                  <a:cubicBezTo>
                    <a:pt x="3066" y="2592"/>
                    <a:pt x="3122" y="2698"/>
                    <a:pt x="3140" y="2815"/>
                  </a:cubicBezTo>
                  <a:cubicBezTo>
                    <a:pt x="3214" y="3521"/>
                    <a:pt x="2930" y="5025"/>
                    <a:pt x="2719" y="5886"/>
                  </a:cubicBezTo>
                  <a:cubicBezTo>
                    <a:pt x="2490" y="6827"/>
                    <a:pt x="478" y="8969"/>
                    <a:pt x="478" y="8969"/>
                  </a:cubicBezTo>
                  <a:cubicBezTo>
                    <a:pt x="1" y="9759"/>
                    <a:pt x="376" y="11177"/>
                    <a:pt x="1467" y="11177"/>
                  </a:cubicBezTo>
                  <a:cubicBezTo>
                    <a:pt x="1521" y="11177"/>
                    <a:pt x="1578" y="11174"/>
                    <a:pt x="1636" y="11166"/>
                  </a:cubicBezTo>
                  <a:cubicBezTo>
                    <a:pt x="2261" y="9724"/>
                    <a:pt x="3344" y="8535"/>
                    <a:pt x="4094" y="6882"/>
                  </a:cubicBezTo>
                  <a:cubicBezTo>
                    <a:pt x="4242" y="6492"/>
                    <a:pt x="4323" y="6084"/>
                    <a:pt x="4347" y="5669"/>
                  </a:cubicBezTo>
                  <a:cubicBezTo>
                    <a:pt x="4403" y="4908"/>
                    <a:pt x="4446" y="4066"/>
                    <a:pt x="4459" y="3156"/>
                  </a:cubicBezTo>
                  <a:cubicBezTo>
                    <a:pt x="4453" y="2648"/>
                    <a:pt x="4415" y="2147"/>
                    <a:pt x="4347" y="1651"/>
                  </a:cubicBezTo>
                  <a:cubicBezTo>
                    <a:pt x="4180" y="475"/>
                    <a:pt x="3722" y="128"/>
                    <a:pt x="3221" y="36"/>
                  </a:cubicBezTo>
                  <a:cubicBezTo>
                    <a:pt x="3088" y="12"/>
                    <a:pt x="2977" y="1"/>
                    <a:pt x="2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2927;p96">
              <a:extLst>
                <a:ext uri="{FF2B5EF4-FFF2-40B4-BE49-F238E27FC236}">
                  <a16:creationId xmlns:a16="http://schemas.microsoft.com/office/drawing/2014/main" id="{D17ABA70-0B78-7A9A-E458-E88C1F0B8EB8}"/>
                </a:ext>
              </a:extLst>
            </p:cNvPr>
            <p:cNvSpPr/>
            <p:nvPr/>
          </p:nvSpPr>
          <p:spPr>
            <a:xfrm>
              <a:off x="1639078" y="2280895"/>
              <a:ext cx="211921" cy="273988"/>
            </a:xfrm>
            <a:custGeom>
              <a:avLst/>
              <a:gdLst/>
              <a:ahLst/>
              <a:cxnLst/>
              <a:rect l="l" t="t" r="r" b="b"/>
              <a:pathLst>
                <a:path w="3889" h="5028" extrusionOk="0">
                  <a:moveTo>
                    <a:pt x="2471" y="1"/>
                  </a:moveTo>
                  <a:cubicBezTo>
                    <a:pt x="2471" y="1"/>
                    <a:pt x="1759" y="923"/>
                    <a:pt x="1362" y="1332"/>
                  </a:cubicBezTo>
                  <a:cubicBezTo>
                    <a:pt x="972" y="1740"/>
                    <a:pt x="199" y="2477"/>
                    <a:pt x="199" y="2477"/>
                  </a:cubicBezTo>
                  <a:cubicBezTo>
                    <a:pt x="1" y="4167"/>
                    <a:pt x="2093" y="5028"/>
                    <a:pt x="2093" y="5028"/>
                  </a:cubicBezTo>
                  <a:cubicBezTo>
                    <a:pt x="2093" y="5028"/>
                    <a:pt x="2081" y="4384"/>
                    <a:pt x="2625" y="3523"/>
                  </a:cubicBezTo>
                  <a:cubicBezTo>
                    <a:pt x="3257" y="2527"/>
                    <a:pt x="3888" y="1697"/>
                    <a:pt x="3888" y="1697"/>
                  </a:cubicBezTo>
                  <a:cubicBezTo>
                    <a:pt x="3777" y="199"/>
                    <a:pt x="2471" y="1"/>
                    <a:pt x="2471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2928;p96">
              <a:extLst>
                <a:ext uri="{FF2B5EF4-FFF2-40B4-BE49-F238E27FC236}">
                  <a16:creationId xmlns:a16="http://schemas.microsoft.com/office/drawing/2014/main" id="{A8BA871A-17BC-CD61-B328-AF2CCFBA3249}"/>
                </a:ext>
              </a:extLst>
            </p:cNvPr>
            <p:cNvSpPr/>
            <p:nvPr/>
          </p:nvSpPr>
          <p:spPr>
            <a:xfrm>
              <a:off x="1639078" y="2280895"/>
              <a:ext cx="211921" cy="273988"/>
            </a:xfrm>
            <a:custGeom>
              <a:avLst/>
              <a:gdLst/>
              <a:ahLst/>
              <a:cxnLst/>
              <a:rect l="l" t="t" r="r" b="b"/>
              <a:pathLst>
                <a:path w="3889" h="5028" extrusionOk="0">
                  <a:moveTo>
                    <a:pt x="2471" y="1"/>
                  </a:moveTo>
                  <a:cubicBezTo>
                    <a:pt x="2471" y="1"/>
                    <a:pt x="1759" y="923"/>
                    <a:pt x="1362" y="1332"/>
                  </a:cubicBezTo>
                  <a:cubicBezTo>
                    <a:pt x="972" y="1740"/>
                    <a:pt x="199" y="2477"/>
                    <a:pt x="199" y="2477"/>
                  </a:cubicBezTo>
                  <a:cubicBezTo>
                    <a:pt x="1" y="4167"/>
                    <a:pt x="2093" y="5028"/>
                    <a:pt x="2093" y="5028"/>
                  </a:cubicBezTo>
                  <a:cubicBezTo>
                    <a:pt x="2093" y="5028"/>
                    <a:pt x="2081" y="4384"/>
                    <a:pt x="2625" y="3523"/>
                  </a:cubicBezTo>
                  <a:cubicBezTo>
                    <a:pt x="3257" y="2527"/>
                    <a:pt x="3888" y="1697"/>
                    <a:pt x="3888" y="1697"/>
                  </a:cubicBezTo>
                  <a:cubicBezTo>
                    <a:pt x="3777" y="199"/>
                    <a:pt x="2471" y="1"/>
                    <a:pt x="24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2929;p96">
              <a:extLst>
                <a:ext uri="{FF2B5EF4-FFF2-40B4-BE49-F238E27FC236}">
                  <a16:creationId xmlns:a16="http://schemas.microsoft.com/office/drawing/2014/main" id="{8255E09D-7D73-BF4D-F862-51C2D221B4C8}"/>
                </a:ext>
              </a:extLst>
            </p:cNvPr>
            <p:cNvSpPr/>
            <p:nvPr/>
          </p:nvSpPr>
          <p:spPr>
            <a:xfrm>
              <a:off x="1454897" y="3803329"/>
              <a:ext cx="204129" cy="143860"/>
            </a:xfrm>
            <a:custGeom>
              <a:avLst/>
              <a:gdLst/>
              <a:ahLst/>
              <a:cxnLst/>
              <a:rect l="l" t="t" r="r" b="b"/>
              <a:pathLst>
                <a:path w="3746" h="2640" extrusionOk="0">
                  <a:moveTo>
                    <a:pt x="56" y="0"/>
                  </a:moveTo>
                  <a:cubicBezTo>
                    <a:pt x="0" y="254"/>
                    <a:pt x="19" y="316"/>
                    <a:pt x="186" y="465"/>
                  </a:cubicBezTo>
                  <a:cubicBezTo>
                    <a:pt x="353" y="613"/>
                    <a:pt x="700" y="855"/>
                    <a:pt x="780" y="1152"/>
                  </a:cubicBezTo>
                  <a:cubicBezTo>
                    <a:pt x="861" y="1443"/>
                    <a:pt x="948" y="1920"/>
                    <a:pt x="1437" y="2235"/>
                  </a:cubicBezTo>
                  <a:cubicBezTo>
                    <a:pt x="1856" y="2497"/>
                    <a:pt x="2337" y="2639"/>
                    <a:pt x="2824" y="2639"/>
                  </a:cubicBezTo>
                  <a:cubicBezTo>
                    <a:pt x="2912" y="2639"/>
                    <a:pt x="3001" y="2635"/>
                    <a:pt x="3090" y="2625"/>
                  </a:cubicBezTo>
                  <a:cubicBezTo>
                    <a:pt x="3591" y="2557"/>
                    <a:pt x="3715" y="2402"/>
                    <a:pt x="3733" y="2260"/>
                  </a:cubicBezTo>
                  <a:cubicBezTo>
                    <a:pt x="3746" y="1988"/>
                    <a:pt x="3641" y="1721"/>
                    <a:pt x="3436" y="1542"/>
                  </a:cubicBezTo>
                  <a:cubicBezTo>
                    <a:pt x="3158" y="1288"/>
                    <a:pt x="56" y="1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2930;p96">
              <a:extLst>
                <a:ext uri="{FF2B5EF4-FFF2-40B4-BE49-F238E27FC236}">
                  <a16:creationId xmlns:a16="http://schemas.microsoft.com/office/drawing/2014/main" id="{45704136-776F-2EAE-19E0-38EF5EB1CA57}"/>
                </a:ext>
              </a:extLst>
            </p:cNvPr>
            <p:cNvSpPr/>
            <p:nvPr/>
          </p:nvSpPr>
          <p:spPr>
            <a:xfrm>
              <a:off x="1471735" y="3668408"/>
              <a:ext cx="72965" cy="118467"/>
            </a:xfrm>
            <a:custGeom>
              <a:avLst/>
              <a:gdLst/>
              <a:ahLst/>
              <a:cxnLst/>
              <a:rect l="l" t="t" r="r" b="b"/>
              <a:pathLst>
                <a:path w="1339" h="2174" extrusionOk="0">
                  <a:moveTo>
                    <a:pt x="1338" y="0"/>
                  </a:moveTo>
                  <a:lnTo>
                    <a:pt x="1" y="50"/>
                  </a:lnTo>
                  <a:lnTo>
                    <a:pt x="1" y="2173"/>
                  </a:lnTo>
                  <a:lnTo>
                    <a:pt x="1196" y="2173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2931;p96">
              <a:extLst>
                <a:ext uri="{FF2B5EF4-FFF2-40B4-BE49-F238E27FC236}">
                  <a16:creationId xmlns:a16="http://schemas.microsoft.com/office/drawing/2014/main" id="{BA40D322-DD8F-4F15-DFFF-F5FDB6BA7EE2}"/>
                </a:ext>
              </a:extLst>
            </p:cNvPr>
            <p:cNvSpPr/>
            <p:nvPr/>
          </p:nvSpPr>
          <p:spPr>
            <a:xfrm>
              <a:off x="1671119" y="3556755"/>
              <a:ext cx="76998" cy="143751"/>
            </a:xfrm>
            <a:custGeom>
              <a:avLst/>
              <a:gdLst/>
              <a:ahLst/>
              <a:cxnLst/>
              <a:rect l="l" t="t" r="r" b="b"/>
              <a:pathLst>
                <a:path w="1413" h="2638" extrusionOk="0">
                  <a:moveTo>
                    <a:pt x="1" y="0"/>
                  </a:moveTo>
                  <a:lnTo>
                    <a:pt x="1" y="2637"/>
                  </a:lnTo>
                  <a:lnTo>
                    <a:pt x="1239" y="2383"/>
                  </a:lnTo>
                  <a:lnTo>
                    <a:pt x="1412" y="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2932;p96">
              <a:extLst>
                <a:ext uri="{FF2B5EF4-FFF2-40B4-BE49-F238E27FC236}">
                  <a16:creationId xmlns:a16="http://schemas.microsoft.com/office/drawing/2014/main" id="{27792072-2AAE-38C9-9251-0DBF3C6ED7DD}"/>
                </a:ext>
              </a:extLst>
            </p:cNvPr>
            <p:cNvSpPr/>
            <p:nvPr/>
          </p:nvSpPr>
          <p:spPr>
            <a:xfrm>
              <a:off x="1448140" y="2754534"/>
              <a:ext cx="335020" cy="975634"/>
            </a:xfrm>
            <a:custGeom>
              <a:avLst/>
              <a:gdLst/>
              <a:ahLst/>
              <a:cxnLst/>
              <a:rect l="l" t="t" r="r" b="b"/>
              <a:pathLst>
                <a:path w="6148" h="17904" extrusionOk="0">
                  <a:moveTo>
                    <a:pt x="360" y="1"/>
                  </a:moveTo>
                  <a:cubicBezTo>
                    <a:pt x="118" y="2793"/>
                    <a:pt x="360" y="9627"/>
                    <a:pt x="360" y="9627"/>
                  </a:cubicBezTo>
                  <a:cubicBezTo>
                    <a:pt x="329" y="9924"/>
                    <a:pt x="1" y="11156"/>
                    <a:pt x="62" y="12314"/>
                  </a:cubicBezTo>
                  <a:cubicBezTo>
                    <a:pt x="143" y="13892"/>
                    <a:pt x="409" y="17755"/>
                    <a:pt x="409" y="17755"/>
                  </a:cubicBezTo>
                  <a:cubicBezTo>
                    <a:pt x="409" y="17755"/>
                    <a:pt x="737" y="17903"/>
                    <a:pt x="1156" y="17903"/>
                  </a:cubicBezTo>
                  <a:cubicBezTo>
                    <a:pt x="1350" y="17903"/>
                    <a:pt x="1562" y="17872"/>
                    <a:pt x="1771" y="17780"/>
                  </a:cubicBezTo>
                  <a:cubicBezTo>
                    <a:pt x="1771" y="17780"/>
                    <a:pt x="2545" y="11992"/>
                    <a:pt x="2731" y="10438"/>
                  </a:cubicBezTo>
                  <a:cubicBezTo>
                    <a:pt x="2898" y="9076"/>
                    <a:pt x="3207" y="5170"/>
                    <a:pt x="3207" y="5170"/>
                  </a:cubicBezTo>
                  <a:lnTo>
                    <a:pt x="3783" y="9379"/>
                  </a:lnTo>
                  <a:cubicBezTo>
                    <a:pt x="3659" y="9949"/>
                    <a:pt x="3616" y="10537"/>
                    <a:pt x="3647" y="11125"/>
                  </a:cubicBezTo>
                  <a:cubicBezTo>
                    <a:pt x="3696" y="11843"/>
                    <a:pt x="4055" y="16096"/>
                    <a:pt x="4055" y="16096"/>
                  </a:cubicBezTo>
                  <a:cubicBezTo>
                    <a:pt x="4314" y="16228"/>
                    <a:pt x="4598" y="16295"/>
                    <a:pt x="4884" y="16295"/>
                  </a:cubicBezTo>
                  <a:cubicBezTo>
                    <a:pt x="5071" y="16295"/>
                    <a:pt x="5259" y="16266"/>
                    <a:pt x="5442" y="16208"/>
                  </a:cubicBezTo>
                  <a:cubicBezTo>
                    <a:pt x="5442" y="16208"/>
                    <a:pt x="6123" y="10023"/>
                    <a:pt x="6136" y="9361"/>
                  </a:cubicBezTo>
                  <a:cubicBezTo>
                    <a:pt x="6148" y="8606"/>
                    <a:pt x="5869" y="1592"/>
                    <a:pt x="5869" y="1592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2933;p96">
              <a:extLst>
                <a:ext uri="{FF2B5EF4-FFF2-40B4-BE49-F238E27FC236}">
                  <a16:creationId xmlns:a16="http://schemas.microsoft.com/office/drawing/2014/main" id="{594651DA-9744-858E-EF76-A21F7F1225E6}"/>
                </a:ext>
              </a:extLst>
            </p:cNvPr>
            <p:cNvSpPr/>
            <p:nvPr/>
          </p:nvSpPr>
          <p:spPr>
            <a:xfrm>
              <a:off x="1455224" y="3743606"/>
              <a:ext cx="207889" cy="193339"/>
            </a:xfrm>
            <a:custGeom>
              <a:avLst/>
              <a:gdLst/>
              <a:ahLst/>
              <a:cxnLst/>
              <a:rect l="l" t="t" r="r" b="b"/>
              <a:pathLst>
                <a:path w="3815" h="3548" extrusionOk="0">
                  <a:moveTo>
                    <a:pt x="298" y="1"/>
                  </a:moveTo>
                  <a:cubicBezTo>
                    <a:pt x="297" y="1"/>
                    <a:pt x="296" y="1"/>
                    <a:pt x="295" y="1"/>
                  </a:cubicBezTo>
                  <a:lnTo>
                    <a:pt x="295" y="1"/>
                  </a:lnTo>
                  <a:cubicBezTo>
                    <a:pt x="296" y="1"/>
                    <a:pt x="297" y="1"/>
                    <a:pt x="298" y="1"/>
                  </a:cubicBezTo>
                  <a:close/>
                  <a:moveTo>
                    <a:pt x="295" y="1"/>
                  </a:moveTo>
                  <a:cubicBezTo>
                    <a:pt x="173" y="36"/>
                    <a:pt x="137" y="348"/>
                    <a:pt x="112" y="446"/>
                  </a:cubicBezTo>
                  <a:cubicBezTo>
                    <a:pt x="56" y="688"/>
                    <a:pt x="1" y="966"/>
                    <a:pt x="44" y="1096"/>
                  </a:cubicBezTo>
                  <a:cubicBezTo>
                    <a:pt x="124" y="1332"/>
                    <a:pt x="607" y="1728"/>
                    <a:pt x="750" y="1932"/>
                  </a:cubicBezTo>
                  <a:cubicBezTo>
                    <a:pt x="886" y="2136"/>
                    <a:pt x="973" y="2545"/>
                    <a:pt x="1152" y="2817"/>
                  </a:cubicBezTo>
                  <a:cubicBezTo>
                    <a:pt x="1332" y="3096"/>
                    <a:pt x="2074" y="3474"/>
                    <a:pt x="2483" y="3529"/>
                  </a:cubicBezTo>
                  <a:cubicBezTo>
                    <a:pt x="2580" y="3542"/>
                    <a:pt x="2677" y="3548"/>
                    <a:pt x="2772" y="3548"/>
                  </a:cubicBezTo>
                  <a:cubicBezTo>
                    <a:pt x="3342" y="3548"/>
                    <a:pt x="3814" y="3330"/>
                    <a:pt x="3703" y="2985"/>
                  </a:cubicBezTo>
                  <a:cubicBezTo>
                    <a:pt x="3573" y="2588"/>
                    <a:pt x="2947" y="2037"/>
                    <a:pt x="2594" y="1660"/>
                  </a:cubicBezTo>
                  <a:cubicBezTo>
                    <a:pt x="2204" y="1245"/>
                    <a:pt x="1920" y="744"/>
                    <a:pt x="1765" y="199"/>
                  </a:cubicBezTo>
                  <a:cubicBezTo>
                    <a:pt x="1759" y="155"/>
                    <a:pt x="1734" y="106"/>
                    <a:pt x="1703" y="69"/>
                  </a:cubicBezTo>
                  <a:cubicBezTo>
                    <a:pt x="1662" y="37"/>
                    <a:pt x="1614" y="18"/>
                    <a:pt x="1562" y="18"/>
                  </a:cubicBezTo>
                  <a:cubicBezTo>
                    <a:pt x="1543" y="18"/>
                    <a:pt x="1524" y="21"/>
                    <a:pt x="1505" y="25"/>
                  </a:cubicBezTo>
                  <a:lnTo>
                    <a:pt x="1474" y="32"/>
                  </a:lnTo>
                  <a:cubicBezTo>
                    <a:pt x="1325" y="63"/>
                    <a:pt x="1189" y="137"/>
                    <a:pt x="1078" y="242"/>
                  </a:cubicBezTo>
                  <a:cubicBezTo>
                    <a:pt x="979" y="335"/>
                    <a:pt x="886" y="465"/>
                    <a:pt x="756" y="490"/>
                  </a:cubicBezTo>
                  <a:cubicBezTo>
                    <a:pt x="743" y="491"/>
                    <a:pt x="731" y="491"/>
                    <a:pt x="718" y="491"/>
                  </a:cubicBezTo>
                  <a:cubicBezTo>
                    <a:pt x="584" y="491"/>
                    <a:pt x="458" y="431"/>
                    <a:pt x="378" y="329"/>
                  </a:cubicBezTo>
                  <a:cubicBezTo>
                    <a:pt x="347" y="285"/>
                    <a:pt x="329" y="242"/>
                    <a:pt x="316" y="193"/>
                  </a:cubicBezTo>
                  <a:cubicBezTo>
                    <a:pt x="310" y="175"/>
                    <a:pt x="276" y="13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2934;p96">
              <a:extLst>
                <a:ext uri="{FF2B5EF4-FFF2-40B4-BE49-F238E27FC236}">
                  <a16:creationId xmlns:a16="http://schemas.microsoft.com/office/drawing/2014/main" id="{BB32B054-F40F-77B0-E048-5D2BB93DD15E}"/>
                </a:ext>
              </a:extLst>
            </p:cNvPr>
            <p:cNvSpPr/>
            <p:nvPr/>
          </p:nvSpPr>
          <p:spPr>
            <a:xfrm>
              <a:off x="1658968" y="3759136"/>
              <a:ext cx="259166" cy="57926"/>
            </a:xfrm>
            <a:custGeom>
              <a:avLst/>
              <a:gdLst/>
              <a:ahLst/>
              <a:cxnLst/>
              <a:rect l="l" t="t" r="r" b="b"/>
              <a:pathLst>
                <a:path w="4756" h="1063" extrusionOk="0">
                  <a:moveTo>
                    <a:pt x="13" y="0"/>
                  </a:moveTo>
                  <a:cubicBezTo>
                    <a:pt x="1" y="192"/>
                    <a:pt x="13" y="236"/>
                    <a:pt x="106" y="298"/>
                  </a:cubicBezTo>
                  <a:cubicBezTo>
                    <a:pt x="201" y="363"/>
                    <a:pt x="733" y="428"/>
                    <a:pt x="1022" y="428"/>
                  </a:cubicBezTo>
                  <a:cubicBezTo>
                    <a:pt x="1035" y="428"/>
                    <a:pt x="1048" y="428"/>
                    <a:pt x="1059" y="428"/>
                  </a:cubicBezTo>
                  <a:cubicBezTo>
                    <a:pt x="1437" y="434"/>
                    <a:pt x="1815" y="533"/>
                    <a:pt x="2143" y="719"/>
                  </a:cubicBezTo>
                  <a:cubicBezTo>
                    <a:pt x="2506" y="943"/>
                    <a:pt x="2919" y="1063"/>
                    <a:pt x="3341" y="1063"/>
                  </a:cubicBezTo>
                  <a:cubicBezTo>
                    <a:pt x="3431" y="1063"/>
                    <a:pt x="3520" y="1057"/>
                    <a:pt x="3610" y="1047"/>
                  </a:cubicBezTo>
                  <a:cubicBezTo>
                    <a:pt x="4260" y="960"/>
                    <a:pt x="4464" y="861"/>
                    <a:pt x="4588" y="725"/>
                  </a:cubicBezTo>
                  <a:cubicBezTo>
                    <a:pt x="4706" y="589"/>
                    <a:pt x="4755" y="192"/>
                    <a:pt x="4489" y="118"/>
                  </a:cubicBezTo>
                  <a:cubicBezTo>
                    <a:pt x="4223" y="44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2935;p96">
              <a:extLst>
                <a:ext uri="{FF2B5EF4-FFF2-40B4-BE49-F238E27FC236}">
                  <a16:creationId xmlns:a16="http://schemas.microsoft.com/office/drawing/2014/main" id="{53957F43-46FA-534B-B49B-1CCBBC6385B7}"/>
                </a:ext>
              </a:extLst>
            </p:cNvPr>
            <p:cNvSpPr/>
            <p:nvPr/>
          </p:nvSpPr>
          <p:spPr>
            <a:xfrm>
              <a:off x="1649868" y="3659908"/>
              <a:ext cx="268920" cy="145440"/>
            </a:xfrm>
            <a:custGeom>
              <a:avLst/>
              <a:gdLst/>
              <a:ahLst/>
              <a:cxnLst/>
              <a:rect l="l" t="t" r="r" b="b"/>
              <a:pathLst>
                <a:path w="4935" h="2669" extrusionOk="0">
                  <a:moveTo>
                    <a:pt x="379" y="1"/>
                  </a:moveTo>
                  <a:cubicBezTo>
                    <a:pt x="264" y="1"/>
                    <a:pt x="173" y="552"/>
                    <a:pt x="93" y="911"/>
                  </a:cubicBezTo>
                  <a:cubicBezTo>
                    <a:pt x="1" y="1215"/>
                    <a:pt x="32" y="1537"/>
                    <a:pt x="174" y="1815"/>
                  </a:cubicBezTo>
                  <a:cubicBezTo>
                    <a:pt x="428" y="2001"/>
                    <a:pt x="1350" y="2032"/>
                    <a:pt x="1684" y="2106"/>
                  </a:cubicBezTo>
                  <a:cubicBezTo>
                    <a:pt x="2056" y="2187"/>
                    <a:pt x="2570" y="2484"/>
                    <a:pt x="2991" y="2583"/>
                  </a:cubicBezTo>
                  <a:cubicBezTo>
                    <a:pt x="3248" y="2644"/>
                    <a:pt x="3491" y="2669"/>
                    <a:pt x="3711" y="2669"/>
                  </a:cubicBezTo>
                  <a:cubicBezTo>
                    <a:pt x="4141" y="2669"/>
                    <a:pt x="4480" y="2572"/>
                    <a:pt x="4656" y="2453"/>
                  </a:cubicBezTo>
                  <a:cubicBezTo>
                    <a:pt x="4922" y="2267"/>
                    <a:pt x="4935" y="1945"/>
                    <a:pt x="4675" y="1828"/>
                  </a:cubicBezTo>
                  <a:cubicBezTo>
                    <a:pt x="4272" y="1636"/>
                    <a:pt x="3368" y="1264"/>
                    <a:pt x="2904" y="1023"/>
                  </a:cubicBezTo>
                  <a:cubicBezTo>
                    <a:pt x="2706" y="936"/>
                    <a:pt x="2526" y="825"/>
                    <a:pt x="2359" y="695"/>
                  </a:cubicBezTo>
                  <a:cubicBezTo>
                    <a:pt x="2204" y="546"/>
                    <a:pt x="2074" y="379"/>
                    <a:pt x="1975" y="187"/>
                  </a:cubicBezTo>
                  <a:cubicBezTo>
                    <a:pt x="1944" y="125"/>
                    <a:pt x="1914" y="57"/>
                    <a:pt x="1845" y="32"/>
                  </a:cubicBezTo>
                  <a:cubicBezTo>
                    <a:pt x="1834" y="31"/>
                    <a:pt x="1822" y="30"/>
                    <a:pt x="1810" y="30"/>
                  </a:cubicBezTo>
                  <a:cubicBezTo>
                    <a:pt x="1770" y="30"/>
                    <a:pt x="1730" y="38"/>
                    <a:pt x="1697" y="57"/>
                  </a:cubicBezTo>
                  <a:lnTo>
                    <a:pt x="1660" y="69"/>
                  </a:lnTo>
                  <a:cubicBezTo>
                    <a:pt x="1542" y="125"/>
                    <a:pt x="1431" y="193"/>
                    <a:pt x="1332" y="280"/>
                  </a:cubicBezTo>
                  <a:cubicBezTo>
                    <a:pt x="1239" y="391"/>
                    <a:pt x="1127" y="484"/>
                    <a:pt x="991" y="546"/>
                  </a:cubicBezTo>
                  <a:cubicBezTo>
                    <a:pt x="956" y="557"/>
                    <a:pt x="920" y="562"/>
                    <a:pt x="884" y="562"/>
                  </a:cubicBezTo>
                  <a:cubicBezTo>
                    <a:pt x="793" y="562"/>
                    <a:pt x="701" y="530"/>
                    <a:pt x="626" y="472"/>
                  </a:cubicBezTo>
                  <a:cubicBezTo>
                    <a:pt x="527" y="385"/>
                    <a:pt x="446" y="280"/>
                    <a:pt x="403" y="156"/>
                  </a:cubicBezTo>
                  <a:cubicBezTo>
                    <a:pt x="403" y="144"/>
                    <a:pt x="372" y="1"/>
                    <a:pt x="384" y="1"/>
                  </a:cubicBez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2936;p96">
              <a:extLst>
                <a:ext uri="{FF2B5EF4-FFF2-40B4-BE49-F238E27FC236}">
                  <a16:creationId xmlns:a16="http://schemas.microsoft.com/office/drawing/2014/main" id="{9B1F43D0-655B-D876-A9A1-64E7FE478A62}"/>
                </a:ext>
              </a:extLst>
            </p:cNvPr>
            <p:cNvSpPr/>
            <p:nvPr/>
          </p:nvSpPr>
          <p:spPr>
            <a:xfrm>
              <a:off x="1704196" y="3661542"/>
              <a:ext cx="142389" cy="77652"/>
            </a:xfrm>
            <a:custGeom>
              <a:avLst/>
              <a:gdLst/>
              <a:ahLst/>
              <a:cxnLst/>
              <a:rect l="l" t="t" r="r" b="b"/>
              <a:pathLst>
                <a:path w="2613" h="1425" extrusionOk="0">
                  <a:moveTo>
                    <a:pt x="813" y="0"/>
                  </a:moveTo>
                  <a:cubicBezTo>
                    <a:pt x="776" y="0"/>
                    <a:pt x="738" y="8"/>
                    <a:pt x="700" y="27"/>
                  </a:cubicBezTo>
                  <a:lnTo>
                    <a:pt x="663" y="39"/>
                  </a:lnTo>
                  <a:cubicBezTo>
                    <a:pt x="545" y="95"/>
                    <a:pt x="434" y="169"/>
                    <a:pt x="341" y="256"/>
                  </a:cubicBezTo>
                  <a:cubicBezTo>
                    <a:pt x="248" y="368"/>
                    <a:pt x="137" y="460"/>
                    <a:pt x="0" y="522"/>
                  </a:cubicBezTo>
                  <a:cubicBezTo>
                    <a:pt x="131" y="479"/>
                    <a:pt x="248" y="432"/>
                    <a:pt x="376" y="432"/>
                  </a:cubicBezTo>
                  <a:cubicBezTo>
                    <a:pt x="501" y="432"/>
                    <a:pt x="636" y="477"/>
                    <a:pt x="805" y="615"/>
                  </a:cubicBezTo>
                  <a:cubicBezTo>
                    <a:pt x="1146" y="894"/>
                    <a:pt x="1765" y="1333"/>
                    <a:pt x="2161" y="1408"/>
                  </a:cubicBezTo>
                  <a:cubicBezTo>
                    <a:pt x="2231" y="1420"/>
                    <a:pt x="2291" y="1425"/>
                    <a:pt x="2341" y="1425"/>
                  </a:cubicBezTo>
                  <a:cubicBezTo>
                    <a:pt x="2571" y="1425"/>
                    <a:pt x="2613" y="1321"/>
                    <a:pt x="2613" y="1321"/>
                  </a:cubicBezTo>
                  <a:cubicBezTo>
                    <a:pt x="2347" y="1203"/>
                    <a:pt x="2093" y="1086"/>
                    <a:pt x="1907" y="993"/>
                  </a:cubicBezTo>
                  <a:cubicBezTo>
                    <a:pt x="1715" y="906"/>
                    <a:pt x="1536" y="795"/>
                    <a:pt x="1368" y="665"/>
                  </a:cubicBezTo>
                  <a:cubicBezTo>
                    <a:pt x="1214" y="516"/>
                    <a:pt x="1084" y="349"/>
                    <a:pt x="985" y="157"/>
                  </a:cubicBezTo>
                  <a:cubicBezTo>
                    <a:pt x="947" y="95"/>
                    <a:pt x="917" y="27"/>
                    <a:pt x="848" y="2"/>
                  </a:cubicBezTo>
                  <a:cubicBezTo>
                    <a:pt x="837" y="1"/>
                    <a:pt x="825" y="0"/>
                    <a:pt x="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2937;p96">
              <a:extLst>
                <a:ext uri="{FF2B5EF4-FFF2-40B4-BE49-F238E27FC236}">
                  <a16:creationId xmlns:a16="http://schemas.microsoft.com/office/drawing/2014/main" id="{96D19881-EE69-4C99-33FE-39489E89C121}"/>
                </a:ext>
              </a:extLst>
            </p:cNvPr>
            <p:cNvSpPr/>
            <p:nvPr/>
          </p:nvSpPr>
          <p:spPr>
            <a:xfrm>
              <a:off x="1623221" y="2941439"/>
              <a:ext cx="81684" cy="303305"/>
            </a:xfrm>
            <a:custGeom>
              <a:avLst/>
              <a:gdLst/>
              <a:ahLst/>
              <a:cxnLst/>
              <a:rect l="l" t="t" r="r" b="b"/>
              <a:pathLst>
                <a:path w="1499" h="5566" extrusionOk="0">
                  <a:moveTo>
                    <a:pt x="1499" y="0"/>
                  </a:moveTo>
                  <a:cubicBezTo>
                    <a:pt x="1084" y="396"/>
                    <a:pt x="595" y="718"/>
                    <a:pt x="62" y="929"/>
                  </a:cubicBezTo>
                  <a:lnTo>
                    <a:pt x="1" y="1740"/>
                  </a:lnTo>
                  <a:lnTo>
                    <a:pt x="527" y="5566"/>
                  </a:lnTo>
                  <a:lnTo>
                    <a:pt x="360" y="1176"/>
                  </a:lnTo>
                  <a:cubicBezTo>
                    <a:pt x="1369" y="644"/>
                    <a:pt x="1499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2938;p96">
              <a:extLst>
                <a:ext uri="{FF2B5EF4-FFF2-40B4-BE49-F238E27FC236}">
                  <a16:creationId xmlns:a16="http://schemas.microsoft.com/office/drawing/2014/main" id="{3C675B9F-8052-5504-896C-4E9C1FE65CC8}"/>
                </a:ext>
              </a:extLst>
            </p:cNvPr>
            <p:cNvSpPr/>
            <p:nvPr/>
          </p:nvSpPr>
          <p:spPr>
            <a:xfrm>
              <a:off x="1405964" y="2415816"/>
              <a:ext cx="365427" cy="516589"/>
            </a:xfrm>
            <a:custGeom>
              <a:avLst/>
              <a:gdLst/>
              <a:ahLst/>
              <a:cxnLst/>
              <a:rect l="l" t="t" r="r" b="b"/>
              <a:pathLst>
                <a:path w="6706" h="9480" extrusionOk="0">
                  <a:moveTo>
                    <a:pt x="4394" y="0"/>
                  </a:moveTo>
                  <a:cubicBezTo>
                    <a:pt x="4378" y="0"/>
                    <a:pt x="4362" y="1"/>
                    <a:pt x="4347" y="1"/>
                  </a:cubicBezTo>
                  <a:cubicBezTo>
                    <a:pt x="3505" y="26"/>
                    <a:pt x="2415" y="150"/>
                    <a:pt x="2415" y="150"/>
                  </a:cubicBezTo>
                  <a:lnTo>
                    <a:pt x="787" y="422"/>
                  </a:lnTo>
                  <a:cubicBezTo>
                    <a:pt x="787" y="422"/>
                    <a:pt x="1" y="1710"/>
                    <a:pt x="378" y="2812"/>
                  </a:cubicBezTo>
                  <a:cubicBezTo>
                    <a:pt x="762" y="3914"/>
                    <a:pt x="1115" y="5845"/>
                    <a:pt x="1115" y="5845"/>
                  </a:cubicBezTo>
                  <a:lnTo>
                    <a:pt x="942" y="9009"/>
                  </a:lnTo>
                  <a:cubicBezTo>
                    <a:pt x="1593" y="9311"/>
                    <a:pt x="2441" y="9479"/>
                    <a:pt x="3321" y="9479"/>
                  </a:cubicBezTo>
                  <a:cubicBezTo>
                    <a:pt x="4531" y="9479"/>
                    <a:pt x="5802" y="9161"/>
                    <a:pt x="6705" y="8433"/>
                  </a:cubicBezTo>
                  <a:cubicBezTo>
                    <a:pt x="6705" y="8433"/>
                    <a:pt x="6674" y="3443"/>
                    <a:pt x="6222" y="1865"/>
                  </a:cubicBezTo>
                  <a:cubicBezTo>
                    <a:pt x="5901" y="754"/>
                    <a:pt x="5180" y="0"/>
                    <a:pt x="4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9" name="Google Shape;2939;p96">
              <a:extLst>
                <a:ext uri="{FF2B5EF4-FFF2-40B4-BE49-F238E27FC236}">
                  <a16:creationId xmlns:a16="http://schemas.microsoft.com/office/drawing/2014/main" id="{3ADB8BF5-EBD2-EBB3-6430-893D8FA0D719}"/>
                </a:ext>
              </a:extLst>
            </p:cNvPr>
            <p:cNvSpPr/>
            <p:nvPr/>
          </p:nvSpPr>
          <p:spPr>
            <a:xfrm>
              <a:off x="1321284" y="2338765"/>
              <a:ext cx="75636" cy="109748"/>
            </a:xfrm>
            <a:custGeom>
              <a:avLst/>
              <a:gdLst/>
              <a:ahLst/>
              <a:cxnLst/>
              <a:rect l="l" t="t" r="r" b="b"/>
              <a:pathLst>
                <a:path w="1388" h="2014" extrusionOk="0">
                  <a:moveTo>
                    <a:pt x="1369" y="0"/>
                  </a:moveTo>
                  <a:cubicBezTo>
                    <a:pt x="1216" y="0"/>
                    <a:pt x="606" y="475"/>
                    <a:pt x="323" y="877"/>
                  </a:cubicBezTo>
                  <a:cubicBezTo>
                    <a:pt x="19" y="1291"/>
                    <a:pt x="1" y="1879"/>
                    <a:pt x="100" y="1997"/>
                  </a:cubicBezTo>
                  <a:cubicBezTo>
                    <a:pt x="109" y="2009"/>
                    <a:pt x="129" y="2014"/>
                    <a:pt x="157" y="2014"/>
                  </a:cubicBezTo>
                  <a:cubicBezTo>
                    <a:pt x="414" y="2014"/>
                    <a:pt x="1375" y="1576"/>
                    <a:pt x="1375" y="1576"/>
                  </a:cubicBezTo>
                  <a:lnTo>
                    <a:pt x="1388" y="4"/>
                  </a:lnTo>
                  <a:cubicBezTo>
                    <a:pt x="1382" y="1"/>
                    <a:pt x="1376" y="0"/>
                    <a:pt x="1369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2940;p96">
              <a:extLst>
                <a:ext uri="{FF2B5EF4-FFF2-40B4-BE49-F238E27FC236}">
                  <a16:creationId xmlns:a16="http://schemas.microsoft.com/office/drawing/2014/main" id="{3AE07E7A-6D40-B13F-6D8E-11932D1A3E45}"/>
                </a:ext>
              </a:extLst>
            </p:cNvPr>
            <p:cNvSpPr/>
            <p:nvPr/>
          </p:nvSpPr>
          <p:spPr>
            <a:xfrm>
              <a:off x="1321284" y="2338765"/>
              <a:ext cx="75636" cy="109748"/>
            </a:xfrm>
            <a:custGeom>
              <a:avLst/>
              <a:gdLst/>
              <a:ahLst/>
              <a:cxnLst/>
              <a:rect l="l" t="t" r="r" b="b"/>
              <a:pathLst>
                <a:path w="1388" h="2014" extrusionOk="0">
                  <a:moveTo>
                    <a:pt x="1369" y="0"/>
                  </a:moveTo>
                  <a:cubicBezTo>
                    <a:pt x="1216" y="0"/>
                    <a:pt x="606" y="475"/>
                    <a:pt x="323" y="877"/>
                  </a:cubicBezTo>
                  <a:cubicBezTo>
                    <a:pt x="19" y="1291"/>
                    <a:pt x="1" y="1879"/>
                    <a:pt x="100" y="1997"/>
                  </a:cubicBezTo>
                  <a:cubicBezTo>
                    <a:pt x="109" y="2009"/>
                    <a:pt x="129" y="2014"/>
                    <a:pt x="157" y="2014"/>
                  </a:cubicBezTo>
                  <a:cubicBezTo>
                    <a:pt x="414" y="2014"/>
                    <a:pt x="1375" y="1576"/>
                    <a:pt x="1375" y="1576"/>
                  </a:cubicBezTo>
                  <a:lnTo>
                    <a:pt x="1388" y="4"/>
                  </a:lnTo>
                  <a:cubicBezTo>
                    <a:pt x="1382" y="1"/>
                    <a:pt x="1376" y="0"/>
                    <a:pt x="1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2941;p96">
              <a:extLst>
                <a:ext uri="{FF2B5EF4-FFF2-40B4-BE49-F238E27FC236}">
                  <a16:creationId xmlns:a16="http://schemas.microsoft.com/office/drawing/2014/main" id="{B31FDFE6-366B-FAF4-0728-D8FD6B7638F7}"/>
                </a:ext>
              </a:extLst>
            </p:cNvPr>
            <p:cNvSpPr/>
            <p:nvPr/>
          </p:nvSpPr>
          <p:spPr>
            <a:xfrm>
              <a:off x="1170540" y="1882415"/>
              <a:ext cx="243963" cy="597946"/>
            </a:xfrm>
            <a:custGeom>
              <a:avLst/>
              <a:gdLst/>
              <a:ahLst/>
              <a:cxnLst/>
              <a:rect l="l" t="t" r="r" b="b"/>
              <a:pathLst>
                <a:path w="4477" h="10973" extrusionOk="0">
                  <a:moveTo>
                    <a:pt x="1133" y="0"/>
                  </a:moveTo>
                  <a:cubicBezTo>
                    <a:pt x="1105" y="0"/>
                    <a:pt x="1076" y="3"/>
                    <a:pt x="1047" y="9"/>
                  </a:cubicBezTo>
                  <a:cubicBezTo>
                    <a:pt x="706" y="46"/>
                    <a:pt x="409" y="244"/>
                    <a:pt x="248" y="541"/>
                  </a:cubicBezTo>
                  <a:cubicBezTo>
                    <a:pt x="112" y="869"/>
                    <a:pt x="38" y="1216"/>
                    <a:pt x="32" y="1563"/>
                  </a:cubicBezTo>
                  <a:cubicBezTo>
                    <a:pt x="1" y="2064"/>
                    <a:pt x="1" y="2572"/>
                    <a:pt x="32" y="3073"/>
                  </a:cubicBezTo>
                  <a:cubicBezTo>
                    <a:pt x="118" y="3983"/>
                    <a:pt x="230" y="4819"/>
                    <a:pt x="341" y="5574"/>
                  </a:cubicBezTo>
                  <a:cubicBezTo>
                    <a:pt x="409" y="5983"/>
                    <a:pt x="533" y="6385"/>
                    <a:pt x="706" y="6769"/>
                  </a:cubicBezTo>
                  <a:cubicBezTo>
                    <a:pt x="1790" y="8979"/>
                    <a:pt x="2601" y="9592"/>
                    <a:pt x="3338" y="10973"/>
                  </a:cubicBezTo>
                  <a:cubicBezTo>
                    <a:pt x="4105" y="10911"/>
                    <a:pt x="4477" y="9332"/>
                    <a:pt x="4148" y="8503"/>
                  </a:cubicBezTo>
                  <a:cubicBezTo>
                    <a:pt x="4148" y="8503"/>
                    <a:pt x="2297" y="6577"/>
                    <a:pt x="1994" y="5661"/>
                  </a:cubicBezTo>
                  <a:cubicBezTo>
                    <a:pt x="1722" y="4813"/>
                    <a:pt x="1313" y="3340"/>
                    <a:pt x="1332" y="2634"/>
                  </a:cubicBezTo>
                  <a:cubicBezTo>
                    <a:pt x="1338" y="2516"/>
                    <a:pt x="1381" y="2405"/>
                    <a:pt x="1462" y="2318"/>
                  </a:cubicBezTo>
                  <a:cubicBezTo>
                    <a:pt x="1697" y="2070"/>
                    <a:pt x="1697" y="1866"/>
                    <a:pt x="1846" y="1588"/>
                  </a:cubicBezTo>
                  <a:cubicBezTo>
                    <a:pt x="1963" y="1377"/>
                    <a:pt x="2093" y="1297"/>
                    <a:pt x="2056" y="1247"/>
                  </a:cubicBezTo>
                  <a:cubicBezTo>
                    <a:pt x="2001" y="1189"/>
                    <a:pt x="1925" y="1159"/>
                    <a:pt x="1849" y="1159"/>
                  </a:cubicBezTo>
                  <a:cubicBezTo>
                    <a:pt x="1788" y="1159"/>
                    <a:pt x="1728" y="1178"/>
                    <a:pt x="1678" y="1216"/>
                  </a:cubicBezTo>
                  <a:cubicBezTo>
                    <a:pt x="1567" y="1297"/>
                    <a:pt x="1474" y="1389"/>
                    <a:pt x="1387" y="1495"/>
                  </a:cubicBezTo>
                  <a:cubicBezTo>
                    <a:pt x="1406" y="1297"/>
                    <a:pt x="1437" y="1099"/>
                    <a:pt x="1487" y="907"/>
                  </a:cubicBezTo>
                  <a:cubicBezTo>
                    <a:pt x="1524" y="758"/>
                    <a:pt x="1604" y="622"/>
                    <a:pt x="1586" y="467"/>
                  </a:cubicBezTo>
                  <a:cubicBezTo>
                    <a:pt x="1579" y="325"/>
                    <a:pt x="1511" y="188"/>
                    <a:pt x="1406" y="83"/>
                  </a:cubicBezTo>
                  <a:cubicBezTo>
                    <a:pt x="1325" y="31"/>
                    <a:pt x="1230" y="0"/>
                    <a:pt x="1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2942;p96">
              <a:extLst>
                <a:ext uri="{FF2B5EF4-FFF2-40B4-BE49-F238E27FC236}">
                  <a16:creationId xmlns:a16="http://schemas.microsoft.com/office/drawing/2014/main" id="{C76F608E-A02F-252D-91F7-B1E82E3390A8}"/>
                </a:ext>
              </a:extLst>
            </p:cNvPr>
            <p:cNvSpPr/>
            <p:nvPr/>
          </p:nvSpPr>
          <p:spPr>
            <a:xfrm>
              <a:off x="1327060" y="2339255"/>
              <a:ext cx="162987" cy="243854"/>
            </a:xfrm>
            <a:custGeom>
              <a:avLst/>
              <a:gdLst/>
              <a:ahLst/>
              <a:cxnLst/>
              <a:rect l="l" t="t" r="r" b="b"/>
              <a:pathLst>
                <a:path w="2991" h="4475" extrusionOk="0">
                  <a:moveTo>
                    <a:pt x="1282" y="1"/>
                  </a:moveTo>
                  <a:cubicBezTo>
                    <a:pt x="1282" y="1"/>
                    <a:pt x="1251" y="1592"/>
                    <a:pt x="0" y="1988"/>
                  </a:cubicBezTo>
                  <a:lnTo>
                    <a:pt x="1864" y="4353"/>
                  </a:lnTo>
                  <a:cubicBezTo>
                    <a:pt x="1914" y="4436"/>
                    <a:pt x="1984" y="4475"/>
                    <a:pt x="2064" y="4475"/>
                  </a:cubicBezTo>
                  <a:cubicBezTo>
                    <a:pt x="2329" y="4475"/>
                    <a:pt x="2700" y="4053"/>
                    <a:pt x="2805" y="3431"/>
                  </a:cubicBezTo>
                  <a:cubicBezTo>
                    <a:pt x="2990" y="2298"/>
                    <a:pt x="2730" y="1821"/>
                    <a:pt x="2730" y="1821"/>
                  </a:cubicBezTo>
                  <a:lnTo>
                    <a:pt x="1282" y="1"/>
                  </a:ln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2943;p96">
              <a:extLst>
                <a:ext uri="{FF2B5EF4-FFF2-40B4-BE49-F238E27FC236}">
                  <a16:creationId xmlns:a16="http://schemas.microsoft.com/office/drawing/2014/main" id="{3315BEE2-8A3B-3EEA-5DE3-D74CB540156B}"/>
                </a:ext>
              </a:extLst>
            </p:cNvPr>
            <p:cNvSpPr/>
            <p:nvPr/>
          </p:nvSpPr>
          <p:spPr>
            <a:xfrm>
              <a:off x="1327060" y="2339255"/>
              <a:ext cx="162987" cy="243854"/>
            </a:xfrm>
            <a:custGeom>
              <a:avLst/>
              <a:gdLst/>
              <a:ahLst/>
              <a:cxnLst/>
              <a:rect l="l" t="t" r="r" b="b"/>
              <a:pathLst>
                <a:path w="2991" h="4475" extrusionOk="0">
                  <a:moveTo>
                    <a:pt x="1282" y="1"/>
                  </a:moveTo>
                  <a:cubicBezTo>
                    <a:pt x="1282" y="1"/>
                    <a:pt x="1251" y="1592"/>
                    <a:pt x="0" y="1988"/>
                  </a:cubicBezTo>
                  <a:lnTo>
                    <a:pt x="1864" y="4353"/>
                  </a:lnTo>
                  <a:cubicBezTo>
                    <a:pt x="1914" y="4436"/>
                    <a:pt x="1984" y="4475"/>
                    <a:pt x="2064" y="4475"/>
                  </a:cubicBezTo>
                  <a:cubicBezTo>
                    <a:pt x="2329" y="4475"/>
                    <a:pt x="2700" y="4053"/>
                    <a:pt x="2805" y="3431"/>
                  </a:cubicBezTo>
                  <a:cubicBezTo>
                    <a:pt x="2990" y="2298"/>
                    <a:pt x="2730" y="1821"/>
                    <a:pt x="2730" y="1821"/>
                  </a:cubicBezTo>
                  <a:lnTo>
                    <a:pt x="12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2944;p96">
              <a:extLst>
                <a:ext uri="{FF2B5EF4-FFF2-40B4-BE49-F238E27FC236}">
                  <a16:creationId xmlns:a16="http://schemas.microsoft.com/office/drawing/2014/main" id="{28CFBF75-D3A6-CAA0-45D4-C2C2CCB9B0D4}"/>
                </a:ext>
              </a:extLst>
            </p:cNvPr>
            <p:cNvSpPr/>
            <p:nvPr/>
          </p:nvSpPr>
          <p:spPr>
            <a:xfrm>
              <a:off x="1569602" y="2122652"/>
              <a:ext cx="154541" cy="150672"/>
            </a:xfrm>
            <a:custGeom>
              <a:avLst/>
              <a:gdLst/>
              <a:ahLst/>
              <a:cxnLst/>
              <a:rect l="l" t="t" r="r" b="b"/>
              <a:pathLst>
                <a:path w="2836" h="2765" extrusionOk="0">
                  <a:moveTo>
                    <a:pt x="1414" y="0"/>
                  </a:moveTo>
                  <a:cubicBezTo>
                    <a:pt x="1395" y="0"/>
                    <a:pt x="1375" y="1"/>
                    <a:pt x="1356" y="1"/>
                  </a:cubicBezTo>
                  <a:cubicBezTo>
                    <a:pt x="588" y="39"/>
                    <a:pt x="0" y="689"/>
                    <a:pt x="37" y="1450"/>
                  </a:cubicBezTo>
                  <a:cubicBezTo>
                    <a:pt x="73" y="2189"/>
                    <a:pt x="686" y="2764"/>
                    <a:pt x="1418" y="2764"/>
                  </a:cubicBezTo>
                  <a:cubicBezTo>
                    <a:pt x="1440" y="2764"/>
                    <a:pt x="1463" y="2764"/>
                    <a:pt x="1486" y="2763"/>
                  </a:cubicBezTo>
                  <a:cubicBezTo>
                    <a:pt x="2247" y="2725"/>
                    <a:pt x="2836" y="2075"/>
                    <a:pt x="2798" y="1314"/>
                  </a:cubicBezTo>
                  <a:cubicBezTo>
                    <a:pt x="2762" y="572"/>
                    <a:pt x="2150" y="0"/>
                    <a:pt x="1414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2945;p96">
              <a:extLst>
                <a:ext uri="{FF2B5EF4-FFF2-40B4-BE49-F238E27FC236}">
                  <a16:creationId xmlns:a16="http://schemas.microsoft.com/office/drawing/2014/main" id="{A6CC97B9-7A91-DEF1-C596-582F46578E79}"/>
                </a:ext>
              </a:extLst>
            </p:cNvPr>
            <p:cNvSpPr/>
            <p:nvPr/>
          </p:nvSpPr>
          <p:spPr>
            <a:xfrm>
              <a:off x="1471735" y="2179214"/>
              <a:ext cx="58089" cy="182059"/>
            </a:xfrm>
            <a:custGeom>
              <a:avLst/>
              <a:gdLst/>
              <a:ahLst/>
              <a:cxnLst/>
              <a:rect l="l" t="t" r="r" b="b"/>
              <a:pathLst>
                <a:path w="1066" h="3341" extrusionOk="0">
                  <a:moveTo>
                    <a:pt x="477" y="0"/>
                  </a:moveTo>
                  <a:cubicBezTo>
                    <a:pt x="415" y="0"/>
                    <a:pt x="342" y="50"/>
                    <a:pt x="286" y="78"/>
                  </a:cubicBezTo>
                  <a:cubicBezTo>
                    <a:pt x="211" y="115"/>
                    <a:pt x="150" y="171"/>
                    <a:pt x="106" y="239"/>
                  </a:cubicBezTo>
                  <a:cubicBezTo>
                    <a:pt x="94" y="270"/>
                    <a:pt x="75" y="294"/>
                    <a:pt x="69" y="325"/>
                  </a:cubicBezTo>
                  <a:cubicBezTo>
                    <a:pt x="26" y="437"/>
                    <a:pt x="7" y="548"/>
                    <a:pt x="7" y="660"/>
                  </a:cubicBezTo>
                  <a:cubicBezTo>
                    <a:pt x="1" y="1037"/>
                    <a:pt x="168" y="1297"/>
                    <a:pt x="304" y="1650"/>
                  </a:cubicBezTo>
                  <a:cubicBezTo>
                    <a:pt x="391" y="1885"/>
                    <a:pt x="515" y="2195"/>
                    <a:pt x="589" y="2418"/>
                  </a:cubicBezTo>
                  <a:cubicBezTo>
                    <a:pt x="663" y="2641"/>
                    <a:pt x="713" y="2901"/>
                    <a:pt x="818" y="3142"/>
                  </a:cubicBezTo>
                  <a:cubicBezTo>
                    <a:pt x="849" y="3254"/>
                    <a:pt x="948" y="3334"/>
                    <a:pt x="1066" y="3340"/>
                  </a:cubicBezTo>
                  <a:lnTo>
                    <a:pt x="1010" y="1136"/>
                  </a:lnTo>
                  <a:lnTo>
                    <a:pt x="744" y="1372"/>
                  </a:lnTo>
                  <a:cubicBezTo>
                    <a:pt x="744" y="1291"/>
                    <a:pt x="731" y="1205"/>
                    <a:pt x="707" y="1118"/>
                  </a:cubicBezTo>
                  <a:cubicBezTo>
                    <a:pt x="670" y="852"/>
                    <a:pt x="632" y="585"/>
                    <a:pt x="595" y="319"/>
                  </a:cubicBezTo>
                  <a:cubicBezTo>
                    <a:pt x="583" y="239"/>
                    <a:pt x="608" y="121"/>
                    <a:pt x="564" y="53"/>
                  </a:cubicBezTo>
                  <a:cubicBezTo>
                    <a:pt x="541" y="14"/>
                    <a:pt x="510" y="0"/>
                    <a:pt x="477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2946;p96">
              <a:extLst>
                <a:ext uri="{FF2B5EF4-FFF2-40B4-BE49-F238E27FC236}">
                  <a16:creationId xmlns:a16="http://schemas.microsoft.com/office/drawing/2014/main" id="{CA895A47-99A6-C495-CDCC-48FC35DF1F31}"/>
                </a:ext>
              </a:extLst>
            </p:cNvPr>
            <p:cNvSpPr/>
            <p:nvPr/>
          </p:nvSpPr>
          <p:spPr>
            <a:xfrm>
              <a:off x="1456913" y="2136602"/>
              <a:ext cx="253717" cy="325702"/>
            </a:xfrm>
            <a:custGeom>
              <a:avLst/>
              <a:gdLst/>
              <a:ahLst/>
              <a:cxnLst/>
              <a:rect l="l" t="t" r="r" b="b"/>
              <a:pathLst>
                <a:path w="4656" h="5977" extrusionOk="0">
                  <a:moveTo>
                    <a:pt x="2989" y="1"/>
                  </a:moveTo>
                  <a:cubicBezTo>
                    <a:pt x="2517" y="1"/>
                    <a:pt x="2025" y="158"/>
                    <a:pt x="1666" y="408"/>
                  </a:cubicBezTo>
                  <a:cubicBezTo>
                    <a:pt x="799" y="1015"/>
                    <a:pt x="1214" y="2556"/>
                    <a:pt x="1214" y="2556"/>
                  </a:cubicBezTo>
                  <a:cubicBezTo>
                    <a:pt x="1202" y="2563"/>
                    <a:pt x="1188" y="2567"/>
                    <a:pt x="1175" y="2567"/>
                  </a:cubicBezTo>
                  <a:cubicBezTo>
                    <a:pt x="1084" y="2567"/>
                    <a:pt x="962" y="2423"/>
                    <a:pt x="855" y="2321"/>
                  </a:cubicBezTo>
                  <a:cubicBezTo>
                    <a:pt x="793" y="2265"/>
                    <a:pt x="663" y="2198"/>
                    <a:pt x="528" y="2198"/>
                  </a:cubicBezTo>
                  <a:cubicBezTo>
                    <a:pt x="395" y="2198"/>
                    <a:pt x="257" y="2263"/>
                    <a:pt x="174" y="2469"/>
                  </a:cubicBezTo>
                  <a:cubicBezTo>
                    <a:pt x="1" y="2878"/>
                    <a:pt x="391" y="3386"/>
                    <a:pt x="688" y="3491"/>
                  </a:cubicBezTo>
                  <a:cubicBezTo>
                    <a:pt x="762" y="3516"/>
                    <a:pt x="825" y="3527"/>
                    <a:pt x="879" y="3527"/>
                  </a:cubicBezTo>
                  <a:cubicBezTo>
                    <a:pt x="1100" y="3527"/>
                    <a:pt x="1164" y="3355"/>
                    <a:pt x="1164" y="3355"/>
                  </a:cubicBezTo>
                  <a:lnTo>
                    <a:pt x="1263" y="5521"/>
                  </a:lnTo>
                  <a:cubicBezTo>
                    <a:pt x="1534" y="5838"/>
                    <a:pt x="2000" y="5977"/>
                    <a:pt x="2415" y="5977"/>
                  </a:cubicBezTo>
                  <a:cubicBezTo>
                    <a:pt x="3045" y="5977"/>
                    <a:pt x="3558" y="5657"/>
                    <a:pt x="3084" y="5156"/>
                  </a:cubicBezTo>
                  <a:lnTo>
                    <a:pt x="3059" y="4457"/>
                  </a:lnTo>
                  <a:lnTo>
                    <a:pt x="3059" y="4457"/>
                  </a:lnTo>
                  <a:cubicBezTo>
                    <a:pt x="3173" y="4469"/>
                    <a:pt x="3289" y="4475"/>
                    <a:pt x="3405" y="4475"/>
                  </a:cubicBezTo>
                  <a:cubicBezTo>
                    <a:pt x="3521" y="4475"/>
                    <a:pt x="3638" y="4469"/>
                    <a:pt x="3752" y="4457"/>
                  </a:cubicBezTo>
                  <a:cubicBezTo>
                    <a:pt x="4130" y="4382"/>
                    <a:pt x="4359" y="4067"/>
                    <a:pt x="4452" y="3658"/>
                  </a:cubicBezTo>
                  <a:cubicBezTo>
                    <a:pt x="4606" y="2996"/>
                    <a:pt x="4656" y="2451"/>
                    <a:pt x="4433" y="1157"/>
                  </a:cubicBezTo>
                  <a:cubicBezTo>
                    <a:pt x="4295" y="323"/>
                    <a:pt x="3663" y="1"/>
                    <a:pt x="2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2947;p96">
              <a:extLst>
                <a:ext uri="{FF2B5EF4-FFF2-40B4-BE49-F238E27FC236}">
                  <a16:creationId xmlns:a16="http://schemas.microsoft.com/office/drawing/2014/main" id="{F3C0A95B-58CC-B92E-52B5-07B9DE6A3EC5}"/>
                </a:ext>
              </a:extLst>
            </p:cNvPr>
            <p:cNvSpPr/>
            <p:nvPr/>
          </p:nvSpPr>
          <p:spPr>
            <a:xfrm>
              <a:off x="1489990" y="2082438"/>
              <a:ext cx="232465" cy="199007"/>
            </a:xfrm>
            <a:custGeom>
              <a:avLst/>
              <a:gdLst/>
              <a:ahLst/>
              <a:cxnLst/>
              <a:rect l="l" t="t" r="r" b="b"/>
              <a:pathLst>
                <a:path w="4266" h="3652" extrusionOk="0">
                  <a:moveTo>
                    <a:pt x="3904" y="0"/>
                  </a:moveTo>
                  <a:cubicBezTo>
                    <a:pt x="3835" y="0"/>
                    <a:pt x="3768" y="44"/>
                    <a:pt x="3708" y="83"/>
                  </a:cubicBezTo>
                  <a:cubicBezTo>
                    <a:pt x="3356" y="325"/>
                    <a:pt x="2916" y="387"/>
                    <a:pt x="2489" y="399"/>
                  </a:cubicBezTo>
                  <a:cubicBezTo>
                    <a:pt x="2062" y="418"/>
                    <a:pt x="1635" y="387"/>
                    <a:pt x="1220" y="479"/>
                  </a:cubicBezTo>
                  <a:cubicBezTo>
                    <a:pt x="799" y="572"/>
                    <a:pt x="390" y="808"/>
                    <a:pt x="211" y="1191"/>
                  </a:cubicBezTo>
                  <a:cubicBezTo>
                    <a:pt x="0" y="1650"/>
                    <a:pt x="186" y="2145"/>
                    <a:pt x="167" y="2621"/>
                  </a:cubicBezTo>
                  <a:cubicBezTo>
                    <a:pt x="161" y="2770"/>
                    <a:pt x="167" y="2919"/>
                    <a:pt x="174" y="3067"/>
                  </a:cubicBezTo>
                  <a:cubicBezTo>
                    <a:pt x="180" y="3141"/>
                    <a:pt x="186" y="3271"/>
                    <a:pt x="248" y="3327"/>
                  </a:cubicBezTo>
                  <a:cubicBezTo>
                    <a:pt x="326" y="3389"/>
                    <a:pt x="468" y="3651"/>
                    <a:pt x="589" y="3651"/>
                  </a:cubicBezTo>
                  <a:cubicBezTo>
                    <a:pt x="613" y="3651"/>
                    <a:pt x="635" y="3641"/>
                    <a:pt x="656" y="3618"/>
                  </a:cubicBezTo>
                  <a:cubicBezTo>
                    <a:pt x="687" y="3581"/>
                    <a:pt x="706" y="3544"/>
                    <a:pt x="718" y="3494"/>
                  </a:cubicBezTo>
                  <a:cubicBezTo>
                    <a:pt x="817" y="3148"/>
                    <a:pt x="811" y="2776"/>
                    <a:pt x="700" y="2430"/>
                  </a:cubicBezTo>
                  <a:lnTo>
                    <a:pt x="700" y="2430"/>
                  </a:lnTo>
                  <a:lnTo>
                    <a:pt x="718" y="2436"/>
                  </a:lnTo>
                  <a:cubicBezTo>
                    <a:pt x="734" y="2437"/>
                    <a:pt x="750" y="2437"/>
                    <a:pt x="765" y="2437"/>
                  </a:cubicBezTo>
                  <a:cubicBezTo>
                    <a:pt x="1123" y="2437"/>
                    <a:pt x="1425" y="2166"/>
                    <a:pt x="1449" y="1804"/>
                  </a:cubicBezTo>
                  <a:cubicBezTo>
                    <a:pt x="1776" y="2017"/>
                    <a:pt x="2152" y="2126"/>
                    <a:pt x="2535" y="2126"/>
                  </a:cubicBezTo>
                  <a:cubicBezTo>
                    <a:pt x="2608" y="2126"/>
                    <a:pt x="2682" y="2122"/>
                    <a:pt x="2755" y="2114"/>
                  </a:cubicBezTo>
                  <a:cubicBezTo>
                    <a:pt x="3052" y="2077"/>
                    <a:pt x="3337" y="1990"/>
                    <a:pt x="3597" y="1848"/>
                  </a:cubicBezTo>
                  <a:cubicBezTo>
                    <a:pt x="3739" y="1773"/>
                    <a:pt x="3876" y="1680"/>
                    <a:pt x="3993" y="1581"/>
                  </a:cubicBezTo>
                  <a:cubicBezTo>
                    <a:pt x="4086" y="1513"/>
                    <a:pt x="4160" y="1420"/>
                    <a:pt x="4216" y="1321"/>
                  </a:cubicBezTo>
                  <a:cubicBezTo>
                    <a:pt x="4266" y="1216"/>
                    <a:pt x="4259" y="1092"/>
                    <a:pt x="4191" y="993"/>
                  </a:cubicBezTo>
                  <a:cubicBezTo>
                    <a:pt x="4191" y="993"/>
                    <a:pt x="4191" y="993"/>
                    <a:pt x="4185" y="987"/>
                  </a:cubicBezTo>
                  <a:cubicBezTo>
                    <a:pt x="4144" y="939"/>
                    <a:pt x="4085" y="914"/>
                    <a:pt x="4026" y="914"/>
                  </a:cubicBezTo>
                  <a:cubicBezTo>
                    <a:pt x="3979" y="914"/>
                    <a:pt x="3933" y="929"/>
                    <a:pt x="3894" y="962"/>
                  </a:cubicBezTo>
                  <a:cubicBezTo>
                    <a:pt x="4061" y="746"/>
                    <a:pt x="4123" y="461"/>
                    <a:pt x="4074" y="189"/>
                  </a:cubicBezTo>
                  <a:cubicBezTo>
                    <a:pt x="4068" y="114"/>
                    <a:pt x="4024" y="46"/>
                    <a:pt x="3956" y="9"/>
                  </a:cubicBezTo>
                  <a:cubicBezTo>
                    <a:pt x="3939" y="3"/>
                    <a:pt x="3921" y="0"/>
                    <a:pt x="3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2948;p96">
              <a:extLst>
                <a:ext uri="{FF2B5EF4-FFF2-40B4-BE49-F238E27FC236}">
                  <a16:creationId xmlns:a16="http://schemas.microsoft.com/office/drawing/2014/main" id="{6804383B-04AE-1E95-EB64-F65FE1F05D9B}"/>
                </a:ext>
              </a:extLst>
            </p:cNvPr>
            <p:cNvSpPr/>
            <p:nvPr/>
          </p:nvSpPr>
          <p:spPr>
            <a:xfrm>
              <a:off x="1539250" y="2341326"/>
              <a:ext cx="84681" cy="50624"/>
            </a:xfrm>
            <a:custGeom>
              <a:avLst/>
              <a:gdLst/>
              <a:ahLst/>
              <a:cxnLst/>
              <a:rect l="l" t="t" r="r" b="b"/>
              <a:pathLst>
                <a:path w="1554" h="929" extrusionOk="0">
                  <a:moveTo>
                    <a:pt x="0" y="0"/>
                  </a:moveTo>
                  <a:cubicBezTo>
                    <a:pt x="19" y="186"/>
                    <a:pt x="93" y="359"/>
                    <a:pt x="211" y="508"/>
                  </a:cubicBezTo>
                  <a:cubicBezTo>
                    <a:pt x="440" y="774"/>
                    <a:pt x="1554" y="929"/>
                    <a:pt x="1554" y="929"/>
                  </a:cubicBezTo>
                  <a:lnTo>
                    <a:pt x="1542" y="700"/>
                  </a:lnTo>
                  <a:cubicBezTo>
                    <a:pt x="1542" y="700"/>
                    <a:pt x="780" y="607"/>
                    <a:pt x="477" y="464"/>
                  </a:cubicBezTo>
                  <a:cubicBezTo>
                    <a:pt x="279" y="353"/>
                    <a:pt x="118" y="19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2949;p96">
              <a:extLst>
                <a:ext uri="{FF2B5EF4-FFF2-40B4-BE49-F238E27FC236}">
                  <a16:creationId xmlns:a16="http://schemas.microsoft.com/office/drawing/2014/main" id="{F644499E-6C2C-F085-333F-0ED1600286D6}"/>
                </a:ext>
              </a:extLst>
            </p:cNvPr>
            <p:cNvSpPr/>
            <p:nvPr/>
          </p:nvSpPr>
          <p:spPr>
            <a:xfrm>
              <a:off x="1587802" y="2251252"/>
              <a:ext cx="18963" cy="18582"/>
            </a:xfrm>
            <a:custGeom>
              <a:avLst/>
              <a:gdLst/>
              <a:ahLst/>
              <a:cxnLst/>
              <a:rect l="l" t="t" r="r" b="b"/>
              <a:pathLst>
                <a:path w="348" h="341" extrusionOk="0">
                  <a:moveTo>
                    <a:pt x="168" y="0"/>
                  </a:moveTo>
                  <a:cubicBezTo>
                    <a:pt x="75" y="6"/>
                    <a:pt x="1" y="81"/>
                    <a:pt x="7" y="173"/>
                  </a:cubicBezTo>
                  <a:cubicBezTo>
                    <a:pt x="7" y="263"/>
                    <a:pt x="76" y="341"/>
                    <a:pt x="164" y="341"/>
                  </a:cubicBezTo>
                  <a:cubicBezTo>
                    <a:pt x="167" y="341"/>
                    <a:pt x="170" y="341"/>
                    <a:pt x="174" y="341"/>
                  </a:cubicBezTo>
                  <a:cubicBezTo>
                    <a:pt x="273" y="341"/>
                    <a:pt x="347" y="266"/>
                    <a:pt x="347" y="173"/>
                  </a:cubicBezTo>
                  <a:cubicBezTo>
                    <a:pt x="347" y="173"/>
                    <a:pt x="347" y="173"/>
                    <a:pt x="341" y="167"/>
                  </a:cubicBezTo>
                  <a:cubicBezTo>
                    <a:pt x="341" y="74"/>
                    <a:pt x="26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2950;p96">
              <a:extLst>
                <a:ext uri="{FF2B5EF4-FFF2-40B4-BE49-F238E27FC236}">
                  <a16:creationId xmlns:a16="http://schemas.microsoft.com/office/drawing/2014/main" id="{152DD08B-329F-1D71-C572-FB554611C5F8}"/>
                </a:ext>
              </a:extLst>
            </p:cNvPr>
            <p:cNvSpPr/>
            <p:nvPr/>
          </p:nvSpPr>
          <p:spPr>
            <a:xfrm>
              <a:off x="1572599" y="2220028"/>
              <a:ext cx="22669" cy="17438"/>
            </a:xfrm>
            <a:custGeom>
              <a:avLst/>
              <a:gdLst/>
              <a:ahLst/>
              <a:cxnLst/>
              <a:rect l="l" t="t" r="r" b="b"/>
              <a:pathLst>
                <a:path w="416" h="320" extrusionOk="0">
                  <a:moveTo>
                    <a:pt x="233" y="1"/>
                  </a:moveTo>
                  <a:cubicBezTo>
                    <a:pt x="198" y="1"/>
                    <a:pt x="162" y="10"/>
                    <a:pt x="131" y="28"/>
                  </a:cubicBezTo>
                  <a:cubicBezTo>
                    <a:pt x="32" y="90"/>
                    <a:pt x="1" y="220"/>
                    <a:pt x="63" y="319"/>
                  </a:cubicBezTo>
                  <a:lnTo>
                    <a:pt x="416" y="103"/>
                  </a:lnTo>
                  <a:cubicBezTo>
                    <a:pt x="410" y="103"/>
                    <a:pt x="410" y="103"/>
                    <a:pt x="410" y="96"/>
                  </a:cubicBezTo>
                  <a:cubicBezTo>
                    <a:pt x="373" y="35"/>
                    <a:pt x="303" y="1"/>
                    <a:pt x="2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2951;p96">
              <a:extLst>
                <a:ext uri="{FF2B5EF4-FFF2-40B4-BE49-F238E27FC236}">
                  <a16:creationId xmlns:a16="http://schemas.microsoft.com/office/drawing/2014/main" id="{160B085D-07B4-396D-67C1-9307E7F4C7FF}"/>
                </a:ext>
              </a:extLst>
            </p:cNvPr>
            <p:cNvSpPr/>
            <p:nvPr/>
          </p:nvSpPr>
          <p:spPr>
            <a:xfrm>
              <a:off x="1604313" y="2315007"/>
              <a:ext cx="37164" cy="23977"/>
            </a:xfrm>
            <a:custGeom>
              <a:avLst/>
              <a:gdLst/>
              <a:ahLst/>
              <a:cxnLst/>
              <a:rect l="l" t="t" r="r" b="b"/>
              <a:pathLst>
                <a:path w="682" h="440" extrusionOk="0">
                  <a:moveTo>
                    <a:pt x="50" y="0"/>
                  </a:moveTo>
                  <a:cubicBezTo>
                    <a:pt x="1" y="180"/>
                    <a:pt x="100" y="365"/>
                    <a:pt x="273" y="427"/>
                  </a:cubicBezTo>
                  <a:lnTo>
                    <a:pt x="286" y="427"/>
                  </a:lnTo>
                  <a:cubicBezTo>
                    <a:pt x="315" y="436"/>
                    <a:pt x="344" y="440"/>
                    <a:pt x="373" y="440"/>
                  </a:cubicBezTo>
                  <a:cubicBezTo>
                    <a:pt x="515" y="440"/>
                    <a:pt x="646" y="343"/>
                    <a:pt x="682" y="198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2952;p96">
              <a:extLst>
                <a:ext uri="{FF2B5EF4-FFF2-40B4-BE49-F238E27FC236}">
                  <a16:creationId xmlns:a16="http://schemas.microsoft.com/office/drawing/2014/main" id="{6860B082-506A-7EC0-5F53-578EE2EACB06}"/>
                </a:ext>
              </a:extLst>
            </p:cNvPr>
            <p:cNvSpPr/>
            <p:nvPr/>
          </p:nvSpPr>
          <p:spPr>
            <a:xfrm>
              <a:off x="1669430" y="2210819"/>
              <a:ext cx="22015" cy="18200"/>
            </a:xfrm>
            <a:custGeom>
              <a:avLst/>
              <a:gdLst/>
              <a:ahLst/>
              <a:cxnLst/>
              <a:rect l="l" t="t" r="r" b="b"/>
              <a:pathLst>
                <a:path w="404" h="334" extrusionOk="0">
                  <a:moveTo>
                    <a:pt x="167" y="1"/>
                  </a:moveTo>
                  <a:cubicBezTo>
                    <a:pt x="101" y="1"/>
                    <a:pt x="37" y="32"/>
                    <a:pt x="1" y="92"/>
                  </a:cubicBezTo>
                  <a:lnTo>
                    <a:pt x="341" y="334"/>
                  </a:lnTo>
                  <a:cubicBezTo>
                    <a:pt x="403" y="234"/>
                    <a:pt x="378" y="104"/>
                    <a:pt x="285" y="36"/>
                  </a:cubicBezTo>
                  <a:cubicBezTo>
                    <a:pt x="279" y="36"/>
                    <a:pt x="279" y="30"/>
                    <a:pt x="273" y="30"/>
                  </a:cubicBezTo>
                  <a:cubicBezTo>
                    <a:pt x="240" y="10"/>
                    <a:pt x="20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2953;p96">
              <a:extLst>
                <a:ext uri="{FF2B5EF4-FFF2-40B4-BE49-F238E27FC236}">
                  <a16:creationId xmlns:a16="http://schemas.microsoft.com/office/drawing/2014/main" id="{6EDDE7A1-9B88-DF47-0245-06512937E905}"/>
                </a:ext>
              </a:extLst>
            </p:cNvPr>
            <p:cNvSpPr/>
            <p:nvPr/>
          </p:nvSpPr>
          <p:spPr>
            <a:xfrm>
              <a:off x="1664362" y="2244386"/>
              <a:ext cx="19999" cy="20162"/>
            </a:xfrm>
            <a:custGeom>
              <a:avLst/>
              <a:gdLst/>
              <a:ahLst/>
              <a:cxnLst/>
              <a:rect l="l" t="t" r="r" b="b"/>
              <a:pathLst>
                <a:path w="367" h="370" extrusionOk="0">
                  <a:moveTo>
                    <a:pt x="184" y="1"/>
                  </a:moveTo>
                  <a:cubicBezTo>
                    <a:pt x="176" y="1"/>
                    <a:pt x="169" y="1"/>
                    <a:pt x="162" y="2"/>
                  </a:cubicBezTo>
                  <a:cubicBezTo>
                    <a:pt x="69" y="15"/>
                    <a:pt x="1" y="95"/>
                    <a:pt x="13" y="194"/>
                  </a:cubicBezTo>
                  <a:cubicBezTo>
                    <a:pt x="13" y="200"/>
                    <a:pt x="13" y="207"/>
                    <a:pt x="13" y="219"/>
                  </a:cubicBezTo>
                  <a:cubicBezTo>
                    <a:pt x="25" y="305"/>
                    <a:pt x="99" y="369"/>
                    <a:pt x="183" y="369"/>
                  </a:cubicBezTo>
                  <a:cubicBezTo>
                    <a:pt x="190" y="369"/>
                    <a:pt x="198" y="369"/>
                    <a:pt x="205" y="368"/>
                  </a:cubicBezTo>
                  <a:cubicBezTo>
                    <a:pt x="298" y="355"/>
                    <a:pt x="366" y="269"/>
                    <a:pt x="354" y="176"/>
                  </a:cubicBezTo>
                  <a:cubicBezTo>
                    <a:pt x="354" y="169"/>
                    <a:pt x="354" y="157"/>
                    <a:pt x="354" y="151"/>
                  </a:cubicBezTo>
                  <a:cubicBezTo>
                    <a:pt x="342" y="65"/>
                    <a:pt x="268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2954;p96">
              <a:extLst>
                <a:ext uri="{FF2B5EF4-FFF2-40B4-BE49-F238E27FC236}">
                  <a16:creationId xmlns:a16="http://schemas.microsoft.com/office/drawing/2014/main" id="{8488E9CD-CC93-5C2B-A25F-66DC71276AB1}"/>
                </a:ext>
              </a:extLst>
            </p:cNvPr>
            <p:cNvSpPr/>
            <p:nvPr/>
          </p:nvSpPr>
          <p:spPr>
            <a:xfrm>
              <a:off x="1636027" y="2247546"/>
              <a:ext cx="34494" cy="55364"/>
            </a:xfrm>
            <a:custGeom>
              <a:avLst/>
              <a:gdLst/>
              <a:ahLst/>
              <a:cxnLst/>
              <a:rect l="l" t="t" r="r" b="b"/>
              <a:pathLst>
                <a:path w="633" h="1016" extrusionOk="0">
                  <a:moveTo>
                    <a:pt x="1" y="0"/>
                  </a:moveTo>
                  <a:lnTo>
                    <a:pt x="100" y="1015"/>
                  </a:lnTo>
                  <a:lnTo>
                    <a:pt x="632" y="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2955;p96">
              <a:extLst>
                <a:ext uri="{FF2B5EF4-FFF2-40B4-BE49-F238E27FC236}">
                  <a16:creationId xmlns:a16="http://schemas.microsoft.com/office/drawing/2014/main" id="{39B1EA6B-BC0D-52D8-D888-D6CD9B3F6BA4}"/>
                </a:ext>
              </a:extLst>
            </p:cNvPr>
            <p:cNvSpPr/>
            <p:nvPr/>
          </p:nvSpPr>
          <p:spPr>
            <a:xfrm>
              <a:off x="1496747" y="3744587"/>
              <a:ext cx="111546" cy="115415"/>
            </a:xfrm>
            <a:custGeom>
              <a:avLst/>
              <a:gdLst/>
              <a:ahLst/>
              <a:cxnLst/>
              <a:rect l="l" t="t" r="r" b="b"/>
              <a:pathLst>
                <a:path w="2047" h="2118" extrusionOk="0">
                  <a:moveTo>
                    <a:pt x="801" y="0"/>
                  </a:moveTo>
                  <a:cubicBezTo>
                    <a:pt x="782" y="0"/>
                    <a:pt x="762" y="3"/>
                    <a:pt x="743" y="7"/>
                  </a:cubicBezTo>
                  <a:lnTo>
                    <a:pt x="724" y="7"/>
                  </a:lnTo>
                  <a:cubicBezTo>
                    <a:pt x="570" y="38"/>
                    <a:pt x="433" y="106"/>
                    <a:pt x="322" y="212"/>
                  </a:cubicBezTo>
                  <a:cubicBezTo>
                    <a:pt x="223" y="311"/>
                    <a:pt x="136" y="435"/>
                    <a:pt x="0" y="466"/>
                  </a:cubicBezTo>
                  <a:cubicBezTo>
                    <a:pt x="1" y="466"/>
                    <a:pt x="2" y="466"/>
                    <a:pt x="2" y="466"/>
                  </a:cubicBezTo>
                  <a:cubicBezTo>
                    <a:pt x="270" y="466"/>
                    <a:pt x="887" y="1531"/>
                    <a:pt x="1306" y="1896"/>
                  </a:cubicBezTo>
                  <a:cubicBezTo>
                    <a:pt x="1498" y="2062"/>
                    <a:pt x="1669" y="2118"/>
                    <a:pt x="1798" y="2118"/>
                  </a:cubicBezTo>
                  <a:cubicBezTo>
                    <a:pt x="1952" y="2118"/>
                    <a:pt x="2046" y="2037"/>
                    <a:pt x="2043" y="1970"/>
                  </a:cubicBezTo>
                  <a:cubicBezTo>
                    <a:pt x="2031" y="1908"/>
                    <a:pt x="2012" y="1852"/>
                    <a:pt x="1987" y="1797"/>
                  </a:cubicBezTo>
                  <a:cubicBezTo>
                    <a:pt x="1932" y="1741"/>
                    <a:pt x="1876" y="1685"/>
                    <a:pt x="1832" y="1636"/>
                  </a:cubicBezTo>
                  <a:cubicBezTo>
                    <a:pt x="1442" y="1227"/>
                    <a:pt x="1158" y="726"/>
                    <a:pt x="1003" y="187"/>
                  </a:cubicBezTo>
                  <a:cubicBezTo>
                    <a:pt x="997" y="137"/>
                    <a:pt x="972" y="94"/>
                    <a:pt x="947" y="51"/>
                  </a:cubicBezTo>
                  <a:cubicBezTo>
                    <a:pt x="906" y="19"/>
                    <a:pt x="855" y="0"/>
                    <a:pt x="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2956;p96">
              <a:extLst>
                <a:ext uri="{FF2B5EF4-FFF2-40B4-BE49-F238E27FC236}">
                  <a16:creationId xmlns:a16="http://schemas.microsoft.com/office/drawing/2014/main" id="{A1711D9C-9524-F192-054D-F9DB26A7B0EE}"/>
                </a:ext>
              </a:extLst>
            </p:cNvPr>
            <p:cNvSpPr/>
            <p:nvPr/>
          </p:nvSpPr>
          <p:spPr>
            <a:xfrm>
              <a:off x="979242" y="2160469"/>
              <a:ext cx="162006" cy="187999"/>
            </a:xfrm>
            <a:custGeom>
              <a:avLst/>
              <a:gdLst/>
              <a:ahLst/>
              <a:cxnLst/>
              <a:rect l="l" t="t" r="r" b="b"/>
              <a:pathLst>
                <a:path w="2973" h="3450" extrusionOk="0">
                  <a:moveTo>
                    <a:pt x="2972" y="1"/>
                  </a:moveTo>
                  <a:lnTo>
                    <a:pt x="502" y="341"/>
                  </a:lnTo>
                  <a:cubicBezTo>
                    <a:pt x="477" y="341"/>
                    <a:pt x="446" y="360"/>
                    <a:pt x="434" y="391"/>
                  </a:cubicBezTo>
                  <a:lnTo>
                    <a:pt x="7" y="1437"/>
                  </a:lnTo>
                  <a:cubicBezTo>
                    <a:pt x="1" y="1468"/>
                    <a:pt x="7" y="1499"/>
                    <a:pt x="31" y="1524"/>
                  </a:cubicBezTo>
                  <a:lnTo>
                    <a:pt x="1474" y="3381"/>
                  </a:lnTo>
                  <a:cubicBezTo>
                    <a:pt x="1505" y="3412"/>
                    <a:pt x="1536" y="3437"/>
                    <a:pt x="1579" y="3449"/>
                  </a:cubicBezTo>
                  <a:lnTo>
                    <a:pt x="2972" y="1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2957;p96">
              <a:extLst>
                <a:ext uri="{FF2B5EF4-FFF2-40B4-BE49-F238E27FC236}">
                  <a16:creationId xmlns:a16="http://schemas.microsoft.com/office/drawing/2014/main" id="{9D9134D7-3E46-6F03-14D9-16F954A6A358}"/>
                </a:ext>
              </a:extLst>
            </p:cNvPr>
            <p:cNvSpPr/>
            <p:nvPr/>
          </p:nvSpPr>
          <p:spPr>
            <a:xfrm>
              <a:off x="1065284" y="2159107"/>
              <a:ext cx="175466" cy="190124"/>
            </a:xfrm>
            <a:custGeom>
              <a:avLst/>
              <a:gdLst/>
              <a:ahLst/>
              <a:cxnLst/>
              <a:rect l="l" t="t" r="r" b="b"/>
              <a:pathLst>
                <a:path w="3220" h="3489" extrusionOk="0">
                  <a:moveTo>
                    <a:pt x="1539" y="0"/>
                  </a:moveTo>
                  <a:cubicBezTo>
                    <a:pt x="1531" y="0"/>
                    <a:pt x="1524" y="1"/>
                    <a:pt x="1517" y="1"/>
                  </a:cubicBezTo>
                  <a:lnTo>
                    <a:pt x="1393" y="20"/>
                  </a:lnTo>
                  <a:lnTo>
                    <a:pt x="0" y="3462"/>
                  </a:lnTo>
                  <a:cubicBezTo>
                    <a:pt x="31" y="3477"/>
                    <a:pt x="65" y="3488"/>
                    <a:pt x="101" y="3488"/>
                  </a:cubicBezTo>
                  <a:cubicBezTo>
                    <a:pt x="109" y="3488"/>
                    <a:pt x="116" y="3488"/>
                    <a:pt x="124" y="3486"/>
                  </a:cubicBezTo>
                  <a:lnTo>
                    <a:pt x="2712" y="3127"/>
                  </a:lnTo>
                  <a:cubicBezTo>
                    <a:pt x="2743" y="3127"/>
                    <a:pt x="2774" y="3109"/>
                    <a:pt x="2786" y="3084"/>
                  </a:cubicBezTo>
                  <a:lnTo>
                    <a:pt x="3207" y="2038"/>
                  </a:lnTo>
                  <a:cubicBezTo>
                    <a:pt x="3219" y="2007"/>
                    <a:pt x="3213" y="1976"/>
                    <a:pt x="3188" y="1951"/>
                  </a:cubicBezTo>
                  <a:lnTo>
                    <a:pt x="1746" y="88"/>
                  </a:lnTo>
                  <a:cubicBezTo>
                    <a:pt x="1695" y="31"/>
                    <a:pt x="1618" y="0"/>
                    <a:pt x="1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2958;p96">
              <a:extLst>
                <a:ext uri="{FF2B5EF4-FFF2-40B4-BE49-F238E27FC236}">
                  <a16:creationId xmlns:a16="http://schemas.microsoft.com/office/drawing/2014/main" id="{DC37592B-7B28-8A9D-8AC1-4B3FCC8BEA48}"/>
                </a:ext>
              </a:extLst>
            </p:cNvPr>
            <p:cNvSpPr/>
            <p:nvPr/>
          </p:nvSpPr>
          <p:spPr>
            <a:xfrm>
              <a:off x="1001147" y="2159107"/>
              <a:ext cx="240584" cy="133725"/>
            </a:xfrm>
            <a:custGeom>
              <a:avLst/>
              <a:gdLst/>
              <a:ahLst/>
              <a:cxnLst/>
              <a:rect l="l" t="t" r="r" b="b"/>
              <a:pathLst>
                <a:path w="4415" h="2454" extrusionOk="0">
                  <a:moveTo>
                    <a:pt x="2713" y="0"/>
                  </a:moveTo>
                  <a:cubicBezTo>
                    <a:pt x="2706" y="0"/>
                    <a:pt x="2700" y="1"/>
                    <a:pt x="2694" y="1"/>
                  </a:cubicBezTo>
                  <a:lnTo>
                    <a:pt x="106" y="366"/>
                  </a:lnTo>
                  <a:cubicBezTo>
                    <a:pt x="26" y="379"/>
                    <a:pt x="1" y="434"/>
                    <a:pt x="50" y="496"/>
                  </a:cubicBezTo>
                  <a:lnTo>
                    <a:pt x="1499" y="2354"/>
                  </a:lnTo>
                  <a:cubicBezTo>
                    <a:pt x="1551" y="2417"/>
                    <a:pt x="1624" y="2453"/>
                    <a:pt x="1703" y="2453"/>
                  </a:cubicBezTo>
                  <a:cubicBezTo>
                    <a:pt x="1709" y="2453"/>
                    <a:pt x="1716" y="2453"/>
                    <a:pt x="1722" y="2453"/>
                  </a:cubicBezTo>
                  <a:lnTo>
                    <a:pt x="4316" y="2087"/>
                  </a:lnTo>
                  <a:cubicBezTo>
                    <a:pt x="4390" y="2075"/>
                    <a:pt x="4415" y="2019"/>
                    <a:pt x="4365" y="1957"/>
                  </a:cubicBezTo>
                  <a:lnTo>
                    <a:pt x="2923" y="94"/>
                  </a:lnTo>
                  <a:cubicBezTo>
                    <a:pt x="2866" y="37"/>
                    <a:pt x="2792" y="0"/>
                    <a:pt x="27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2959;p96">
              <a:extLst>
                <a:ext uri="{FF2B5EF4-FFF2-40B4-BE49-F238E27FC236}">
                  <a16:creationId xmlns:a16="http://schemas.microsoft.com/office/drawing/2014/main" id="{D52DD82B-258F-DB0C-E868-322BA6D04851}"/>
                </a:ext>
              </a:extLst>
            </p:cNvPr>
            <p:cNvSpPr/>
            <p:nvPr/>
          </p:nvSpPr>
          <p:spPr>
            <a:xfrm>
              <a:off x="1056510" y="2179323"/>
              <a:ext cx="129910" cy="90839"/>
            </a:xfrm>
            <a:custGeom>
              <a:avLst/>
              <a:gdLst/>
              <a:ahLst/>
              <a:cxnLst/>
              <a:rect l="l" t="t" r="r" b="b"/>
              <a:pathLst>
                <a:path w="2384" h="1667" extrusionOk="0">
                  <a:moveTo>
                    <a:pt x="806" y="1"/>
                  </a:moveTo>
                  <a:cubicBezTo>
                    <a:pt x="630" y="1"/>
                    <a:pt x="460" y="37"/>
                    <a:pt x="297" y="119"/>
                  </a:cubicBezTo>
                  <a:lnTo>
                    <a:pt x="285" y="125"/>
                  </a:lnTo>
                  <a:lnTo>
                    <a:pt x="254" y="138"/>
                  </a:lnTo>
                  <a:lnTo>
                    <a:pt x="235" y="150"/>
                  </a:lnTo>
                  <a:lnTo>
                    <a:pt x="211" y="169"/>
                  </a:lnTo>
                  <a:lnTo>
                    <a:pt x="167" y="200"/>
                  </a:lnTo>
                  <a:lnTo>
                    <a:pt x="155" y="212"/>
                  </a:lnTo>
                  <a:cubicBezTo>
                    <a:pt x="136" y="224"/>
                    <a:pt x="124" y="237"/>
                    <a:pt x="105" y="255"/>
                  </a:cubicBezTo>
                  <a:lnTo>
                    <a:pt x="93" y="268"/>
                  </a:lnTo>
                  <a:cubicBezTo>
                    <a:pt x="87" y="286"/>
                    <a:pt x="74" y="299"/>
                    <a:pt x="68" y="311"/>
                  </a:cubicBezTo>
                  <a:lnTo>
                    <a:pt x="56" y="323"/>
                  </a:lnTo>
                  <a:cubicBezTo>
                    <a:pt x="50" y="342"/>
                    <a:pt x="44" y="354"/>
                    <a:pt x="37" y="367"/>
                  </a:cubicBezTo>
                  <a:cubicBezTo>
                    <a:pt x="31" y="373"/>
                    <a:pt x="31" y="379"/>
                    <a:pt x="31" y="385"/>
                  </a:cubicBezTo>
                  <a:cubicBezTo>
                    <a:pt x="13" y="429"/>
                    <a:pt x="0" y="472"/>
                    <a:pt x="0" y="515"/>
                  </a:cubicBezTo>
                  <a:lnTo>
                    <a:pt x="0" y="534"/>
                  </a:lnTo>
                  <a:cubicBezTo>
                    <a:pt x="0" y="552"/>
                    <a:pt x="0" y="571"/>
                    <a:pt x="0" y="590"/>
                  </a:cubicBezTo>
                  <a:cubicBezTo>
                    <a:pt x="0" y="590"/>
                    <a:pt x="0" y="596"/>
                    <a:pt x="0" y="602"/>
                  </a:cubicBezTo>
                  <a:cubicBezTo>
                    <a:pt x="0" y="627"/>
                    <a:pt x="6" y="652"/>
                    <a:pt x="13" y="670"/>
                  </a:cubicBezTo>
                  <a:cubicBezTo>
                    <a:pt x="19" y="695"/>
                    <a:pt x="25" y="726"/>
                    <a:pt x="37" y="751"/>
                  </a:cubicBezTo>
                  <a:cubicBezTo>
                    <a:pt x="44" y="775"/>
                    <a:pt x="56" y="794"/>
                    <a:pt x="68" y="819"/>
                  </a:cubicBezTo>
                  <a:lnTo>
                    <a:pt x="74" y="837"/>
                  </a:lnTo>
                  <a:cubicBezTo>
                    <a:pt x="87" y="856"/>
                    <a:pt x="99" y="881"/>
                    <a:pt x="112" y="899"/>
                  </a:cubicBezTo>
                  <a:cubicBezTo>
                    <a:pt x="112" y="905"/>
                    <a:pt x="118" y="912"/>
                    <a:pt x="118" y="912"/>
                  </a:cubicBezTo>
                  <a:cubicBezTo>
                    <a:pt x="136" y="942"/>
                    <a:pt x="155" y="967"/>
                    <a:pt x="174" y="992"/>
                  </a:cubicBezTo>
                  <a:cubicBezTo>
                    <a:pt x="553" y="1428"/>
                    <a:pt x="1097" y="1667"/>
                    <a:pt x="1666" y="1667"/>
                  </a:cubicBezTo>
                  <a:cubicBezTo>
                    <a:pt x="1719" y="1667"/>
                    <a:pt x="1773" y="1665"/>
                    <a:pt x="1826" y="1661"/>
                  </a:cubicBezTo>
                  <a:cubicBezTo>
                    <a:pt x="1857" y="1661"/>
                    <a:pt x="1888" y="1648"/>
                    <a:pt x="1919" y="1642"/>
                  </a:cubicBezTo>
                  <a:lnTo>
                    <a:pt x="1938" y="1642"/>
                  </a:lnTo>
                  <a:lnTo>
                    <a:pt x="2006" y="1623"/>
                  </a:lnTo>
                  <a:lnTo>
                    <a:pt x="2025" y="1617"/>
                  </a:lnTo>
                  <a:cubicBezTo>
                    <a:pt x="2049" y="1605"/>
                    <a:pt x="2074" y="1599"/>
                    <a:pt x="2093" y="1586"/>
                  </a:cubicBezTo>
                  <a:lnTo>
                    <a:pt x="2105" y="1586"/>
                  </a:lnTo>
                  <a:cubicBezTo>
                    <a:pt x="2124" y="1580"/>
                    <a:pt x="2148" y="1568"/>
                    <a:pt x="2173" y="1549"/>
                  </a:cubicBezTo>
                  <a:lnTo>
                    <a:pt x="2179" y="1543"/>
                  </a:lnTo>
                  <a:cubicBezTo>
                    <a:pt x="2192" y="1531"/>
                    <a:pt x="2210" y="1518"/>
                    <a:pt x="2229" y="1500"/>
                  </a:cubicBezTo>
                  <a:lnTo>
                    <a:pt x="2241" y="1487"/>
                  </a:lnTo>
                  <a:cubicBezTo>
                    <a:pt x="2254" y="1475"/>
                    <a:pt x="2266" y="1463"/>
                    <a:pt x="2278" y="1450"/>
                  </a:cubicBezTo>
                  <a:lnTo>
                    <a:pt x="2291" y="1438"/>
                  </a:lnTo>
                  <a:cubicBezTo>
                    <a:pt x="2303" y="1419"/>
                    <a:pt x="2316" y="1407"/>
                    <a:pt x="2328" y="1388"/>
                  </a:cubicBezTo>
                  <a:cubicBezTo>
                    <a:pt x="2340" y="1370"/>
                    <a:pt x="2346" y="1351"/>
                    <a:pt x="2359" y="1333"/>
                  </a:cubicBezTo>
                  <a:lnTo>
                    <a:pt x="2359" y="1314"/>
                  </a:lnTo>
                  <a:cubicBezTo>
                    <a:pt x="2359" y="1295"/>
                    <a:pt x="2371" y="1283"/>
                    <a:pt x="2371" y="1271"/>
                  </a:cubicBezTo>
                  <a:lnTo>
                    <a:pt x="2371" y="1246"/>
                  </a:lnTo>
                  <a:cubicBezTo>
                    <a:pt x="2371" y="1233"/>
                    <a:pt x="2371" y="1221"/>
                    <a:pt x="2377" y="1203"/>
                  </a:cubicBezTo>
                  <a:cubicBezTo>
                    <a:pt x="2384" y="1190"/>
                    <a:pt x="2377" y="1190"/>
                    <a:pt x="2377" y="1184"/>
                  </a:cubicBezTo>
                  <a:lnTo>
                    <a:pt x="2377" y="1116"/>
                  </a:lnTo>
                  <a:cubicBezTo>
                    <a:pt x="2377" y="1110"/>
                    <a:pt x="2377" y="1103"/>
                    <a:pt x="2377" y="1097"/>
                  </a:cubicBezTo>
                  <a:lnTo>
                    <a:pt x="2371" y="1048"/>
                  </a:lnTo>
                  <a:lnTo>
                    <a:pt x="2365" y="1017"/>
                  </a:lnTo>
                  <a:cubicBezTo>
                    <a:pt x="2365" y="1011"/>
                    <a:pt x="2365" y="1004"/>
                    <a:pt x="2365" y="998"/>
                  </a:cubicBezTo>
                  <a:cubicBezTo>
                    <a:pt x="2365" y="986"/>
                    <a:pt x="2365" y="973"/>
                    <a:pt x="2353" y="967"/>
                  </a:cubicBezTo>
                  <a:cubicBezTo>
                    <a:pt x="2346" y="955"/>
                    <a:pt x="2353" y="955"/>
                    <a:pt x="2353" y="949"/>
                  </a:cubicBezTo>
                  <a:cubicBezTo>
                    <a:pt x="2223" y="559"/>
                    <a:pt x="1895" y="317"/>
                    <a:pt x="1480" y="150"/>
                  </a:cubicBezTo>
                  <a:cubicBezTo>
                    <a:pt x="1253" y="57"/>
                    <a:pt x="1025" y="1"/>
                    <a:pt x="806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2960;p96">
              <a:extLst>
                <a:ext uri="{FF2B5EF4-FFF2-40B4-BE49-F238E27FC236}">
                  <a16:creationId xmlns:a16="http://schemas.microsoft.com/office/drawing/2014/main" id="{9E46762A-9840-3716-070F-43C69AF509C7}"/>
                </a:ext>
              </a:extLst>
            </p:cNvPr>
            <p:cNvSpPr/>
            <p:nvPr/>
          </p:nvSpPr>
          <p:spPr>
            <a:xfrm>
              <a:off x="1056510" y="2179323"/>
              <a:ext cx="129910" cy="90839"/>
            </a:xfrm>
            <a:custGeom>
              <a:avLst/>
              <a:gdLst/>
              <a:ahLst/>
              <a:cxnLst/>
              <a:rect l="l" t="t" r="r" b="b"/>
              <a:pathLst>
                <a:path w="2384" h="1667" extrusionOk="0">
                  <a:moveTo>
                    <a:pt x="806" y="1"/>
                  </a:moveTo>
                  <a:cubicBezTo>
                    <a:pt x="630" y="1"/>
                    <a:pt x="460" y="37"/>
                    <a:pt x="297" y="119"/>
                  </a:cubicBezTo>
                  <a:lnTo>
                    <a:pt x="285" y="125"/>
                  </a:lnTo>
                  <a:lnTo>
                    <a:pt x="254" y="138"/>
                  </a:lnTo>
                  <a:lnTo>
                    <a:pt x="235" y="150"/>
                  </a:lnTo>
                  <a:lnTo>
                    <a:pt x="211" y="169"/>
                  </a:lnTo>
                  <a:lnTo>
                    <a:pt x="167" y="200"/>
                  </a:lnTo>
                  <a:lnTo>
                    <a:pt x="155" y="212"/>
                  </a:lnTo>
                  <a:cubicBezTo>
                    <a:pt x="136" y="224"/>
                    <a:pt x="124" y="237"/>
                    <a:pt x="105" y="255"/>
                  </a:cubicBezTo>
                  <a:lnTo>
                    <a:pt x="93" y="268"/>
                  </a:lnTo>
                  <a:cubicBezTo>
                    <a:pt x="87" y="286"/>
                    <a:pt x="74" y="299"/>
                    <a:pt x="68" y="311"/>
                  </a:cubicBezTo>
                  <a:lnTo>
                    <a:pt x="56" y="323"/>
                  </a:lnTo>
                  <a:cubicBezTo>
                    <a:pt x="50" y="342"/>
                    <a:pt x="44" y="354"/>
                    <a:pt x="37" y="367"/>
                  </a:cubicBezTo>
                  <a:cubicBezTo>
                    <a:pt x="31" y="373"/>
                    <a:pt x="31" y="379"/>
                    <a:pt x="31" y="385"/>
                  </a:cubicBezTo>
                  <a:cubicBezTo>
                    <a:pt x="13" y="429"/>
                    <a:pt x="0" y="472"/>
                    <a:pt x="0" y="515"/>
                  </a:cubicBezTo>
                  <a:lnTo>
                    <a:pt x="0" y="534"/>
                  </a:lnTo>
                  <a:cubicBezTo>
                    <a:pt x="0" y="552"/>
                    <a:pt x="0" y="571"/>
                    <a:pt x="0" y="590"/>
                  </a:cubicBezTo>
                  <a:cubicBezTo>
                    <a:pt x="0" y="590"/>
                    <a:pt x="0" y="596"/>
                    <a:pt x="0" y="602"/>
                  </a:cubicBezTo>
                  <a:cubicBezTo>
                    <a:pt x="0" y="627"/>
                    <a:pt x="6" y="652"/>
                    <a:pt x="13" y="670"/>
                  </a:cubicBezTo>
                  <a:cubicBezTo>
                    <a:pt x="19" y="695"/>
                    <a:pt x="25" y="726"/>
                    <a:pt x="37" y="751"/>
                  </a:cubicBezTo>
                  <a:cubicBezTo>
                    <a:pt x="44" y="775"/>
                    <a:pt x="56" y="794"/>
                    <a:pt x="68" y="819"/>
                  </a:cubicBezTo>
                  <a:lnTo>
                    <a:pt x="74" y="837"/>
                  </a:lnTo>
                  <a:cubicBezTo>
                    <a:pt x="87" y="856"/>
                    <a:pt x="99" y="881"/>
                    <a:pt x="112" y="899"/>
                  </a:cubicBezTo>
                  <a:cubicBezTo>
                    <a:pt x="112" y="905"/>
                    <a:pt x="118" y="912"/>
                    <a:pt x="118" y="912"/>
                  </a:cubicBezTo>
                  <a:cubicBezTo>
                    <a:pt x="136" y="942"/>
                    <a:pt x="155" y="967"/>
                    <a:pt x="174" y="992"/>
                  </a:cubicBezTo>
                  <a:cubicBezTo>
                    <a:pt x="553" y="1428"/>
                    <a:pt x="1097" y="1667"/>
                    <a:pt x="1666" y="1667"/>
                  </a:cubicBezTo>
                  <a:cubicBezTo>
                    <a:pt x="1719" y="1667"/>
                    <a:pt x="1773" y="1665"/>
                    <a:pt x="1826" y="1661"/>
                  </a:cubicBezTo>
                  <a:cubicBezTo>
                    <a:pt x="1857" y="1661"/>
                    <a:pt x="1888" y="1648"/>
                    <a:pt x="1919" y="1642"/>
                  </a:cubicBezTo>
                  <a:lnTo>
                    <a:pt x="1938" y="1642"/>
                  </a:lnTo>
                  <a:lnTo>
                    <a:pt x="2006" y="1623"/>
                  </a:lnTo>
                  <a:lnTo>
                    <a:pt x="2025" y="1617"/>
                  </a:lnTo>
                  <a:cubicBezTo>
                    <a:pt x="2049" y="1605"/>
                    <a:pt x="2074" y="1599"/>
                    <a:pt x="2093" y="1586"/>
                  </a:cubicBezTo>
                  <a:lnTo>
                    <a:pt x="2105" y="1586"/>
                  </a:lnTo>
                  <a:cubicBezTo>
                    <a:pt x="2124" y="1580"/>
                    <a:pt x="2148" y="1568"/>
                    <a:pt x="2173" y="1549"/>
                  </a:cubicBezTo>
                  <a:lnTo>
                    <a:pt x="2179" y="1543"/>
                  </a:lnTo>
                  <a:cubicBezTo>
                    <a:pt x="2192" y="1531"/>
                    <a:pt x="2210" y="1518"/>
                    <a:pt x="2229" y="1500"/>
                  </a:cubicBezTo>
                  <a:lnTo>
                    <a:pt x="2241" y="1487"/>
                  </a:lnTo>
                  <a:cubicBezTo>
                    <a:pt x="2254" y="1475"/>
                    <a:pt x="2266" y="1463"/>
                    <a:pt x="2278" y="1450"/>
                  </a:cubicBezTo>
                  <a:lnTo>
                    <a:pt x="2291" y="1438"/>
                  </a:lnTo>
                  <a:cubicBezTo>
                    <a:pt x="2303" y="1419"/>
                    <a:pt x="2316" y="1407"/>
                    <a:pt x="2328" y="1388"/>
                  </a:cubicBezTo>
                  <a:cubicBezTo>
                    <a:pt x="2340" y="1370"/>
                    <a:pt x="2346" y="1351"/>
                    <a:pt x="2359" y="1333"/>
                  </a:cubicBezTo>
                  <a:lnTo>
                    <a:pt x="2359" y="1314"/>
                  </a:lnTo>
                  <a:cubicBezTo>
                    <a:pt x="2359" y="1295"/>
                    <a:pt x="2371" y="1283"/>
                    <a:pt x="2371" y="1271"/>
                  </a:cubicBezTo>
                  <a:lnTo>
                    <a:pt x="2371" y="1246"/>
                  </a:lnTo>
                  <a:cubicBezTo>
                    <a:pt x="2371" y="1233"/>
                    <a:pt x="2371" y="1221"/>
                    <a:pt x="2377" y="1203"/>
                  </a:cubicBezTo>
                  <a:cubicBezTo>
                    <a:pt x="2384" y="1190"/>
                    <a:pt x="2377" y="1190"/>
                    <a:pt x="2377" y="1184"/>
                  </a:cubicBezTo>
                  <a:lnTo>
                    <a:pt x="2377" y="1116"/>
                  </a:lnTo>
                  <a:cubicBezTo>
                    <a:pt x="2377" y="1110"/>
                    <a:pt x="2377" y="1103"/>
                    <a:pt x="2377" y="1097"/>
                  </a:cubicBezTo>
                  <a:lnTo>
                    <a:pt x="2371" y="1048"/>
                  </a:lnTo>
                  <a:lnTo>
                    <a:pt x="2365" y="1017"/>
                  </a:lnTo>
                  <a:cubicBezTo>
                    <a:pt x="2365" y="1011"/>
                    <a:pt x="2365" y="1004"/>
                    <a:pt x="2365" y="998"/>
                  </a:cubicBezTo>
                  <a:cubicBezTo>
                    <a:pt x="2365" y="986"/>
                    <a:pt x="2365" y="973"/>
                    <a:pt x="2353" y="967"/>
                  </a:cubicBezTo>
                  <a:cubicBezTo>
                    <a:pt x="2346" y="955"/>
                    <a:pt x="2353" y="955"/>
                    <a:pt x="2353" y="949"/>
                  </a:cubicBezTo>
                  <a:cubicBezTo>
                    <a:pt x="2223" y="559"/>
                    <a:pt x="1895" y="317"/>
                    <a:pt x="1480" y="150"/>
                  </a:cubicBezTo>
                  <a:cubicBezTo>
                    <a:pt x="1253" y="57"/>
                    <a:pt x="1025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2961;p96">
              <a:extLst>
                <a:ext uri="{FF2B5EF4-FFF2-40B4-BE49-F238E27FC236}">
                  <a16:creationId xmlns:a16="http://schemas.microsoft.com/office/drawing/2014/main" id="{3FA05D4B-3EEA-0E5F-99A6-98BFF1757EEB}"/>
                </a:ext>
              </a:extLst>
            </p:cNvPr>
            <p:cNvSpPr/>
            <p:nvPr/>
          </p:nvSpPr>
          <p:spPr>
            <a:xfrm>
              <a:off x="1089205" y="2202101"/>
              <a:ext cx="47953" cy="59778"/>
            </a:xfrm>
            <a:custGeom>
              <a:avLst/>
              <a:gdLst/>
              <a:ahLst/>
              <a:cxnLst/>
              <a:rect l="l" t="t" r="r" b="b"/>
              <a:pathLst>
                <a:path w="880" h="1097" extrusionOk="0">
                  <a:moveTo>
                    <a:pt x="661" y="0"/>
                  </a:moveTo>
                  <a:cubicBezTo>
                    <a:pt x="635" y="0"/>
                    <a:pt x="608" y="10"/>
                    <a:pt x="589" y="29"/>
                  </a:cubicBezTo>
                  <a:cubicBezTo>
                    <a:pt x="391" y="234"/>
                    <a:pt x="205" y="450"/>
                    <a:pt x="38" y="673"/>
                  </a:cubicBezTo>
                  <a:cubicBezTo>
                    <a:pt x="1" y="723"/>
                    <a:pt x="7" y="791"/>
                    <a:pt x="56" y="828"/>
                  </a:cubicBezTo>
                  <a:cubicBezTo>
                    <a:pt x="56" y="834"/>
                    <a:pt x="63" y="834"/>
                    <a:pt x="63" y="834"/>
                  </a:cubicBezTo>
                  <a:cubicBezTo>
                    <a:pt x="162" y="896"/>
                    <a:pt x="261" y="952"/>
                    <a:pt x="366" y="989"/>
                  </a:cubicBezTo>
                  <a:cubicBezTo>
                    <a:pt x="471" y="1032"/>
                    <a:pt x="583" y="1069"/>
                    <a:pt x="694" y="1094"/>
                  </a:cubicBezTo>
                  <a:cubicBezTo>
                    <a:pt x="701" y="1096"/>
                    <a:pt x="709" y="1096"/>
                    <a:pt x="716" y="1096"/>
                  </a:cubicBezTo>
                  <a:cubicBezTo>
                    <a:pt x="765" y="1096"/>
                    <a:pt x="813" y="1062"/>
                    <a:pt x="824" y="1014"/>
                  </a:cubicBezTo>
                  <a:cubicBezTo>
                    <a:pt x="824" y="1007"/>
                    <a:pt x="824" y="1001"/>
                    <a:pt x="830" y="995"/>
                  </a:cubicBezTo>
                  <a:cubicBezTo>
                    <a:pt x="861" y="716"/>
                    <a:pt x="880" y="432"/>
                    <a:pt x="880" y="147"/>
                  </a:cubicBezTo>
                  <a:cubicBezTo>
                    <a:pt x="880" y="104"/>
                    <a:pt x="849" y="66"/>
                    <a:pt x="812" y="54"/>
                  </a:cubicBezTo>
                  <a:lnTo>
                    <a:pt x="756" y="29"/>
                  </a:lnTo>
                  <a:lnTo>
                    <a:pt x="706" y="11"/>
                  </a:lnTo>
                  <a:cubicBezTo>
                    <a:pt x="692" y="4"/>
                    <a:pt x="677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2962;p96">
              <a:extLst>
                <a:ext uri="{FF2B5EF4-FFF2-40B4-BE49-F238E27FC236}">
                  <a16:creationId xmlns:a16="http://schemas.microsoft.com/office/drawing/2014/main" id="{79BE7642-3C05-4780-1CEB-D603574CBF09}"/>
                </a:ext>
              </a:extLst>
            </p:cNvPr>
            <p:cNvSpPr/>
            <p:nvPr/>
          </p:nvSpPr>
          <p:spPr>
            <a:xfrm>
              <a:off x="1139119" y="2206678"/>
              <a:ext cx="32151" cy="56400"/>
            </a:xfrm>
            <a:custGeom>
              <a:avLst/>
              <a:gdLst/>
              <a:ahLst/>
              <a:cxnLst/>
              <a:rect l="l" t="t" r="r" b="b"/>
              <a:pathLst>
                <a:path w="590" h="1035" extrusionOk="0">
                  <a:moveTo>
                    <a:pt x="93" y="0"/>
                  </a:moveTo>
                  <a:cubicBezTo>
                    <a:pt x="54" y="0"/>
                    <a:pt x="32" y="48"/>
                    <a:pt x="38" y="112"/>
                  </a:cubicBezTo>
                  <a:cubicBezTo>
                    <a:pt x="50" y="379"/>
                    <a:pt x="38" y="645"/>
                    <a:pt x="7" y="911"/>
                  </a:cubicBezTo>
                  <a:cubicBezTo>
                    <a:pt x="1" y="973"/>
                    <a:pt x="44" y="1029"/>
                    <a:pt x="106" y="1035"/>
                  </a:cubicBezTo>
                  <a:lnTo>
                    <a:pt x="112" y="1035"/>
                  </a:lnTo>
                  <a:cubicBezTo>
                    <a:pt x="242" y="1035"/>
                    <a:pt x="366" y="1022"/>
                    <a:pt x="490" y="985"/>
                  </a:cubicBezTo>
                  <a:cubicBezTo>
                    <a:pt x="552" y="961"/>
                    <a:pt x="589" y="892"/>
                    <a:pt x="577" y="824"/>
                  </a:cubicBezTo>
                  <a:cubicBezTo>
                    <a:pt x="502" y="558"/>
                    <a:pt x="391" y="310"/>
                    <a:pt x="230" y="88"/>
                  </a:cubicBezTo>
                  <a:cubicBezTo>
                    <a:pt x="199" y="38"/>
                    <a:pt x="149" y="7"/>
                    <a:pt x="100" y="1"/>
                  </a:cubicBezTo>
                  <a:cubicBezTo>
                    <a:pt x="98" y="1"/>
                    <a:pt x="95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2963;p96">
              <a:extLst>
                <a:ext uri="{FF2B5EF4-FFF2-40B4-BE49-F238E27FC236}">
                  <a16:creationId xmlns:a16="http://schemas.microsoft.com/office/drawing/2014/main" id="{4E22F547-AEBF-6DC2-BFF8-26C2D60416BF}"/>
                </a:ext>
              </a:extLst>
            </p:cNvPr>
            <p:cNvSpPr/>
            <p:nvPr/>
          </p:nvSpPr>
          <p:spPr>
            <a:xfrm>
              <a:off x="1151271" y="2203354"/>
              <a:ext cx="32096" cy="48389"/>
            </a:xfrm>
            <a:custGeom>
              <a:avLst/>
              <a:gdLst/>
              <a:ahLst/>
              <a:cxnLst/>
              <a:rect l="l" t="t" r="r" b="b"/>
              <a:pathLst>
                <a:path w="589" h="888" extrusionOk="0">
                  <a:moveTo>
                    <a:pt x="32" y="1"/>
                  </a:moveTo>
                  <a:cubicBezTo>
                    <a:pt x="24" y="1"/>
                    <a:pt x="17" y="3"/>
                    <a:pt x="13" y="6"/>
                  </a:cubicBezTo>
                  <a:cubicBezTo>
                    <a:pt x="1" y="19"/>
                    <a:pt x="19" y="74"/>
                    <a:pt x="56" y="124"/>
                  </a:cubicBezTo>
                  <a:cubicBezTo>
                    <a:pt x="211" y="341"/>
                    <a:pt x="329" y="576"/>
                    <a:pt x="416" y="830"/>
                  </a:cubicBezTo>
                  <a:cubicBezTo>
                    <a:pt x="427" y="866"/>
                    <a:pt x="450" y="888"/>
                    <a:pt x="476" y="888"/>
                  </a:cubicBezTo>
                  <a:cubicBezTo>
                    <a:pt x="493" y="888"/>
                    <a:pt x="512" y="877"/>
                    <a:pt x="527" y="854"/>
                  </a:cubicBezTo>
                  <a:cubicBezTo>
                    <a:pt x="546" y="830"/>
                    <a:pt x="564" y="805"/>
                    <a:pt x="570" y="774"/>
                  </a:cubicBezTo>
                  <a:cubicBezTo>
                    <a:pt x="589" y="700"/>
                    <a:pt x="583" y="619"/>
                    <a:pt x="546" y="551"/>
                  </a:cubicBezTo>
                  <a:cubicBezTo>
                    <a:pt x="446" y="353"/>
                    <a:pt x="304" y="180"/>
                    <a:pt x="125" y="43"/>
                  </a:cubicBezTo>
                  <a:cubicBezTo>
                    <a:pt x="89" y="13"/>
                    <a:pt x="5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2964;p96">
              <a:extLst>
                <a:ext uri="{FF2B5EF4-FFF2-40B4-BE49-F238E27FC236}">
                  <a16:creationId xmlns:a16="http://schemas.microsoft.com/office/drawing/2014/main" id="{7EF06B40-6307-FA73-9406-220830B39979}"/>
                </a:ext>
              </a:extLst>
            </p:cNvPr>
            <p:cNvSpPr/>
            <p:nvPr/>
          </p:nvSpPr>
          <p:spPr>
            <a:xfrm>
              <a:off x="1152633" y="2198068"/>
              <a:ext cx="31606" cy="34058"/>
            </a:xfrm>
            <a:custGeom>
              <a:avLst/>
              <a:gdLst/>
              <a:ahLst/>
              <a:cxnLst/>
              <a:rect l="l" t="t" r="r" b="b"/>
              <a:pathLst>
                <a:path w="580" h="625" extrusionOk="0">
                  <a:moveTo>
                    <a:pt x="22" y="0"/>
                  </a:moveTo>
                  <a:cubicBezTo>
                    <a:pt x="8" y="0"/>
                    <a:pt x="1" y="7"/>
                    <a:pt x="1" y="17"/>
                  </a:cubicBezTo>
                  <a:cubicBezTo>
                    <a:pt x="7" y="35"/>
                    <a:pt x="56" y="66"/>
                    <a:pt x="112" y="116"/>
                  </a:cubicBezTo>
                  <a:cubicBezTo>
                    <a:pt x="285" y="233"/>
                    <a:pt x="434" y="394"/>
                    <a:pt x="539" y="580"/>
                  </a:cubicBezTo>
                  <a:cubicBezTo>
                    <a:pt x="555" y="609"/>
                    <a:pt x="568" y="624"/>
                    <a:pt x="574" y="624"/>
                  </a:cubicBezTo>
                  <a:cubicBezTo>
                    <a:pt x="579" y="624"/>
                    <a:pt x="579" y="610"/>
                    <a:pt x="570" y="580"/>
                  </a:cubicBezTo>
                  <a:cubicBezTo>
                    <a:pt x="545" y="506"/>
                    <a:pt x="514" y="438"/>
                    <a:pt x="477" y="376"/>
                  </a:cubicBezTo>
                  <a:cubicBezTo>
                    <a:pt x="397" y="239"/>
                    <a:pt x="285" y="128"/>
                    <a:pt x="149" y="48"/>
                  </a:cubicBezTo>
                  <a:cubicBezTo>
                    <a:pt x="124" y="35"/>
                    <a:pt x="100" y="23"/>
                    <a:pt x="75" y="17"/>
                  </a:cubicBezTo>
                  <a:cubicBezTo>
                    <a:pt x="5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2965;p96">
              <a:extLst>
                <a:ext uri="{FF2B5EF4-FFF2-40B4-BE49-F238E27FC236}">
                  <a16:creationId xmlns:a16="http://schemas.microsoft.com/office/drawing/2014/main" id="{A9D42C46-BD47-360E-75B0-435244721787}"/>
                </a:ext>
              </a:extLst>
            </p:cNvPr>
            <p:cNvSpPr/>
            <p:nvPr/>
          </p:nvSpPr>
          <p:spPr>
            <a:xfrm>
              <a:off x="1064575" y="2193981"/>
              <a:ext cx="55746" cy="43322"/>
            </a:xfrm>
            <a:custGeom>
              <a:avLst/>
              <a:gdLst/>
              <a:ahLst/>
              <a:cxnLst/>
              <a:rect l="l" t="t" r="r" b="b"/>
              <a:pathLst>
                <a:path w="1023" h="795" extrusionOk="0">
                  <a:moveTo>
                    <a:pt x="879" y="0"/>
                  </a:moveTo>
                  <a:cubicBezTo>
                    <a:pt x="865" y="0"/>
                    <a:pt x="851" y="2"/>
                    <a:pt x="837" y="5"/>
                  </a:cubicBezTo>
                  <a:cubicBezTo>
                    <a:pt x="564" y="54"/>
                    <a:pt x="310" y="153"/>
                    <a:pt x="75" y="296"/>
                  </a:cubicBezTo>
                  <a:cubicBezTo>
                    <a:pt x="19" y="333"/>
                    <a:pt x="1" y="407"/>
                    <a:pt x="26" y="469"/>
                  </a:cubicBezTo>
                  <a:cubicBezTo>
                    <a:pt x="87" y="581"/>
                    <a:pt x="168" y="680"/>
                    <a:pt x="261" y="766"/>
                  </a:cubicBezTo>
                  <a:cubicBezTo>
                    <a:pt x="261" y="766"/>
                    <a:pt x="267" y="773"/>
                    <a:pt x="267" y="773"/>
                  </a:cubicBezTo>
                  <a:cubicBezTo>
                    <a:pt x="289" y="787"/>
                    <a:pt x="312" y="794"/>
                    <a:pt x="334" y="794"/>
                  </a:cubicBezTo>
                  <a:cubicBezTo>
                    <a:pt x="368" y="794"/>
                    <a:pt x="399" y="778"/>
                    <a:pt x="422" y="748"/>
                  </a:cubicBezTo>
                  <a:cubicBezTo>
                    <a:pt x="589" y="537"/>
                    <a:pt x="762" y="345"/>
                    <a:pt x="954" y="160"/>
                  </a:cubicBezTo>
                  <a:cubicBezTo>
                    <a:pt x="1010" y="116"/>
                    <a:pt x="1022" y="67"/>
                    <a:pt x="991" y="36"/>
                  </a:cubicBezTo>
                  <a:cubicBezTo>
                    <a:pt x="959" y="13"/>
                    <a:pt x="920" y="0"/>
                    <a:pt x="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2966;p96">
              <a:extLst>
                <a:ext uri="{FF2B5EF4-FFF2-40B4-BE49-F238E27FC236}">
                  <a16:creationId xmlns:a16="http://schemas.microsoft.com/office/drawing/2014/main" id="{47EB9DA1-351D-6590-2F39-77D55A689E44}"/>
                </a:ext>
              </a:extLst>
            </p:cNvPr>
            <p:cNvSpPr/>
            <p:nvPr/>
          </p:nvSpPr>
          <p:spPr>
            <a:xfrm>
              <a:off x="1062069" y="2185263"/>
              <a:ext cx="53185" cy="21143"/>
            </a:xfrm>
            <a:custGeom>
              <a:avLst/>
              <a:gdLst/>
              <a:ahLst/>
              <a:cxnLst/>
              <a:rect l="l" t="t" r="r" b="b"/>
              <a:pathLst>
                <a:path w="976" h="388" extrusionOk="0">
                  <a:moveTo>
                    <a:pt x="697" y="1"/>
                  </a:moveTo>
                  <a:cubicBezTo>
                    <a:pt x="531" y="1"/>
                    <a:pt x="367" y="29"/>
                    <a:pt x="214" y="84"/>
                  </a:cubicBezTo>
                  <a:cubicBezTo>
                    <a:pt x="140" y="109"/>
                    <a:pt x="78" y="159"/>
                    <a:pt x="34" y="227"/>
                  </a:cubicBezTo>
                  <a:cubicBezTo>
                    <a:pt x="22" y="252"/>
                    <a:pt x="16" y="283"/>
                    <a:pt x="10" y="313"/>
                  </a:cubicBezTo>
                  <a:cubicBezTo>
                    <a:pt x="1" y="359"/>
                    <a:pt x="28" y="388"/>
                    <a:pt x="68" y="388"/>
                  </a:cubicBezTo>
                  <a:cubicBezTo>
                    <a:pt x="82" y="388"/>
                    <a:pt x="98" y="384"/>
                    <a:pt x="115" y="375"/>
                  </a:cubicBezTo>
                  <a:cubicBezTo>
                    <a:pt x="344" y="252"/>
                    <a:pt x="598" y="165"/>
                    <a:pt x="858" y="115"/>
                  </a:cubicBezTo>
                  <a:cubicBezTo>
                    <a:pt x="920" y="103"/>
                    <a:pt x="969" y="84"/>
                    <a:pt x="969" y="66"/>
                  </a:cubicBezTo>
                  <a:cubicBezTo>
                    <a:pt x="975" y="47"/>
                    <a:pt x="932" y="16"/>
                    <a:pt x="864" y="10"/>
                  </a:cubicBezTo>
                  <a:cubicBezTo>
                    <a:pt x="808" y="4"/>
                    <a:pt x="752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2967;p96">
              <a:extLst>
                <a:ext uri="{FF2B5EF4-FFF2-40B4-BE49-F238E27FC236}">
                  <a16:creationId xmlns:a16="http://schemas.microsoft.com/office/drawing/2014/main" id="{E6E3ABB8-9CFA-5D4E-375D-70F9BDCF9AF0}"/>
                </a:ext>
              </a:extLst>
            </p:cNvPr>
            <p:cNvSpPr/>
            <p:nvPr/>
          </p:nvSpPr>
          <p:spPr>
            <a:xfrm>
              <a:off x="1072095" y="2178669"/>
              <a:ext cx="46537" cy="8010"/>
            </a:xfrm>
            <a:custGeom>
              <a:avLst/>
              <a:gdLst/>
              <a:ahLst/>
              <a:cxnLst/>
              <a:rect l="l" t="t" r="r" b="b"/>
              <a:pathLst>
                <a:path w="854" h="147" extrusionOk="0">
                  <a:moveTo>
                    <a:pt x="504" y="1"/>
                  </a:moveTo>
                  <a:cubicBezTo>
                    <a:pt x="420" y="1"/>
                    <a:pt x="337" y="12"/>
                    <a:pt x="253" y="32"/>
                  </a:cubicBezTo>
                  <a:cubicBezTo>
                    <a:pt x="178" y="51"/>
                    <a:pt x="110" y="82"/>
                    <a:pt x="42" y="113"/>
                  </a:cubicBezTo>
                  <a:cubicBezTo>
                    <a:pt x="4" y="134"/>
                    <a:pt x="1" y="146"/>
                    <a:pt x="22" y="146"/>
                  </a:cubicBezTo>
                  <a:cubicBezTo>
                    <a:pt x="32" y="146"/>
                    <a:pt x="47" y="143"/>
                    <a:pt x="67" y="137"/>
                  </a:cubicBezTo>
                  <a:cubicBezTo>
                    <a:pt x="195" y="99"/>
                    <a:pt x="327" y="79"/>
                    <a:pt x="460" y="79"/>
                  </a:cubicBezTo>
                  <a:cubicBezTo>
                    <a:pt x="540" y="79"/>
                    <a:pt x="620" y="86"/>
                    <a:pt x="699" y="100"/>
                  </a:cubicBezTo>
                  <a:cubicBezTo>
                    <a:pt x="730" y="109"/>
                    <a:pt x="765" y="115"/>
                    <a:pt x="801" y="115"/>
                  </a:cubicBezTo>
                  <a:cubicBezTo>
                    <a:pt x="814" y="115"/>
                    <a:pt x="828" y="114"/>
                    <a:pt x="841" y="113"/>
                  </a:cubicBezTo>
                  <a:cubicBezTo>
                    <a:pt x="853" y="100"/>
                    <a:pt x="841" y="75"/>
                    <a:pt x="798" y="57"/>
                  </a:cubicBezTo>
                  <a:cubicBezTo>
                    <a:pt x="767" y="44"/>
                    <a:pt x="742" y="32"/>
                    <a:pt x="717" y="26"/>
                  </a:cubicBezTo>
                  <a:cubicBezTo>
                    <a:pt x="646" y="9"/>
                    <a:pt x="575" y="1"/>
                    <a:pt x="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2968;p96">
              <a:extLst>
                <a:ext uri="{FF2B5EF4-FFF2-40B4-BE49-F238E27FC236}">
                  <a16:creationId xmlns:a16="http://schemas.microsoft.com/office/drawing/2014/main" id="{EF9FFE54-EA63-AEF5-F490-B8F644909897}"/>
                </a:ext>
              </a:extLst>
            </p:cNvPr>
            <p:cNvSpPr/>
            <p:nvPr/>
          </p:nvSpPr>
          <p:spPr>
            <a:xfrm>
              <a:off x="1218078" y="1952530"/>
              <a:ext cx="179880" cy="165603"/>
            </a:xfrm>
            <a:custGeom>
              <a:avLst/>
              <a:gdLst/>
              <a:ahLst/>
              <a:cxnLst/>
              <a:rect l="l" t="t" r="r" b="b"/>
              <a:pathLst>
                <a:path w="3301" h="3039" extrusionOk="0">
                  <a:moveTo>
                    <a:pt x="2762" y="0"/>
                  </a:moveTo>
                  <a:cubicBezTo>
                    <a:pt x="2623" y="0"/>
                    <a:pt x="2441" y="47"/>
                    <a:pt x="2211" y="195"/>
                  </a:cubicBezTo>
                  <a:cubicBezTo>
                    <a:pt x="1994" y="338"/>
                    <a:pt x="1802" y="616"/>
                    <a:pt x="1864" y="802"/>
                  </a:cubicBezTo>
                  <a:cubicBezTo>
                    <a:pt x="1895" y="885"/>
                    <a:pt x="1970" y="938"/>
                    <a:pt x="2052" y="938"/>
                  </a:cubicBezTo>
                  <a:cubicBezTo>
                    <a:pt x="2068" y="938"/>
                    <a:pt x="2083" y="936"/>
                    <a:pt x="2099" y="932"/>
                  </a:cubicBezTo>
                  <a:cubicBezTo>
                    <a:pt x="2161" y="932"/>
                    <a:pt x="2204" y="882"/>
                    <a:pt x="2198" y="827"/>
                  </a:cubicBezTo>
                  <a:cubicBezTo>
                    <a:pt x="2192" y="769"/>
                    <a:pt x="2149" y="727"/>
                    <a:pt x="2097" y="727"/>
                  </a:cubicBezTo>
                  <a:cubicBezTo>
                    <a:pt x="2094" y="727"/>
                    <a:pt x="2090" y="727"/>
                    <a:pt x="2087" y="728"/>
                  </a:cubicBezTo>
                  <a:lnTo>
                    <a:pt x="2062" y="728"/>
                  </a:lnTo>
                  <a:cubicBezTo>
                    <a:pt x="2099" y="579"/>
                    <a:pt x="2198" y="449"/>
                    <a:pt x="2328" y="375"/>
                  </a:cubicBezTo>
                  <a:cubicBezTo>
                    <a:pt x="2491" y="266"/>
                    <a:pt x="2646" y="214"/>
                    <a:pt x="2769" y="214"/>
                  </a:cubicBezTo>
                  <a:cubicBezTo>
                    <a:pt x="2842" y="214"/>
                    <a:pt x="2903" y="233"/>
                    <a:pt x="2947" y="270"/>
                  </a:cubicBezTo>
                  <a:cubicBezTo>
                    <a:pt x="3065" y="369"/>
                    <a:pt x="3071" y="591"/>
                    <a:pt x="2972" y="808"/>
                  </a:cubicBezTo>
                  <a:cubicBezTo>
                    <a:pt x="2693" y="1415"/>
                    <a:pt x="2019" y="1650"/>
                    <a:pt x="1226" y="1879"/>
                  </a:cubicBezTo>
                  <a:cubicBezTo>
                    <a:pt x="304" y="2152"/>
                    <a:pt x="93" y="2554"/>
                    <a:pt x="50" y="2715"/>
                  </a:cubicBezTo>
                  <a:cubicBezTo>
                    <a:pt x="1" y="2833"/>
                    <a:pt x="56" y="2969"/>
                    <a:pt x="168" y="3024"/>
                  </a:cubicBezTo>
                  <a:lnTo>
                    <a:pt x="180" y="3024"/>
                  </a:lnTo>
                  <a:cubicBezTo>
                    <a:pt x="212" y="3034"/>
                    <a:pt x="244" y="3038"/>
                    <a:pt x="276" y="3038"/>
                  </a:cubicBezTo>
                  <a:cubicBezTo>
                    <a:pt x="394" y="3038"/>
                    <a:pt x="507" y="2978"/>
                    <a:pt x="570" y="2876"/>
                  </a:cubicBezTo>
                  <a:cubicBezTo>
                    <a:pt x="601" y="2826"/>
                    <a:pt x="589" y="2764"/>
                    <a:pt x="545" y="2733"/>
                  </a:cubicBezTo>
                  <a:cubicBezTo>
                    <a:pt x="527" y="2722"/>
                    <a:pt x="505" y="2716"/>
                    <a:pt x="484" y="2716"/>
                  </a:cubicBezTo>
                  <a:cubicBezTo>
                    <a:pt x="450" y="2716"/>
                    <a:pt x="416" y="2731"/>
                    <a:pt x="397" y="2758"/>
                  </a:cubicBezTo>
                  <a:cubicBezTo>
                    <a:pt x="370" y="2806"/>
                    <a:pt x="321" y="2835"/>
                    <a:pt x="273" y="2835"/>
                  </a:cubicBezTo>
                  <a:cubicBezTo>
                    <a:pt x="265" y="2835"/>
                    <a:pt x="256" y="2834"/>
                    <a:pt x="248" y="2833"/>
                  </a:cubicBezTo>
                  <a:cubicBezTo>
                    <a:pt x="236" y="2826"/>
                    <a:pt x="248" y="2795"/>
                    <a:pt x="248" y="2771"/>
                  </a:cubicBezTo>
                  <a:cubicBezTo>
                    <a:pt x="304" y="2566"/>
                    <a:pt x="607" y="2282"/>
                    <a:pt x="1282" y="2083"/>
                  </a:cubicBezTo>
                  <a:cubicBezTo>
                    <a:pt x="2124" y="1836"/>
                    <a:pt x="2842" y="1582"/>
                    <a:pt x="3158" y="895"/>
                  </a:cubicBezTo>
                  <a:cubicBezTo>
                    <a:pt x="3300" y="585"/>
                    <a:pt x="3269" y="276"/>
                    <a:pt x="3077" y="109"/>
                  </a:cubicBezTo>
                  <a:cubicBezTo>
                    <a:pt x="3027" y="65"/>
                    <a:pt x="2925" y="0"/>
                    <a:pt x="2762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2969;p96">
              <a:extLst>
                <a:ext uri="{FF2B5EF4-FFF2-40B4-BE49-F238E27FC236}">
                  <a16:creationId xmlns:a16="http://schemas.microsoft.com/office/drawing/2014/main" id="{7A011C46-B75F-BDF7-9759-2B1FAC20D46B}"/>
                </a:ext>
              </a:extLst>
            </p:cNvPr>
            <p:cNvSpPr/>
            <p:nvPr/>
          </p:nvSpPr>
          <p:spPr>
            <a:xfrm>
              <a:off x="1218078" y="1952530"/>
              <a:ext cx="179880" cy="165603"/>
            </a:xfrm>
            <a:custGeom>
              <a:avLst/>
              <a:gdLst/>
              <a:ahLst/>
              <a:cxnLst/>
              <a:rect l="l" t="t" r="r" b="b"/>
              <a:pathLst>
                <a:path w="3301" h="3039" extrusionOk="0">
                  <a:moveTo>
                    <a:pt x="2762" y="0"/>
                  </a:moveTo>
                  <a:cubicBezTo>
                    <a:pt x="2623" y="0"/>
                    <a:pt x="2441" y="47"/>
                    <a:pt x="2211" y="195"/>
                  </a:cubicBezTo>
                  <a:cubicBezTo>
                    <a:pt x="1994" y="338"/>
                    <a:pt x="1802" y="616"/>
                    <a:pt x="1864" y="802"/>
                  </a:cubicBezTo>
                  <a:cubicBezTo>
                    <a:pt x="1895" y="885"/>
                    <a:pt x="1970" y="938"/>
                    <a:pt x="2052" y="938"/>
                  </a:cubicBezTo>
                  <a:cubicBezTo>
                    <a:pt x="2068" y="938"/>
                    <a:pt x="2083" y="936"/>
                    <a:pt x="2099" y="932"/>
                  </a:cubicBezTo>
                  <a:cubicBezTo>
                    <a:pt x="2161" y="932"/>
                    <a:pt x="2204" y="882"/>
                    <a:pt x="2198" y="827"/>
                  </a:cubicBezTo>
                  <a:cubicBezTo>
                    <a:pt x="2192" y="769"/>
                    <a:pt x="2149" y="727"/>
                    <a:pt x="2097" y="727"/>
                  </a:cubicBezTo>
                  <a:cubicBezTo>
                    <a:pt x="2094" y="727"/>
                    <a:pt x="2090" y="727"/>
                    <a:pt x="2087" y="728"/>
                  </a:cubicBezTo>
                  <a:lnTo>
                    <a:pt x="2062" y="728"/>
                  </a:lnTo>
                  <a:cubicBezTo>
                    <a:pt x="2099" y="579"/>
                    <a:pt x="2198" y="449"/>
                    <a:pt x="2328" y="375"/>
                  </a:cubicBezTo>
                  <a:cubicBezTo>
                    <a:pt x="2491" y="266"/>
                    <a:pt x="2646" y="214"/>
                    <a:pt x="2769" y="214"/>
                  </a:cubicBezTo>
                  <a:cubicBezTo>
                    <a:pt x="2842" y="214"/>
                    <a:pt x="2903" y="233"/>
                    <a:pt x="2947" y="270"/>
                  </a:cubicBezTo>
                  <a:cubicBezTo>
                    <a:pt x="3065" y="369"/>
                    <a:pt x="3071" y="591"/>
                    <a:pt x="2972" y="808"/>
                  </a:cubicBezTo>
                  <a:cubicBezTo>
                    <a:pt x="2693" y="1415"/>
                    <a:pt x="2019" y="1650"/>
                    <a:pt x="1226" y="1879"/>
                  </a:cubicBezTo>
                  <a:cubicBezTo>
                    <a:pt x="304" y="2152"/>
                    <a:pt x="93" y="2554"/>
                    <a:pt x="50" y="2715"/>
                  </a:cubicBezTo>
                  <a:cubicBezTo>
                    <a:pt x="1" y="2833"/>
                    <a:pt x="56" y="2969"/>
                    <a:pt x="168" y="3024"/>
                  </a:cubicBezTo>
                  <a:lnTo>
                    <a:pt x="180" y="3024"/>
                  </a:lnTo>
                  <a:cubicBezTo>
                    <a:pt x="212" y="3034"/>
                    <a:pt x="244" y="3038"/>
                    <a:pt x="276" y="3038"/>
                  </a:cubicBezTo>
                  <a:cubicBezTo>
                    <a:pt x="394" y="3038"/>
                    <a:pt x="507" y="2978"/>
                    <a:pt x="570" y="2876"/>
                  </a:cubicBezTo>
                  <a:cubicBezTo>
                    <a:pt x="601" y="2826"/>
                    <a:pt x="589" y="2764"/>
                    <a:pt x="545" y="2733"/>
                  </a:cubicBezTo>
                  <a:cubicBezTo>
                    <a:pt x="527" y="2722"/>
                    <a:pt x="505" y="2716"/>
                    <a:pt x="484" y="2716"/>
                  </a:cubicBezTo>
                  <a:cubicBezTo>
                    <a:pt x="450" y="2716"/>
                    <a:pt x="416" y="2731"/>
                    <a:pt x="397" y="2758"/>
                  </a:cubicBezTo>
                  <a:cubicBezTo>
                    <a:pt x="370" y="2806"/>
                    <a:pt x="321" y="2835"/>
                    <a:pt x="273" y="2835"/>
                  </a:cubicBezTo>
                  <a:cubicBezTo>
                    <a:pt x="265" y="2835"/>
                    <a:pt x="256" y="2834"/>
                    <a:pt x="248" y="2833"/>
                  </a:cubicBezTo>
                  <a:cubicBezTo>
                    <a:pt x="236" y="2826"/>
                    <a:pt x="248" y="2795"/>
                    <a:pt x="248" y="2771"/>
                  </a:cubicBezTo>
                  <a:cubicBezTo>
                    <a:pt x="304" y="2566"/>
                    <a:pt x="607" y="2282"/>
                    <a:pt x="1282" y="2083"/>
                  </a:cubicBezTo>
                  <a:cubicBezTo>
                    <a:pt x="2124" y="1836"/>
                    <a:pt x="2842" y="1582"/>
                    <a:pt x="3158" y="895"/>
                  </a:cubicBezTo>
                  <a:cubicBezTo>
                    <a:pt x="3300" y="585"/>
                    <a:pt x="3269" y="276"/>
                    <a:pt x="3077" y="109"/>
                  </a:cubicBezTo>
                  <a:cubicBezTo>
                    <a:pt x="3027" y="65"/>
                    <a:pt x="2925" y="0"/>
                    <a:pt x="2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2970;p96">
              <a:extLst>
                <a:ext uri="{FF2B5EF4-FFF2-40B4-BE49-F238E27FC236}">
                  <a16:creationId xmlns:a16="http://schemas.microsoft.com/office/drawing/2014/main" id="{23ADFCD0-B19E-D2E5-589B-924E337222C0}"/>
                </a:ext>
              </a:extLst>
            </p:cNvPr>
            <p:cNvSpPr/>
            <p:nvPr/>
          </p:nvSpPr>
          <p:spPr>
            <a:xfrm>
              <a:off x="1083811" y="1924358"/>
              <a:ext cx="257804" cy="274751"/>
            </a:xfrm>
            <a:custGeom>
              <a:avLst/>
              <a:gdLst/>
              <a:ahLst/>
              <a:cxnLst/>
              <a:rect l="l" t="t" r="r" b="b"/>
              <a:pathLst>
                <a:path w="4731" h="5042" extrusionOk="0">
                  <a:moveTo>
                    <a:pt x="428" y="0"/>
                  </a:moveTo>
                  <a:cubicBezTo>
                    <a:pt x="1" y="1053"/>
                    <a:pt x="143" y="1740"/>
                    <a:pt x="310" y="2551"/>
                  </a:cubicBezTo>
                  <a:cubicBezTo>
                    <a:pt x="502" y="3510"/>
                    <a:pt x="954" y="4303"/>
                    <a:pt x="768" y="4848"/>
                  </a:cubicBezTo>
                  <a:cubicBezTo>
                    <a:pt x="756" y="4879"/>
                    <a:pt x="762" y="4916"/>
                    <a:pt x="787" y="4941"/>
                  </a:cubicBezTo>
                  <a:cubicBezTo>
                    <a:pt x="841" y="5005"/>
                    <a:pt x="919" y="5042"/>
                    <a:pt x="999" y="5042"/>
                  </a:cubicBezTo>
                  <a:cubicBezTo>
                    <a:pt x="1011" y="5042"/>
                    <a:pt x="1023" y="5041"/>
                    <a:pt x="1034" y="5040"/>
                  </a:cubicBezTo>
                  <a:cubicBezTo>
                    <a:pt x="1072" y="5040"/>
                    <a:pt x="1103" y="5021"/>
                    <a:pt x="1115" y="4990"/>
                  </a:cubicBezTo>
                  <a:cubicBezTo>
                    <a:pt x="1344" y="4458"/>
                    <a:pt x="2235" y="4216"/>
                    <a:pt x="3040" y="3659"/>
                  </a:cubicBezTo>
                  <a:cubicBezTo>
                    <a:pt x="3721" y="3195"/>
                    <a:pt x="4303" y="2811"/>
                    <a:pt x="4730" y="1746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2971;p96">
              <a:extLst>
                <a:ext uri="{FF2B5EF4-FFF2-40B4-BE49-F238E27FC236}">
                  <a16:creationId xmlns:a16="http://schemas.microsoft.com/office/drawing/2014/main" id="{E4956EEF-FC76-94FC-0747-E35C176A26DD}"/>
                </a:ext>
              </a:extLst>
            </p:cNvPr>
            <p:cNvSpPr/>
            <p:nvPr/>
          </p:nvSpPr>
          <p:spPr>
            <a:xfrm>
              <a:off x="1083811" y="1924358"/>
              <a:ext cx="59778" cy="271591"/>
            </a:xfrm>
            <a:custGeom>
              <a:avLst/>
              <a:gdLst/>
              <a:ahLst/>
              <a:cxnLst/>
              <a:rect l="l" t="t" r="r" b="b"/>
              <a:pathLst>
                <a:path w="1097" h="4984" extrusionOk="0">
                  <a:moveTo>
                    <a:pt x="428" y="0"/>
                  </a:moveTo>
                  <a:lnTo>
                    <a:pt x="422" y="13"/>
                  </a:lnTo>
                  <a:cubicBezTo>
                    <a:pt x="1" y="1059"/>
                    <a:pt x="149" y="1746"/>
                    <a:pt x="310" y="2551"/>
                  </a:cubicBezTo>
                  <a:cubicBezTo>
                    <a:pt x="502" y="3504"/>
                    <a:pt x="954" y="4303"/>
                    <a:pt x="768" y="4848"/>
                  </a:cubicBezTo>
                  <a:cubicBezTo>
                    <a:pt x="756" y="4879"/>
                    <a:pt x="762" y="4916"/>
                    <a:pt x="787" y="4941"/>
                  </a:cubicBezTo>
                  <a:cubicBezTo>
                    <a:pt x="799" y="4953"/>
                    <a:pt x="818" y="4971"/>
                    <a:pt x="830" y="4984"/>
                  </a:cubicBezTo>
                  <a:cubicBezTo>
                    <a:pt x="1041" y="4396"/>
                    <a:pt x="1078" y="3758"/>
                    <a:pt x="929" y="3151"/>
                  </a:cubicBezTo>
                  <a:cubicBezTo>
                    <a:pt x="725" y="2334"/>
                    <a:pt x="781" y="1474"/>
                    <a:pt x="1096" y="694"/>
                  </a:cubicBezTo>
                  <a:cubicBezTo>
                    <a:pt x="1096" y="694"/>
                    <a:pt x="744" y="229"/>
                    <a:pt x="564" y="56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2972;p96">
              <a:extLst>
                <a:ext uri="{FF2B5EF4-FFF2-40B4-BE49-F238E27FC236}">
                  <a16:creationId xmlns:a16="http://schemas.microsoft.com/office/drawing/2014/main" id="{3168AC82-EFAD-EC3C-223F-59EDED037A74}"/>
                </a:ext>
              </a:extLst>
            </p:cNvPr>
            <p:cNvSpPr/>
            <p:nvPr/>
          </p:nvSpPr>
          <p:spPr>
            <a:xfrm>
              <a:off x="1086862" y="1889048"/>
              <a:ext cx="274969" cy="165766"/>
            </a:xfrm>
            <a:custGeom>
              <a:avLst/>
              <a:gdLst/>
              <a:ahLst/>
              <a:cxnLst/>
              <a:rect l="l" t="t" r="r" b="b"/>
              <a:pathLst>
                <a:path w="5046" h="3042" extrusionOk="0">
                  <a:moveTo>
                    <a:pt x="1701" y="1"/>
                  </a:moveTo>
                  <a:cubicBezTo>
                    <a:pt x="1585" y="1"/>
                    <a:pt x="1472" y="8"/>
                    <a:pt x="1362" y="23"/>
                  </a:cubicBezTo>
                  <a:cubicBezTo>
                    <a:pt x="322" y="165"/>
                    <a:pt x="0" y="958"/>
                    <a:pt x="644" y="1781"/>
                  </a:cubicBezTo>
                  <a:cubicBezTo>
                    <a:pt x="1220" y="2523"/>
                    <a:pt x="2369" y="3042"/>
                    <a:pt x="3350" y="3042"/>
                  </a:cubicBezTo>
                  <a:cubicBezTo>
                    <a:pt x="3466" y="3042"/>
                    <a:pt x="3580" y="3034"/>
                    <a:pt x="3690" y="3019"/>
                  </a:cubicBezTo>
                  <a:cubicBezTo>
                    <a:pt x="4730" y="2871"/>
                    <a:pt x="5046" y="2085"/>
                    <a:pt x="4402" y="1261"/>
                  </a:cubicBezTo>
                  <a:cubicBezTo>
                    <a:pt x="3832" y="520"/>
                    <a:pt x="2678" y="1"/>
                    <a:pt x="1701" y="1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2973;p96">
              <a:extLst>
                <a:ext uri="{FF2B5EF4-FFF2-40B4-BE49-F238E27FC236}">
                  <a16:creationId xmlns:a16="http://schemas.microsoft.com/office/drawing/2014/main" id="{3FB9AD52-3C7C-53C4-163C-234FDDC0DBEB}"/>
                </a:ext>
              </a:extLst>
            </p:cNvPr>
            <p:cNvSpPr/>
            <p:nvPr/>
          </p:nvSpPr>
          <p:spPr>
            <a:xfrm>
              <a:off x="1086862" y="1889048"/>
              <a:ext cx="274969" cy="165766"/>
            </a:xfrm>
            <a:custGeom>
              <a:avLst/>
              <a:gdLst/>
              <a:ahLst/>
              <a:cxnLst/>
              <a:rect l="l" t="t" r="r" b="b"/>
              <a:pathLst>
                <a:path w="5046" h="3042" extrusionOk="0">
                  <a:moveTo>
                    <a:pt x="1701" y="1"/>
                  </a:moveTo>
                  <a:cubicBezTo>
                    <a:pt x="1585" y="1"/>
                    <a:pt x="1472" y="8"/>
                    <a:pt x="1362" y="23"/>
                  </a:cubicBezTo>
                  <a:cubicBezTo>
                    <a:pt x="322" y="165"/>
                    <a:pt x="0" y="958"/>
                    <a:pt x="644" y="1781"/>
                  </a:cubicBezTo>
                  <a:cubicBezTo>
                    <a:pt x="1220" y="2523"/>
                    <a:pt x="2369" y="3042"/>
                    <a:pt x="3350" y="3042"/>
                  </a:cubicBezTo>
                  <a:cubicBezTo>
                    <a:pt x="3466" y="3042"/>
                    <a:pt x="3580" y="3034"/>
                    <a:pt x="3690" y="3019"/>
                  </a:cubicBezTo>
                  <a:cubicBezTo>
                    <a:pt x="4730" y="2871"/>
                    <a:pt x="5046" y="2085"/>
                    <a:pt x="4402" y="1261"/>
                  </a:cubicBezTo>
                  <a:cubicBezTo>
                    <a:pt x="3832" y="520"/>
                    <a:pt x="2678" y="1"/>
                    <a:pt x="1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2974;p96">
              <a:extLst>
                <a:ext uri="{FF2B5EF4-FFF2-40B4-BE49-F238E27FC236}">
                  <a16:creationId xmlns:a16="http://schemas.microsoft.com/office/drawing/2014/main" id="{7D2E9A37-85F0-93CE-BE80-4030A9060EEF}"/>
                </a:ext>
              </a:extLst>
            </p:cNvPr>
            <p:cNvSpPr/>
            <p:nvPr/>
          </p:nvSpPr>
          <p:spPr>
            <a:xfrm>
              <a:off x="1113181" y="1904796"/>
              <a:ext cx="222329" cy="134324"/>
            </a:xfrm>
            <a:custGeom>
              <a:avLst/>
              <a:gdLst/>
              <a:ahLst/>
              <a:cxnLst/>
              <a:rect l="l" t="t" r="r" b="b"/>
              <a:pathLst>
                <a:path w="4080" h="2465" extrusionOk="0">
                  <a:moveTo>
                    <a:pt x="1374" y="0"/>
                  </a:moveTo>
                  <a:cubicBezTo>
                    <a:pt x="1279" y="0"/>
                    <a:pt x="1186" y="6"/>
                    <a:pt x="1096" y="19"/>
                  </a:cubicBezTo>
                  <a:cubicBezTo>
                    <a:pt x="254" y="137"/>
                    <a:pt x="0" y="774"/>
                    <a:pt x="514" y="1443"/>
                  </a:cubicBezTo>
                  <a:cubicBezTo>
                    <a:pt x="984" y="2040"/>
                    <a:pt x="1913" y="2464"/>
                    <a:pt x="2707" y="2464"/>
                  </a:cubicBezTo>
                  <a:cubicBezTo>
                    <a:pt x="2801" y="2464"/>
                    <a:pt x="2894" y="2458"/>
                    <a:pt x="2984" y="2446"/>
                  </a:cubicBezTo>
                  <a:cubicBezTo>
                    <a:pt x="3826" y="2328"/>
                    <a:pt x="4080" y="1690"/>
                    <a:pt x="3560" y="1022"/>
                  </a:cubicBezTo>
                  <a:cubicBezTo>
                    <a:pt x="3095" y="425"/>
                    <a:pt x="2167" y="0"/>
                    <a:pt x="1374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2975;p96">
              <a:extLst>
                <a:ext uri="{FF2B5EF4-FFF2-40B4-BE49-F238E27FC236}">
                  <a16:creationId xmlns:a16="http://schemas.microsoft.com/office/drawing/2014/main" id="{55DAAC61-08CF-3D44-D850-C2997F78C8C4}"/>
                </a:ext>
              </a:extLst>
            </p:cNvPr>
            <p:cNvSpPr/>
            <p:nvPr/>
          </p:nvSpPr>
          <p:spPr>
            <a:xfrm>
              <a:off x="1113181" y="1904796"/>
              <a:ext cx="222329" cy="134324"/>
            </a:xfrm>
            <a:custGeom>
              <a:avLst/>
              <a:gdLst/>
              <a:ahLst/>
              <a:cxnLst/>
              <a:rect l="l" t="t" r="r" b="b"/>
              <a:pathLst>
                <a:path w="4080" h="2465" extrusionOk="0">
                  <a:moveTo>
                    <a:pt x="1374" y="0"/>
                  </a:moveTo>
                  <a:cubicBezTo>
                    <a:pt x="1279" y="0"/>
                    <a:pt x="1186" y="6"/>
                    <a:pt x="1096" y="19"/>
                  </a:cubicBezTo>
                  <a:cubicBezTo>
                    <a:pt x="254" y="137"/>
                    <a:pt x="0" y="774"/>
                    <a:pt x="514" y="1443"/>
                  </a:cubicBezTo>
                  <a:cubicBezTo>
                    <a:pt x="984" y="2040"/>
                    <a:pt x="1913" y="2464"/>
                    <a:pt x="2707" y="2464"/>
                  </a:cubicBezTo>
                  <a:cubicBezTo>
                    <a:pt x="2801" y="2464"/>
                    <a:pt x="2894" y="2458"/>
                    <a:pt x="2984" y="2446"/>
                  </a:cubicBezTo>
                  <a:cubicBezTo>
                    <a:pt x="3826" y="2328"/>
                    <a:pt x="4080" y="1690"/>
                    <a:pt x="3560" y="1022"/>
                  </a:cubicBezTo>
                  <a:cubicBezTo>
                    <a:pt x="3095" y="425"/>
                    <a:pt x="2167" y="0"/>
                    <a:pt x="1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2976;p96">
              <a:extLst>
                <a:ext uri="{FF2B5EF4-FFF2-40B4-BE49-F238E27FC236}">
                  <a16:creationId xmlns:a16="http://schemas.microsoft.com/office/drawing/2014/main" id="{4BB12F63-0AE1-9CCB-9798-345CAA5B9195}"/>
                </a:ext>
              </a:extLst>
            </p:cNvPr>
            <p:cNvSpPr/>
            <p:nvPr/>
          </p:nvSpPr>
          <p:spPr>
            <a:xfrm>
              <a:off x="1113181" y="1904850"/>
              <a:ext cx="93509" cy="97160"/>
            </a:xfrm>
            <a:custGeom>
              <a:avLst/>
              <a:gdLst/>
              <a:ahLst/>
              <a:cxnLst/>
              <a:rect l="l" t="t" r="r" b="b"/>
              <a:pathLst>
                <a:path w="1716" h="1783" extrusionOk="0">
                  <a:moveTo>
                    <a:pt x="1409" y="1"/>
                  </a:moveTo>
                  <a:cubicBezTo>
                    <a:pt x="1306" y="1"/>
                    <a:pt x="1204" y="9"/>
                    <a:pt x="1102" y="24"/>
                  </a:cubicBezTo>
                  <a:cubicBezTo>
                    <a:pt x="248" y="142"/>
                    <a:pt x="0" y="773"/>
                    <a:pt x="514" y="1442"/>
                  </a:cubicBezTo>
                  <a:cubicBezTo>
                    <a:pt x="613" y="1566"/>
                    <a:pt x="731" y="1683"/>
                    <a:pt x="855" y="1782"/>
                  </a:cubicBezTo>
                  <a:cubicBezTo>
                    <a:pt x="706" y="761"/>
                    <a:pt x="1313" y="61"/>
                    <a:pt x="1715" y="24"/>
                  </a:cubicBezTo>
                  <a:cubicBezTo>
                    <a:pt x="1613" y="9"/>
                    <a:pt x="1511" y="1"/>
                    <a:pt x="14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2977;p96">
              <a:extLst>
                <a:ext uri="{FF2B5EF4-FFF2-40B4-BE49-F238E27FC236}">
                  <a16:creationId xmlns:a16="http://schemas.microsoft.com/office/drawing/2014/main" id="{6F5A824E-FC54-3AA4-5930-2049336CB1DE}"/>
                </a:ext>
              </a:extLst>
            </p:cNvPr>
            <p:cNvSpPr/>
            <p:nvPr/>
          </p:nvSpPr>
          <p:spPr>
            <a:xfrm>
              <a:off x="1024469" y="1990347"/>
              <a:ext cx="108985" cy="145876"/>
            </a:xfrm>
            <a:custGeom>
              <a:avLst/>
              <a:gdLst/>
              <a:ahLst/>
              <a:cxnLst/>
              <a:rect l="l" t="t" r="r" b="b"/>
              <a:pathLst>
                <a:path w="2000" h="2677" extrusionOk="0">
                  <a:moveTo>
                    <a:pt x="1301" y="0"/>
                  </a:moveTo>
                  <a:cubicBezTo>
                    <a:pt x="1236" y="0"/>
                    <a:pt x="1171" y="11"/>
                    <a:pt x="1108" y="34"/>
                  </a:cubicBezTo>
                  <a:cubicBezTo>
                    <a:pt x="644" y="207"/>
                    <a:pt x="272" y="560"/>
                    <a:pt x="87" y="1018"/>
                  </a:cubicBezTo>
                  <a:cubicBezTo>
                    <a:pt x="0" y="1191"/>
                    <a:pt x="12" y="1396"/>
                    <a:pt x="112" y="1563"/>
                  </a:cubicBezTo>
                  <a:cubicBezTo>
                    <a:pt x="291" y="1829"/>
                    <a:pt x="724" y="1866"/>
                    <a:pt x="1232" y="1885"/>
                  </a:cubicBezTo>
                  <a:cubicBezTo>
                    <a:pt x="1610" y="1897"/>
                    <a:pt x="1721" y="1996"/>
                    <a:pt x="1752" y="2052"/>
                  </a:cubicBezTo>
                  <a:cubicBezTo>
                    <a:pt x="1783" y="2120"/>
                    <a:pt x="1771" y="2200"/>
                    <a:pt x="1733" y="2262"/>
                  </a:cubicBezTo>
                  <a:cubicBezTo>
                    <a:pt x="1678" y="2361"/>
                    <a:pt x="1585" y="2436"/>
                    <a:pt x="1480" y="2467"/>
                  </a:cubicBezTo>
                  <a:cubicBezTo>
                    <a:pt x="1467" y="2429"/>
                    <a:pt x="1436" y="2399"/>
                    <a:pt x="1399" y="2392"/>
                  </a:cubicBezTo>
                  <a:cubicBezTo>
                    <a:pt x="1391" y="2391"/>
                    <a:pt x="1383" y="2390"/>
                    <a:pt x="1376" y="2390"/>
                  </a:cubicBezTo>
                  <a:cubicBezTo>
                    <a:pt x="1325" y="2390"/>
                    <a:pt x="1286" y="2424"/>
                    <a:pt x="1275" y="2473"/>
                  </a:cubicBezTo>
                  <a:cubicBezTo>
                    <a:pt x="1257" y="2553"/>
                    <a:pt x="1300" y="2634"/>
                    <a:pt x="1374" y="2665"/>
                  </a:cubicBezTo>
                  <a:lnTo>
                    <a:pt x="1381" y="2665"/>
                  </a:lnTo>
                  <a:cubicBezTo>
                    <a:pt x="1403" y="2672"/>
                    <a:pt x="1427" y="2676"/>
                    <a:pt x="1453" y="2676"/>
                  </a:cubicBezTo>
                  <a:cubicBezTo>
                    <a:pt x="1613" y="2676"/>
                    <a:pt x="1822" y="2536"/>
                    <a:pt x="1913" y="2349"/>
                  </a:cubicBezTo>
                  <a:cubicBezTo>
                    <a:pt x="1993" y="2225"/>
                    <a:pt x="2000" y="2070"/>
                    <a:pt x="1932" y="1940"/>
                  </a:cubicBezTo>
                  <a:cubicBezTo>
                    <a:pt x="1833" y="1779"/>
                    <a:pt x="1603" y="1693"/>
                    <a:pt x="1238" y="1674"/>
                  </a:cubicBezTo>
                  <a:cubicBezTo>
                    <a:pt x="823" y="1662"/>
                    <a:pt x="409" y="1631"/>
                    <a:pt x="279" y="1445"/>
                  </a:cubicBezTo>
                  <a:cubicBezTo>
                    <a:pt x="223" y="1334"/>
                    <a:pt x="223" y="1198"/>
                    <a:pt x="279" y="1086"/>
                  </a:cubicBezTo>
                  <a:cubicBezTo>
                    <a:pt x="452" y="696"/>
                    <a:pt x="768" y="387"/>
                    <a:pt x="1170" y="238"/>
                  </a:cubicBezTo>
                  <a:cubicBezTo>
                    <a:pt x="1213" y="218"/>
                    <a:pt x="1259" y="208"/>
                    <a:pt x="1305" y="208"/>
                  </a:cubicBezTo>
                  <a:cubicBezTo>
                    <a:pt x="1372" y="208"/>
                    <a:pt x="1440" y="229"/>
                    <a:pt x="1498" y="269"/>
                  </a:cubicBezTo>
                  <a:cubicBezTo>
                    <a:pt x="1517" y="281"/>
                    <a:pt x="1529" y="331"/>
                    <a:pt x="1517" y="387"/>
                  </a:cubicBezTo>
                  <a:cubicBezTo>
                    <a:pt x="1486" y="510"/>
                    <a:pt x="1393" y="609"/>
                    <a:pt x="1269" y="640"/>
                  </a:cubicBezTo>
                  <a:cubicBezTo>
                    <a:pt x="1220" y="659"/>
                    <a:pt x="1189" y="702"/>
                    <a:pt x="1195" y="752"/>
                  </a:cubicBezTo>
                  <a:cubicBezTo>
                    <a:pt x="1201" y="804"/>
                    <a:pt x="1244" y="845"/>
                    <a:pt x="1296" y="845"/>
                  </a:cubicBezTo>
                  <a:cubicBezTo>
                    <a:pt x="1299" y="845"/>
                    <a:pt x="1303" y="845"/>
                    <a:pt x="1306" y="845"/>
                  </a:cubicBezTo>
                  <a:cubicBezTo>
                    <a:pt x="1511" y="801"/>
                    <a:pt x="1672" y="640"/>
                    <a:pt x="1721" y="436"/>
                  </a:cubicBezTo>
                  <a:cubicBezTo>
                    <a:pt x="1758" y="312"/>
                    <a:pt x="1721" y="182"/>
                    <a:pt x="1628" y="102"/>
                  </a:cubicBezTo>
                  <a:cubicBezTo>
                    <a:pt x="1529" y="35"/>
                    <a:pt x="1416" y="0"/>
                    <a:pt x="1301" y="0"/>
                  </a:cubicBezTo>
                  <a:close/>
                </a:path>
              </a:pathLst>
            </a:custGeom>
            <a:solidFill>
              <a:srgbClr val="A46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2978;p96">
              <a:extLst>
                <a:ext uri="{FF2B5EF4-FFF2-40B4-BE49-F238E27FC236}">
                  <a16:creationId xmlns:a16="http://schemas.microsoft.com/office/drawing/2014/main" id="{5820556B-CBFE-5143-A610-78305EAC31BF}"/>
                </a:ext>
              </a:extLst>
            </p:cNvPr>
            <p:cNvSpPr/>
            <p:nvPr/>
          </p:nvSpPr>
          <p:spPr>
            <a:xfrm>
              <a:off x="1024469" y="1990347"/>
              <a:ext cx="108985" cy="145876"/>
            </a:xfrm>
            <a:custGeom>
              <a:avLst/>
              <a:gdLst/>
              <a:ahLst/>
              <a:cxnLst/>
              <a:rect l="l" t="t" r="r" b="b"/>
              <a:pathLst>
                <a:path w="2000" h="2677" extrusionOk="0">
                  <a:moveTo>
                    <a:pt x="1301" y="0"/>
                  </a:moveTo>
                  <a:cubicBezTo>
                    <a:pt x="1236" y="0"/>
                    <a:pt x="1171" y="11"/>
                    <a:pt x="1108" y="34"/>
                  </a:cubicBezTo>
                  <a:cubicBezTo>
                    <a:pt x="644" y="207"/>
                    <a:pt x="272" y="560"/>
                    <a:pt x="87" y="1018"/>
                  </a:cubicBezTo>
                  <a:cubicBezTo>
                    <a:pt x="0" y="1191"/>
                    <a:pt x="12" y="1396"/>
                    <a:pt x="112" y="1563"/>
                  </a:cubicBezTo>
                  <a:cubicBezTo>
                    <a:pt x="291" y="1829"/>
                    <a:pt x="724" y="1866"/>
                    <a:pt x="1232" y="1885"/>
                  </a:cubicBezTo>
                  <a:cubicBezTo>
                    <a:pt x="1610" y="1897"/>
                    <a:pt x="1721" y="1996"/>
                    <a:pt x="1752" y="2052"/>
                  </a:cubicBezTo>
                  <a:cubicBezTo>
                    <a:pt x="1783" y="2120"/>
                    <a:pt x="1771" y="2200"/>
                    <a:pt x="1733" y="2262"/>
                  </a:cubicBezTo>
                  <a:cubicBezTo>
                    <a:pt x="1678" y="2361"/>
                    <a:pt x="1585" y="2436"/>
                    <a:pt x="1480" y="2467"/>
                  </a:cubicBezTo>
                  <a:cubicBezTo>
                    <a:pt x="1467" y="2429"/>
                    <a:pt x="1436" y="2399"/>
                    <a:pt x="1399" y="2392"/>
                  </a:cubicBezTo>
                  <a:cubicBezTo>
                    <a:pt x="1391" y="2391"/>
                    <a:pt x="1383" y="2390"/>
                    <a:pt x="1376" y="2390"/>
                  </a:cubicBezTo>
                  <a:cubicBezTo>
                    <a:pt x="1325" y="2390"/>
                    <a:pt x="1286" y="2424"/>
                    <a:pt x="1275" y="2473"/>
                  </a:cubicBezTo>
                  <a:cubicBezTo>
                    <a:pt x="1257" y="2553"/>
                    <a:pt x="1300" y="2634"/>
                    <a:pt x="1374" y="2665"/>
                  </a:cubicBezTo>
                  <a:lnTo>
                    <a:pt x="1381" y="2665"/>
                  </a:lnTo>
                  <a:cubicBezTo>
                    <a:pt x="1403" y="2672"/>
                    <a:pt x="1427" y="2676"/>
                    <a:pt x="1453" y="2676"/>
                  </a:cubicBezTo>
                  <a:cubicBezTo>
                    <a:pt x="1613" y="2676"/>
                    <a:pt x="1822" y="2536"/>
                    <a:pt x="1913" y="2349"/>
                  </a:cubicBezTo>
                  <a:cubicBezTo>
                    <a:pt x="1993" y="2225"/>
                    <a:pt x="2000" y="2070"/>
                    <a:pt x="1932" y="1940"/>
                  </a:cubicBezTo>
                  <a:cubicBezTo>
                    <a:pt x="1833" y="1779"/>
                    <a:pt x="1603" y="1693"/>
                    <a:pt x="1238" y="1674"/>
                  </a:cubicBezTo>
                  <a:cubicBezTo>
                    <a:pt x="823" y="1662"/>
                    <a:pt x="409" y="1631"/>
                    <a:pt x="279" y="1445"/>
                  </a:cubicBezTo>
                  <a:cubicBezTo>
                    <a:pt x="223" y="1334"/>
                    <a:pt x="223" y="1198"/>
                    <a:pt x="279" y="1086"/>
                  </a:cubicBezTo>
                  <a:cubicBezTo>
                    <a:pt x="452" y="696"/>
                    <a:pt x="768" y="387"/>
                    <a:pt x="1170" y="238"/>
                  </a:cubicBezTo>
                  <a:cubicBezTo>
                    <a:pt x="1213" y="218"/>
                    <a:pt x="1259" y="208"/>
                    <a:pt x="1305" y="208"/>
                  </a:cubicBezTo>
                  <a:cubicBezTo>
                    <a:pt x="1372" y="208"/>
                    <a:pt x="1440" y="229"/>
                    <a:pt x="1498" y="269"/>
                  </a:cubicBezTo>
                  <a:cubicBezTo>
                    <a:pt x="1517" y="281"/>
                    <a:pt x="1529" y="331"/>
                    <a:pt x="1517" y="387"/>
                  </a:cubicBezTo>
                  <a:cubicBezTo>
                    <a:pt x="1486" y="510"/>
                    <a:pt x="1393" y="609"/>
                    <a:pt x="1269" y="640"/>
                  </a:cubicBezTo>
                  <a:cubicBezTo>
                    <a:pt x="1220" y="659"/>
                    <a:pt x="1189" y="702"/>
                    <a:pt x="1195" y="752"/>
                  </a:cubicBezTo>
                  <a:cubicBezTo>
                    <a:pt x="1201" y="804"/>
                    <a:pt x="1244" y="845"/>
                    <a:pt x="1296" y="845"/>
                  </a:cubicBezTo>
                  <a:cubicBezTo>
                    <a:pt x="1299" y="845"/>
                    <a:pt x="1303" y="845"/>
                    <a:pt x="1306" y="845"/>
                  </a:cubicBezTo>
                  <a:cubicBezTo>
                    <a:pt x="1511" y="801"/>
                    <a:pt x="1672" y="640"/>
                    <a:pt x="1721" y="436"/>
                  </a:cubicBezTo>
                  <a:cubicBezTo>
                    <a:pt x="1758" y="312"/>
                    <a:pt x="1721" y="182"/>
                    <a:pt x="1628" y="102"/>
                  </a:cubicBezTo>
                  <a:cubicBezTo>
                    <a:pt x="1529" y="35"/>
                    <a:pt x="141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9" name="Google Shape;1084;p68">
            <a:extLst>
              <a:ext uri="{FF2B5EF4-FFF2-40B4-BE49-F238E27FC236}">
                <a16:creationId xmlns:a16="http://schemas.microsoft.com/office/drawing/2014/main" id="{5E8153DA-8787-B473-DA47-3C7B7983C0C5}"/>
              </a:ext>
            </a:extLst>
          </p:cNvPr>
          <p:cNvGrpSpPr>
            <a:grpSpLocks noChangeAspect="1"/>
          </p:cNvGrpSpPr>
          <p:nvPr/>
        </p:nvGrpSpPr>
        <p:grpSpPr>
          <a:xfrm>
            <a:off x="4198553" y="1181017"/>
            <a:ext cx="798570" cy="720000"/>
            <a:chOff x="3278531" y="2481307"/>
            <a:chExt cx="2262467" cy="2039860"/>
          </a:xfrm>
        </p:grpSpPr>
        <p:sp>
          <p:nvSpPr>
            <p:cNvPr id="4160" name="Google Shape;1085;p68">
              <a:extLst>
                <a:ext uri="{FF2B5EF4-FFF2-40B4-BE49-F238E27FC236}">
                  <a16:creationId xmlns:a16="http://schemas.microsoft.com/office/drawing/2014/main" id="{7D2C34AD-3055-00FA-373B-9F43E96D4B65}"/>
                </a:ext>
              </a:extLst>
            </p:cNvPr>
            <p:cNvSpPr/>
            <p:nvPr/>
          </p:nvSpPr>
          <p:spPr>
            <a:xfrm flipH="1">
              <a:off x="4761831" y="3052174"/>
              <a:ext cx="48646" cy="85600"/>
            </a:xfrm>
            <a:custGeom>
              <a:avLst/>
              <a:gdLst/>
              <a:ahLst/>
              <a:cxnLst/>
              <a:rect l="l" t="t" r="r" b="b"/>
              <a:pathLst>
                <a:path w="3782" h="6655" extrusionOk="0">
                  <a:moveTo>
                    <a:pt x="0" y="0"/>
                  </a:moveTo>
                  <a:lnTo>
                    <a:pt x="227" y="5293"/>
                  </a:lnTo>
                  <a:lnTo>
                    <a:pt x="303" y="6654"/>
                  </a:lnTo>
                  <a:lnTo>
                    <a:pt x="3781" y="5520"/>
                  </a:lnTo>
                  <a:lnTo>
                    <a:pt x="3252" y="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1086;p68">
              <a:extLst>
                <a:ext uri="{FF2B5EF4-FFF2-40B4-BE49-F238E27FC236}">
                  <a16:creationId xmlns:a16="http://schemas.microsoft.com/office/drawing/2014/main" id="{2FD6F15A-3AAF-57C7-C3DC-C2369FC40DD8}"/>
                </a:ext>
              </a:extLst>
            </p:cNvPr>
            <p:cNvSpPr/>
            <p:nvPr/>
          </p:nvSpPr>
          <p:spPr>
            <a:xfrm flipH="1">
              <a:off x="4771125" y="3067523"/>
              <a:ext cx="48646" cy="85600"/>
            </a:xfrm>
            <a:custGeom>
              <a:avLst/>
              <a:gdLst/>
              <a:ahLst/>
              <a:cxnLst/>
              <a:rect l="l" t="t" r="r" b="b"/>
              <a:pathLst>
                <a:path w="3782" h="6655" extrusionOk="0">
                  <a:moveTo>
                    <a:pt x="0" y="0"/>
                  </a:moveTo>
                  <a:lnTo>
                    <a:pt x="227" y="5293"/>
                  </a:lnTo>
                  <a:lnTo>
                    <a:pt x="303" y="6654"/>
                  </a:lnTo>
                  <a:lnTo>
                    <a:pt x="3781" y="5520"/>
                  </a:lnTo>
                  <a:lnTo>
                    <a:pt x="3252" y="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2" name="Google Shape;1087;p68">
              <a:extLst>
                <a:ext uri="{FF2B5EF4-FFF2-40B4-BE49-F238E27FC236}">
                  <a16:creationId xmlns:a16="http://schemas.microsoft.com/office/drawing/2014/main" id="{2990BADB-AD6F-F613-3A47-E27C95D16EC0}"/>
                </a:ext>
              </a:extLst>
            </p:cNvPr>
            <p:cNvGrpSpPr/>
            <p:nvPr/>
          </p:nvGrpSpPr>
          <p:grpSpPr>
            <a:xfrm>
              <a:off x="3278531" y="2481307"/>
              <a:ext cx="2262467" cy="2039860"/>
              <a:chOff x="1047625" y="1033525"/>
              <a:chExt cx="4888650" cy="4407650"/>
            </a:xfrm>
          </p:grpSpPr>
          <p:sp>
            <p:nvSpPr>
              <p:cNvPr id="4164" name="Google Shape;1088;p68">
                <a:extLst>
                  <a:ext uri="{FF2B5EF4-FFF2-40B4-BE49-F238E27FC236}">
                    <a16:creationId xmlns:a16="http://schemas.microsoft.com/office/drawing/2014/main" id="{8DA6F38E-10D0-8742-12B1-E06C49DB50E6}"/>
                  </a:ext>
                </a:extLst>
              </p:cNvPr>
              <p:cNvSpPr/>
              <p:nvPr/>
            </p:nvSpPr>
            <p:spPr>
              <a:xfrm>
                <a:off x="3578925" y="1033525"/>
                <a:ext cx="2195350" cy="4378075"/>
              </a:xfrm>
              <a:custGeom>
                <a:avLst/>
                <a:gdLst/>
                <a:ahLst/>
                <a:cxnLst/>
                <a:rect l="l" t="t" r="r" b="b"/>
                <a:pathLst>
                  <a:path w="87814" h="175123" extrusionOk="0">
                    <a:moveTo>
                      <a:pt x="9765" y="0"/>
                    </a:moveTo>
                    <a:cubicBezTo>
                      <a:pt x="5689" y="0"/>
                      <a:pt x="1" y="3307"/>
                      <a:pt x="1" y="6936"/>
                    </a:cubicBezTo>
                    <a:lnTo>
                      <a:pt x="3698" y="150594"/>
                    </a:lnTo>
                    <a:cubicBezTo>
                      <a:pt x="3698" y="154639"/>
                      <a:pt x="6960" y="158554"/>
                      <a:pt x="11004" y="159336"/>
                    </a:cubicBezTo>
                    <a:lnTo>
                      <a:pt x="77853" y="175037"/>
                    </a:lnTo>
                    <a:cubicBezTo>
                      <a:pt x="78150" y="175095"/>
                      <a:pt x="78457" y="175122"/>
                      <a:pt x="78771" y="175122"/>
                    </a:cubicBezTo>
                    <a:cubicBezTo>
                      <a:pt x="82734" y="175122"/>
                      <a:pt x="87813" y="170742"/>
                      <a:pt x="87813" y="167035"/>
                    </a:cubicBezTo>
                    <a:lnTo>
                      <a:pt x="87813" y="22420"/>
                    </a:lnTo>
                    <a:cubicBezTo>
                      <a:pt x="87813" y="18375"/>
                      <a:pt x="84551" y="14504"/>
                      <a:pt x="80506" y="13721"/>
                    </a:cubicBezTo>
                    <a:lnTo>
                      <a:pt x="10961" y="108"/>
                    </a:lnTo>
                    <a:cubicBezTo>
                      <a:pt x="10585" y="35"/>
                      <a:pt x="10183" y="0"/>
                      <a:pt x="9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1089;p68">
                <a:extLst>
                  <a:ext uri="{FF2B5EF4-FFF2-40B4-BE49-F238E27FC236}">
                    <a16:creationId xmlns:a16="http://schemas.microsoft.com/office/drawing/2014/main" id="{1B16459D-3945-EEFF-C3B7-EB70E4B7EE48}"/>
                  </a:ext>
                </a:extLst>
              </p:cNvPr>
              <p:cNvSpPr/>
              <p:nvPr/>
            </p:nvSpPr>
            <p:spPr>
              <a:xfrm>
                <a:off x="3538700" y="1114300"/>
                <a:ext cx="2104000" cy="4326875"/>
              </a:xfrm>
              <a:custGeom>
                <a:avLst/>
                <a:gdLst/>
                <a:ahLst/>
                <a:cxnLst/>
                <a:rect l="l" t="t" r="r" b="b"/>
                <a:pathLst>
                  <a:path w="84160" h="173075" extrusionOk="0">
                    <a:moveTo>
                      <a:pt x="5895" y="0"/>
                    </a:moveTo>
                    <a:cubicBezTo>
                      <a:pt x="2529" y="0"/>
                      <a:pt x="0" y="2449"/>
                      <a:pt x="0" y="6011"/>
                    </a:cubicBezTo>
                    <a:lnTo>
                      <a:pt x="0" y="150625"/>
                    </a:lnTo>
                    <a:cubicBezTo>
                      <a:pt x="0" y="154670"/>
                      <a:pt x="3306" y="158585"/>
                      <a:pt x="7307" y="159367"/>
                    </a:cubicBezTo>
                    <a:lnTo>
                      <a:pt x="76853" y="172937"/>
                    </a:lnTo>
                    <a:cubicBezTo>
                      <a:pt x="77330" y="173030"/>
                      <a:pt x="77797" y="173074"/>
                      <a:pt x="78249" y="173074"/>
                    </a:cubicBezTo>
                    <a:cubicBezTo>
                      <a:pt x="81622" y="173074"/>
                      <a:pt x="84160" y="170589"/>
                      <a:pt x="84160" y="167022"/>
                    </a:cubicBezTo>
                    <a:lnTo>
                      <a:pt x="84160" y="22407"/>
                    </a:lnTo>
                    <a:cubicBezTo>
                      <a:pt x="84160" y="18406"/>
                      <a:pt x="80898" y="14492"/>
                      <a:pt x="76853" y="13709"/>
                    </a:cubicBezTo>
                    <a:lnTo>
                      <a:pt x="7307" y="139"/>
                    </a:lnTo>
                    <a:cubicBezTo>
                      <a:pt x="6824" y="45"/>
                      <a:pt x="6352" y="0"/>
                      <a:pt x="5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1090;p68">
                <a:extLst>
                  <a:ext uri="{FF2B5EF4-FFF2-40B4-BE49-F238E27FC236}">
                    <a16:creationId xmlns:a16="http://schemas.microsoft.com/office/drawing/2014/main" id="{06B49F7B-62CA-B189-E6A0-55432F1F954E}"/>
                  </a:ext>
                </a:extLst>
              </p:cNvPr>
              <p:cNvSpPr/>
              <p:nvPr/>
            </p:nvSpPr>
            <p:spPr>
              <a:xfrm>
                <a:off x="4298750" y="1355300"/>
                <a:ext cx="584875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23395" h="6398" extrusionOk="0">
                    <a:moveTo>
                      <a:pt x="885" y="1"/>
                    </a:moveTo>
                    <a:cubicBezTo>
                      <a:pt x="403" y="1"/>
                      <a:pt x="0" y="397"/>
                      <a:pt x="0" y="894"/>
                    </a:cubicBezTo>
                    <a:cubicBezTo>
                      <a:pt x="44" y="1546"/>
                      <a:pt x="479" y="2068"/>
                      <a:pt x="1087" y="2242"/>
                    </a:cubicBezTo>
                    <a:lnTo>
                      <a:pt x="22269" y="6374"/>
                    </a:lnTo>
                    <a:cubicBezTo>
                      <a:pt x="22337" y="6390"/>
                      <a:pt x="22405" y="6397"/>
                      <a:pt x="22472" y="6397"/>
                    </a:cubicBezTo>
                    <a:cubicBezTo>
                      <a:pt x="22961" y="6397"/>
                      <a:pt x="23394" y="5996"/>
                      <a:pt x="23356" y="5461"/>
                    </a:cubicBezTo>
                    <a:cubicBezTo>
                      <a:pt x="23356" y="4852"/>
                      <a:pt x="22877" y="4286"/>
                      <a:pt x="22269" y="4156"/>
                    </a:cubicBezTo>
                    <a:lnTo>
                      <a:pt x="1087" y="24"/>
                    </a:lnTo>
                    <a:cubicBezTo>
                      <a:pt x="1019" y="8"/>
                      <a:pt x="951" y="1"/>
                      <a:pt x="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1091;p68">
                <a:extLst>
                  <a:ext uri="{FF2B5EF4-FFF2-40B4-BE49-F238E27FC236}">
                    <a16:creationId xmlns:a16="http://schemas.microsoft.com/office/drawing/2014/main" id="{81EBF8C2-4ED6-C125-A682-91719E98FB9A}"/>
                  </a:ext>
                </a:extLst>
              </p:cNvPr>
              <p:cNvSpPr/>
              <p:nvPr/>
            </p:nvSpPr>
            <p:spPr>
              <a:xfrm>
                <a:off x="3665925" y="1424400"/>
                <a:ext cx="1849550" cy="3570800"/>
              </a:xfrm>
              <a:custGeom>
                <a:avLst/>
                <a:gdLst/>
                <a:ahLst/>
                <a:cxnLst/>
                <a:rect l="l" t="t" r="r" b="b"/>
                <a:pathLst>
                  <a:path w="73982" h="142832" extrusionOk="0">
                    <a:moveTo>
                      <a:pt x="0" y="0"/>
                    </a:moveTo>
                    <a:lnTo>
                      <a:pt x="0" y="128000"/>
                    </a:lnTo>
                    <a:lnTo>
                      <a:pt x="73982" y="142832"/>
                    </a:lnTo>
                    <a:lnTo>
                      <a:pt x="73982" y="12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DA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1092;p68">
                <a:extLst>
                  <a:ext uri="{FF2B5EF4-FFF2-40B4-BE49-F238E27FC236}">
                    <a16:creationId xmlns:a16="http://schemas.microsoft.com/office/drawing/2014/main" id="{71595445-810D-E9C2-038E-D314315CEFE0}"/>
                  </a:ext>
                </a:extLst>
              </p:cNvPr>
              <p:cNvSpPr/>
              <p:nvPr/>
            </p:nvSpPr>
            <p:spPr>
              <a:xfrm>
                <a:off x="3665925" y="2858800"/>
                <a:ext cx="578475" cy="1007275"/>
              </a:xfrm>
              <a:custGeom>
                <a:avLst/>
                <a:gdLst/>
                <a:ahLst/>
                <a:cxnLst/>
                <a:rect l="l" t="t" r="r" b="b"/>
                <a:pathLst>
                  <a:path w="23139" h="40291" extrusionOk="0">
                    <a:moveTo>
                      <a:pt x="19545" y="0"/>
                    </a:moveTo>
                    <a:cubicBezTo>
                      <a:pt x="19081" y="0"/>
                      <a:pt x="18576" y="89"/>
                      <a:pt x="18050" y="252"/>
                    </a:cubicBezTo>
                    <a:cubicBezTo>
                      <a:pt x="15527" y="1166"/>
                      <a:pt x="13222" y="2601"/>
                      <a:pt x="11265" y="4471"/>
                    </a:cubicBezTo>
                    <a:cubicBezTo>
                      <a:pt x="10482" y="5254"/>
                      <a:pt x="9743" y="6124"/>
                      <a:pt x="9134" y="7037"/>
                    </a:cubicBezTo>
                    <a:cubicBezTo>
                      <a:pt x="8133" y="8516"/>
                      <a:pt x="7264" y="10082"/>
                      <a:pt x="6481" y="11691"/>
                    </a:cubicBezTo>
                    <a:cubicBezTo>
                      <a:pt x="2827" y="19085"/>
                      <a:pt x="0" y="27088"/>
                      <a:pt x="131" y="35351"/>
                    </a:cubicBezTo>
                    <a:cubicBezTo>
                      <a:pt x="174" y="36830"/>
                      <a:pt x="348" y="38439"/>
                      <a:pt x="1392" y="39483"/>
                    </a:cubicBezTo>
                    <a:cubicBezTo>
                      <a:pt x="1977" y="40052"/>
                      <a:pt x="2705" y="40291"/>
                      <a:pt x="3513" y="40291"/>
                    </a:cubicBezTo>
                    <a:cubicBezTo>
                      <a:pt x="6913" y="40291"/>
                      <a:pt x="11736" y="36064"/>
                      <a:pt x="13353" y="34308"/>
                    </a:cubicBezTo>
                    <a:cubicBezTo>
                      <a:pt x="16267" y="31133"/>
                      <a:pt x="18354" y="27131"/>
                      <a:pt x="19876" y="23130"/>
                    </a:cubicBezTo>
                    <a:cubicBezTo>
                      <a:pt x="22399" y="16475"/>
                      <a:pt x="23138" y="9256"/>
                      <a:pt x="22051" y="2210"/>
                    </a:cubicBezTo>
                    <a:cubicBezTo>
                      <a:pt x="21765" y="652"/>
                      <a:pt x="20805" y="0"/>
                      <a:pt x="19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1093;p68">
                <a:extLst>
                  <a:ext uri="{FF2B5EF4-FFF2-40B4-BE49-F238E27FC236}">
                    <a16:creationId xmlns:a16="http://schemas.microsoft.com/office/drawing/2014/main" id="{A30F3092-A5D2-0362-7601-EE25EA4AB622}"/>
                  </a:ext>
                </a:extLst>
              </p:cNvPr>
              <p:cNvSpPr/>
              <p:nvPr/>
            </p:nvSpPr>
            <p:spPr>
              <a:xfrm>
                <a:off x="4024725" y="1723450"/>
                <a:ext cx="1044950" cy="1430375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57215" extrusionOk="0">
                    <a:moveTo>
                      <a:pt x="17636" y="1"/>
                    </a:moveTo>
                    <a:cubicBezTo>
                      <a:pt x="15992" y="1"/>
                      <a:pt x="14349" y="150"/>
                      <a:pt x="12744" y="434"/>
                    </a:cubicBezTo>
                    <a:cubicBezTo>
                      <a:pt x="8395" y="1173"/>
                      <a:pt x="5133" y="4000"/>
                      <a:pt x="3132" y="7871"/>
                    </a:cubicBezTo>
                    <a:cubicBezTo>
                      <a:pt x="1871" y="10307"/>
                      <a:pt x="1045" y="13003"/>
                      <a:pt x="740" y="15787"/>
                    </a:cubicBezTo>
                    <a:cubicBezTo>
                      <a:pt x="1" y="21702"/>
                      <a:pt x="1088" y="27486"/>
                      <a:pt x="1915" y="33314"/>
                    </a:cubicBezTo>
                    <a:cubicBezTo>
                      <a:pt x="2654" y="38882"/>
                      <a:pt x="3437" y="44492"/>
                      <a:pt x="5568" y="49711"/>
                    </a:cubicBezTo>
                    <a:cubicBezTo>
                      <a:pt x="5698" y="50103"/>
                      <a:pt x="5872" y="50451"/>
                      <a:pt x="6046" y="50799"/>
                    </a:cubicBezTo>
                    <a:cubicBezTo>
                      <a:pt x="6916" y="52843"/>
                      <a:pt x="8265" y="55191"/>
                      <a:pt x="10309" y="56322"/>
                    </a:cubicBezTo>
                    <a:cubicBezTo>
                      <a:pt x="11656" y="57055"/>
                      <a:pt x="13240" y="57215"/>
                      <a:pt x="14822" y="57215"/>
                    </a:cubicBezTo>
                    <a:cubicBezTo>
                      <a:pt x="15589" y="57215"/>
                      <a:pt x="16355" y="57177"/>
                      <a:pt x="17094" y="57149"/>
                    </a:cubicBezTo>
                    <a:cubicBezTo>
                      <a:pt x="20399" y="57062"/>
                      <a:pt x="23487" y="55800"/>
                      <a:pt x="26706" y="55278"/>
                    </a:cubicBezTo>
                    <a:cubicBezTo>
                      <a:pt x="29576" y="54800"/>
                      <a:pt x="32490" y="54452"/>
                      <a:pt x="35404" y="54278"/>
                    </a:cubicBezTo>
                    <a:cubicBezTo>
                      <a:pt x="37535" y="54148"/>
                      <a:pt x="40275" y="53930"/>
                      <a:pt x="41711" y="52103"/>
                    </a:cubicBezTo>
                    <a:cubicBezTo>
                      <a:pt x="41798" y="51929"/>
                      <a:pt x="40710" y="49624"/>
                      <a:pt x="40623" y="49320"/>
                    </a:cubicBezTo>
                    <a:cubicBezTo>
                      <a:pt x="40232" y="48320"/>
                      <a:pt x="39927" y="47319"/>
                      <a:pt x="39667" y="46275"/>
                    </a:cubicBezTo>
                    <a:cubicBezTo>
                      <a:pt x="39145" y="44231"/>
                      <a:pt x="38710" y="42187"/>
                      <a:pt x="38449" y="40099"/>
                    </a:cubicBezTo>
                    <a:cubicBezTo>
                      <a:pt x="37622" y="34532"/>
                      <a:pt x="37579" y="28965"/>
                      <a:pt x="37622" y="23354"/>
                    </a:cubicBezTo>
                    <a:cubicBezTo>
                      <a:pt x="37622" y="18266"/>
                      <a:pt x="37535" y="12786"/>
                      <a:pt x="34752" y="8349"/>
                    </a:cubicBezTo>
                    <a:cubicBezTo>
                      <a:pt x="33186" y="5783"/>
                      <a:pt x="30924" y="3739"/>
                      <a:pt x="28228" y="2391"/>
                    </a:cubicBezTo>
                    <a:cubicBezTo>
                      <a:pt x="24957" y="740"/>
                      <a:pt x="21293" y="1"/>
                      <a:pt x="17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1094;p68">
                <a:extLst>
                  <a:ext uri="{FF2B5EF4-FFF2-40B4-BE49-F238E27FC236}">
                    <a16:creationId xmlns:a16="http://schemas.microsoft.com/office/drawing/2014/main" id="{CFA94731-5008-59F8-92C8-2145FF688EE3}"/>
                  </a:ext>
                </a:extLst>
              </p:cNvPr>
              <p:cNvSpPr/>
              <p:nvPr/>
            </p:nvSpPr>
            <p:spPr>
              <a:xfrm>
                <a:off x="4281350" y="2355800"/>
                <a:ext cx="575225" cy="708100"/>
              </a:xfrm>
              <a:custGeom>
                <a:avLst/>
                <a:gdLst/>
                <a:ahLst/>
                <a:cxnLst/>
                <a:rect l="l" t="t" r="r" b="b"/>
                <a:pathLst>
                  <a:path w="23009" h="28324" extrusionOk="0">
                    <a:moveTo>
                      <a:pt x="13214" y="1"/>
                    </a:moveTo>
                    <a:cubicBezTo>
                      <a:pt x="10099" y="1"/>
                      <a:pt x="6134" y="2221"/>
                      <a:pt x="4002" y="3889"/>
                    </a:cubicBezTo>
                    <a:cubicBezTo>
                      <a:pt x="2436" y="5063"/>
                      <a:pt x="1044" y="6585"/>
                      <a:pt x="479" y="8455"/>
                    </a:cubicBezTo>
                    <a:cubicBezTo>
                      <a:pt x="131" y="9760"/>
                      <a:pt x="0" y="11108"/>
                      <a:pt x="87" y="12457"/>
                    </a:cubicBezTo>
                    <a:lnTo>
                      <a:pt x="87" y="19155"/>
                    </a:lnTo>
                    <a:cubicBezTo>
                      <a:pt x="131" y="21808"/>
                      <a:pt x="174" y="24548"/>
                      <a:pt x="1479" y="26853"/>
                    </a:cubicBezTo>
                    <a:cubicBezTo>
                      <a:pt x="1740" y="27331"/>
                      <a:pt x="2131" y="27766"/>
                      <a:pt x="2610" y="28027"/>
                    </a:cubicBezTo>
                    <a:cubicBezTo>
                      <a:pt x="3045" y="28208"/>
                      <a:pt x="3480" y="28299"/>
                      <a:pt x="3940" y="28299"/>
                    </a:cubicBezTo>
                    <a:cubicBezTo>
                      <a:pt x="4032" y="28299"/>
                      <a:pt x="4125" y="28295"/>
                      <a:pt x="4219" y="28288"/>
                    </a:cubicBezTo>
                    <a:cubicBezTo>
                      <a:pt x="5382" y="28307"/>
                      <a:pt x="6550" y="28323"/>
                      <a:pt x="7720" y="28323"/>
                    </a:cubicBezTo>
                    <a:cubicBezTo>
                      <a:pt x="12064" y="28323"/>
                      <a:pt x="16426" y="28096"/>
                      <a:pt x="20572" y="26896"/>
                    </a:cubicBezTo>
                    <a:cubicBezTo>
                      <a:pt x="21573" y="26635"/>
                      <a:pt x="22704" y="26114"/>
                      <a:pt x="22921" y="25070"/>
                    </a:cubicBezTo>
                    <a:cubicBezTo>
                      <a:pt x="23008" y="24461"/>
                      <a:pt x="22878" y="23808"/>
                      <a:pt x="22617" y="23286"/>
                    </a:cubicBezTo>
                    <a:cubicBezTo>
                      <a:pt x="20920" y="18981"/>
                      <a:pt x="18615" y="13718"/>
                      <a:pt x="18746" y="9021"/>
                    </a:cubicBezTo>
                    <a:cubicBezTo>
                      <a:pt x="18876" y="6237"/>
                      <a:pt x="17745" y="844"/>
                      <a:pt x="14309" y="105"/>
                    </a:cubicBezTo>
                    <a:cubicBezTo>
                      <a:pt x="13960" y="34"/>
                      <a:pt x="13594" y="1"/>
                      <a:pt x="132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1095;p68">
                <a:extLst>
                  <a:ext uri="{FF2B5EF4-FFF2-40B4-BE49-F238E27FC236}">
                    <a16:creationId xmlns:a16="http://schemas.microsoft.com/office/drawing/2014/main" id="{4D802A98-128F-3BA1-2CD2-E03ABDBB3AE0}"/>
                  </a:ext>
                </a:extLst>
              </p:cNvPr>
              <p:cNvSpPr/>
              <p:nvPr/>
            </p:nvSpPr>
            <p:spPr>
              <a:xfrm>
                <a:off x="3958427" y="2796909"/>
                <a:ext cx="1266775" cy="2319422"/>
              </a:xfrm>
              <a:custGeom>
                <a:avLst/>
                <a:gdLst/>
                <a:ahLst/>
                <a:cxnLst/>
                <a:rect l="l" t="t" r="r" b="b"/>
                <a:pathLst>
                  <a:path w="50671" h="102256" extrusionOk="0">
                    <a:moveTo>
                      <a:pt x="27962" y="0"/>
                    </a:moveTo>
                    <a:cubicBezTo>
                      <a:pt x="26000" y="0"/>
                      <a:pt x="24019" y="162"/>
                      <a:pt x="22095" y="248"/>
                    </a:cubicBezTo>
                    <a:cubicBezTo>
                      <a:pt x="18877" y="335"/>
                      <a:pt x="15702" y="466"/>
                      <a:pt x="12527" y="727"/>
                    </a:cubicBezTo>
                    <a:cubicBezTo>
                      <a:pt x="8743" y="1031"/>
                      <a:pt x="6003" y="3510"/>
                      <a:pt x="4394" y="6816"/>
                    </a:cubicBezTo>
                    <a:cubicBezTo>
                      <a:pt x="3219" y="9338"/>
                      <a:pt x="2436" y="11991"/>
                      <a:pt x="2001" y="14732"/>
                    </a:cubicBezTo>
                    <a:cubicBezTo>
                      <a:pt x="914" y="21473"/>
                      <a:pt x="914" y="28432"/>
                      <a:pt x="784" y="35217"/>
                    </a:cubicBezTo>
                    <a:cubicBezTo>
                      <a:pt x="697" y="42393"/>
                      <a:pt x="740" y="49613"/>
                      <a:pt x="740" y="56789"/>
                    </a:cubicBezTo>
                    <a:cubicBezTo>
                      <a:pt x="740" y="70707"/>
                      <a:pt x="1" y="84625"/>
                      <a:pt x="1" y="98543"/>
                    </a:cubicBezTo>
                    <a:cubicBezTo>
                      <a:pt x="7395" y="101413"/>
                      <a:pt x="15528" y="101979"/>
                      <a:pt x="23487" y="102196"/>
                    </a:cubicBezTo>
                    <a:cubicBezTo>
                      <a:pt x="24975" y="102231"/>
                      <a:pt x="26470" y="102255"/>
                      <a:pt x="27967" y="102255"/>
                    </a:cubicBezTo>
                    <a:cubicBezTo>
                      <a:pt x="35742" y="102255"/>
                      <a:pt x="43558" y="101614"/>
                      <a:pt x="50670" y="98586"/>
                    </a:cubicBezTo>
                    <a:cubicBezTo>
                      <a:pt x="50627" y="94237"/>
                      <a:pt x="47060" y="61965"/>
                      <a:pt x="46408" y="56094"/>
                    </a:cubicBezTo>
                    <a:cubicBezTo>
                      <a:pt x="44712" y="41262"/>
                      <a:pt x="43798" y="26388"/>
                      <a:pt x="42537" y="11513"/>
                    </a:cubicBezTo>
                    <a:cubicBezTo>
                      <a:pt x="42363" y="8469"/>
                      <a:pt x="41928" y="5555"/>
                      <a:pt x="39405" y="3554"/>
                    </a:cubicBezTo>
                    <a:cubicBezTo>
                      <a:pt x="36970" y="1684"/>
                      <a:pt x="34056" y="509"/>
                      <a:pt x="30968" y="161"/>
                    </a:cubicBezTo>
                    <a:cubicBezTo>
                      <a:pt x="29978" y="43"/>
                      <a:pt x="28972" y="0"/>
                      <a:pt x="279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1096;p68">
                <a:extLst>
                  <a:ext uri="{FF2B5EF4-FFF2-40B4-BE49-F238E27FC236}">
                    <a16:creationId xmlns:a16="http://schemas.microsoft.com/office/drawing/2014/main" id="{7E52ABCC-D881-CF4C-F503-5EDF8E95FB18}"/>
                  </a:ext>
                </a:extLst>
              </p:cNvPr>
              <p:cNvSpPr/>
              <p:nvPr/>
            </p:nvSpPr>
            <p:spPr>
              <a:xfrm>
                <a:off x="4238948" y="2785347"/>
                <a:ext cx="470825" cy="1007195"/>
              </a:xfrm>
              <a:custGeom>
                <a:avLst/>
                <a:gdLst/>
                <a:ahLst/>
                <a:cxnLst/>
                <a:rect l="l" t="t" r="r" b="b"/>
                <a:pathLst>
                  <a:path w="18833" h="44321" extrusionOk="0">
                    <a:moveTo>
                      <a:pt x="0" y="1"/>
                    </a:moveTo>
                    <a:lnTo>
                      <a:pt x="8351" y="44320"/>
                    </a:lnTo>
                    <a:lnTo>
                      <a:pt x="188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1097;p68">
                <a:extLst>
                  <a:ext uri="{FF2B5EF4-FFF2-40B4-BE49-F238E27FC236}">
                    <a16:creationId xmlns:a16="http://schemas.microsoft.com/office/drawing/2014/main" id="{C9DB1B7D-9A5B-6CAF-1B3D-1AA551150202}"/>
                  </a:ext>
                </a:extLst>
              </p:cNvPr>
              <p:cNvSpPr/>
              <p:nvPr/>
            </p:nvSpPr>
            <p:spPr>
              <a:xfrm>
                <a:off x="4834800" y="2835650"/>
                <a:ext cx="695900" cy="758600"/>
              </a:xfrm>
              <a:custGeom>
                <a:avLst/>
                <a:gdLst/>
                <a:ahLst/>
                <a:cxnLst/>
                <a:rect l="l" t="t" r="r" b="b"/>
                <a:pathLst>
                  <a:path w="27836" h="30344" extrusionOk="0">
                    <a:moveTo>
                      <a:pt x="906" y="1"/>
                    </a:moveTo>
                    <a:cubicBezTo>
                      <a:pt x="836" y="1"/>
                      <a:pt x="766" y="2"/>
                      <a:pt x="696" y="4"/>
                    </a:cubicBezTo>
                    <a:cubicBezTo>
                      <a:pt x="0" y="6833"/>
                      <a:pt x="1914" y="13965"/>
                      <a:pt x="6350" y="19228"/>
                    </a:cubicBezTo>
                    <a:cubicBezTo>
                      <a:pt x="8177" y="21272"/>
                      <a:pt x="10221" y="23143"/>
                      <a:pt x="12439" y="24839"/>
                    </a:cubicBezTo>
                    <a:lnTo>
                      <a:pt x="13309" y="25535"/>
                    </a:lnTo>
                    <a:cubicBezTo>
                      <a:pt x="14918" y="26926"/>
                      <a:pt x="16615" y="28144"/>
                      <a:pt x="18441" y="29232"/>
                    </a:cubicBezTo>
                    <a:cubicBezTo>
                      <a:pt x="19692" y="29895"/>
                      <a:pt x="21191" y="30343"/>
                      <a:pt x="22599" y="30343"/>
                    </a:cubicBezTo>
                    <a:cubicBezTo>
                      <a:pt x="24422" y="30343"/>
                      <a:pt x="26094" y="29591"/>
                      <a:pt x="26879" y="27579"/>
                    </a:cubicBezTo>
                    <a:cubicBezTo>
                      <a:pt x="27836" y="24969"/>
                      <a:pt x="27357" y="22099"/>
                      <a:pt x="25661" y="19968"/>
                    </a:cubicBezTo>
                    <a:cubicBezTo>
                      <a:pt x="22399" y="16010"/>
                      <a:pt x="19094" y="12052"/>
                      <a:pt x="15353" y="8529"/>
                    </a:cubicBezTo>
                    <a:cubicBezTo>
                      <a:pt x="13222" y="6528"/>
                      <a:pt x="10917" y="4745"/>
                      <a:pt x="8481" y="3136"/>
                    </a:cubicBezTo>
                    <a:cubicBezTo>
                      <a:pt x="7264" y="2353"/>
                      <a:pt x="6002" y="1657"/>
                      <a:pt x="4654" y="1048"/>
                    </a:cubicBezTo>
                    <a:cubicBezTo>
                      <a:pt x="3497" y="387"/>
                      <a:pt x="2223" y="1"/>
                      <a:pt x="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1098;p68">
                <a:extLst>
                  <a:ext uri="{FF2B5EF4-FFF2-40B4-BE49-F238E27FC236}">
                    <a16:creationId xmlns:a16="http://schemas.microsoft.com/office/drawing/2014/main" id="{E7A34584-5396-9196-6C6F-AE6C82506B66}"/>
                  </a:ext>
                </a:extLst>
              </p:cNvPr>
              <p:cNvSpPr/>
              <p:nvPr/>
            </p:nvSpPr>
            <p:spPr>
              <a:xfrm>
                <a:off x="4453150" y="2792425"/>
                <a:ext cx="386025" cy="984975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39399" extrusionOk="0">
                    <a:moveTo>
                      <a:pt x="10417" y="1"/>
                    </a:moveTo>
                    <a:cubicBezTo>
                      <a:pt x="9910" y="1"/>
                      <a:pt x="9391" y="50"/>
                      <a:pt x="8873" y="167"/>
                    </a:cubicBezTo>
                    <a:lnTo>
                      <a:pt x="0" y="39398"/>
                    </a:lnTo>
                    <a:lnTo>
                      <a:pt x="6872" y="23654"/>
                    </a:lnTo>
                    <a:lnTo>
                      <a:pt x="4871" y="20261"/>
                    </a:lnTo>
                    <a:lnTo>
                      <a:pt x="8133" y="20261"/>
                    </a:lnTo>
                    <a:lnTo>
                      <a:pt x="15440" y="1385"/>
                    </a:lnTo>
                    <a:cubicBezTo>
                      <a:pt x="15440" y="1385"/>
                      <a:pt x="13102" y="1"/>
                      <a:pt x="10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1099;p68">
                <a:extLst>
                  <a:ext uri="{FF2B5EF4-FFF2-40B4-BE49-F238E27FC236}">
                    <a16:creationId xmlns:a16="http://schemas.microsoft.com/office/drawing/2014/main" id="{ADA6DE13-6904-041A-2BA4-F12B484E8310}"/>
                  </a:ext>
                </a:extLst>
              </p:cNvPr>
              <p:cNvSpPr/>
              <p:nvPr/>
            </p:nvSpPr>
            <p:spPr>
              <a:xfrm>
                <a:off x="4085625" y="2813225"/>
                <a:ext cx="362100" cy="979400"/>
              </a:xfrm>
              <a:custGeom>
                <a:avLst/>
                <a:gdLst/>
                <a:ahLst/>
                <a:cxnLst/>
                <a:rect l="l" t="t" r="r" b="b"/>
                <a:pathLst>
                  <a:path w="14484" h="39176" extrusionOk="0">
                    <a:moveTo>
                      <a:pt x="6401" y="0"/>
                    </a:moveTo>
                    <a:cubicBezTo>
                      <a:pt x="3324" y="0"/>
                      <a:pt x="0" y="1945"/>
                      <a:pt x="0" y="1945"/>
                    </a:cubicBezTo>
                    <a:lnTo>
                      <a:pt x="6481" y="19429"/>
                    </a:lnTo>
                    <a:lnTo>
                      <a:pt x="9743" y="19429"/>
                    </a:lnTo>
                    <a:lnTo>
                      <a:pt x="7742" y="22822"/>
                    </a:lnTo>
                    <a:lnTo>
                      <a:pt x="14484" y="39175"/>
                    </a:lnTo>
                    <a:cubicBezTo>
                      <a:pt x="14484" y="39175"/>
                      <a:pt x="7916" y="3032"/>
                      <a:pt x="7394" y="75"/>
                    </a:cubicBezTo>
                    <a:cubicBezTo>
                      <a:pt x="7069" y="23"/>
                      <a:pt x="6736" y="0"/>
                      <a:pt x="6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1100;p68">
                <a:extLst>
                  <a:ext uri="{FF2B5EF4-FFF2-40B4-BE49-F238E27FC236}">
                    <a16:creationId xmlns:a16="http://schemas.microsoft.com/office/drawing/2014/main" id="{096C0002-B80D-7004-879C-C0E447135BD2}"/>
                  </a:ext>
                </a:extLst>
              </p:cNvPr>
              <p:cNvSpPr/>
              <p:nvPr/>
            </p:nvSpPr>
            <p:spPr>
              <a:xfrm>
                <a:off x="4518375" y="3926325"/>
                <a:ext cx="4895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685" extrusionOk="0">
                    <a:moveTo>
                      <a:pt x="1132" y="1"/>
                    </a:moveTo>
                    <a:cubicBezTo>
                      <a:pt x="392" y="1"/>
                      <a:pt x="1" y="914"/>
                      <a:pt x="523" y="1436"/>
                    </a:cubicBezTo>
                    <a:cubicBezTo>
                      <a:pt x="693" y="1607"/>
                      <a:pt x="905" y="1684"/>
                      <a:pt x="1114" y="1684"/>
                    </a:cubicBezTo>
                    <a:cubicBezTo>
                      <a:pt x="1544" y="1684"/>
                      <a:pt x="1958" y="1354"/>
                      <a:pt x="1958" y="827"/>
                    </a:cubicBezTo>
                    <a:cubicBezTo>
                      <a:pt x="1958" y="392"/>
                      <a:pt x="1566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1101;p68">
                <a:extLst>
                  <a:ext uri="{FF2B5EF4-FFF2-40B4-BE49-F238E27FC236}">
                    <a16:creationId xmlns:a16="http://schemas.microsoft.com/office/drawing/2014/main" id="{5F3FB400-FBDF-7BA2-1EDA-46376A4C4220}"/>
                  </a:ext>
                </a:extLst>
              </p:cNvPr>
              <p:cNvSpPr/>
              <p:nvPr/>
            </p:nvSpPr>
            <p:spPr>
              <a:xfrm>
                <a:off x="4524350" y="4284075"/>
                <a:ext cx="4407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664" extrusionOk="0">
                    <a:moveTo>
                      <a:pt x="876" y="0"/>
                    </a:moveTo>
                    <a:cubicBezTo>
                      <a:pt x="436" y="0"/>
                      <a:pt x="1" y="304"/>
                      <a:pt x="66" y="913"/>
                    </a:cubicBezTo>
                    <a:cubicBezTo>
                      <a:pt x="110" y="1414"/>
                      <a:pt x="501" y="1664"/>
                      <a:pt x="893" y="1664"/>
                    </a:cubicBezTo>
                    <a:cubicBezTo>
                      <a:pt x="1284" y="1664"/>
                      <a:pt x="1675" y="1414"/>
                      <a:pt x="1719" y="913"/>
                    </a:cubicBezTo>
                    <a:cubicBezTo>
                      <a:pt x="1762" y="304"/>
                      <a:pt x="1317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1102;p68">
                <a:extLst>
                  <a:ext uri="{FF2B5EF4-FFF2-40B4-BE49-F238E27FC236}">
                    <a16:creationId xmlns:a16="http://schemas.microsoft.com/office/drawing/2014/main" id="{7407A866-6C91-FAC8-1D49-E3BCBE4E4D5A}"/>
                  </a:ext>
                </a:extLst>
              </p:cNvPr>
              <p:cNvSpPr/>
              <p:nvPr/>
            </p:nvSpPr>
            <p:spPr>
              <a:xfrm>
                <a:off x="4111158" y="2732219"/>
                <a:ext cx="730725" cy="559525"/>
              </a:xfrm>
              <a:custGeom>
                <a:avLst/>
                <a:gdLst/>
                <a:ahLst/>
                <a:cxnLst/>
                <a:rect l="l" t="t" r="r" b="b"/>
                <a:pathLst>
                  <a:path w="29229" h="22381" extrusionOk="0">
                    <a:moveTo>
                      <a:pt x="15029" y="1"/>
                    </a:moveTo>
                    <a:cubicBezTo>
                      <a:pt x="7102" y="1"/>
                      <a:pt x="3835" y="3767"/>
                      <a:pt x="2784" y="5505"/>
                    </a:cubicBezTo>
                    <a:cubicBezTo>
                      <a:pt x="44" y="9985"/>
                      <a:pt x="1" y="15335"/>
                      <a:pt x="175" y="20815"/>
                    </a:cubicBezTo>
                    <a:lnTo>
                      <a:pt x="1262" y="20771"/>
                    </a:lnTo>
                    <a:cubicBezTo>
                      <a:pt x="1088" y="15465"/>
                      <a:pt x="1132" y="10333"/>
                      <a:pt x="3741" y="6071"/>
                    </a:cubicBezTo>
                    <a:cubicBezTo>
                      <a:pt x="6364" y="1794"/>
                      <a:pt x="12046" y="1140"/>
                      <a:pt x="15242" y="1140"/>
                    </a:cubicBezTo>
                    <a:cubicBezTo>
                      <a:pt x="15914" y="1140"/>
                      <a:pt x="16476" y="1169"/>
                      <a:pt x="16876" y="1200"/>
                    </a:cubicBezTo>
                    <a:cubicBezTo>
                      <a:pt x="20486" y="1461"/>
                      <a:pt x="23574" y="3200"/>
                      <a:pt x="25183" y="5940"/>
                    </a:cubicBezTo>
                    <a:cubicBezTo>
                      <a:pt x="26357" y="7941"/>
                      <a:pt x="27097" y="10333"/>
                      <a:pt x="27575" y="13682"/>
                    </a:cubicBezTo>
                    <a:cubicBezTo>
                      <a:pt x="27967" y="16553"/>
                      <a:pt x="28141" y="19467"/>
                      <a:pt x="28010" y="22337"/>
                    </a:cubicBezTo>
                    <a:lnTo>
                      <a:pt x="29098" y="22381"/>
                    </a:lnTo>
                    <a:cubicBezTo>
                      <a:pt x="29228" y="19423"/>
                      <a:pt x="29054" y="16466"/>
                      <a:pt x="28663" y="13508"/>
                    </a:cubicBezTo>
                    <a:cubicBezTo>
                      <a:pt x="28141" y="9985"/>
                      <a:pt x="27358" y="7506"/>
                      <a:pt x="26097" y="5375"/>
                    </a:cubicBezTo>
                    <a:cubicBezTo>
                      <a:pt x="24270" y="2287"/>
                      <a:pt x="20921" y="373"/>
                      <a:pt x="16919" y="69"/>
                    </a:cubicBezTo>
                    <a:cubicBezTo>
                      <a:pt x="16262" y="23"/>
                      <a:pt x="15632" y="1"/>
                      <a:pt x="15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1103;p68">
                <a:extLst>
                  <a:ext uri="{FF2B5EF4-FFF2-40B4-BE49-F238E27FC236}">
                    <a16:creationId xmlns:a16="http://schemas.microsoft.com/office/drawing/2014/main" id="{6F54431A-2BD0-D4C7-467A-D3CB080F9B2B}"/>
                  </a:ext>
                </a:extLst>
              </p:cNvPr>
              <p:cNvSpPr/>
              <p:nvPr/>
            </p:nvSpPr>
            <p:spPr>
              <a:xfrm>
                <a:off x="3331025" y="3039075"/>
                <a:ext cx="852475" cy="963400"/>
              </a:xfrm>
              <a:custGeom>
                <a:avLst/>
                <a:gdLst/>
                <a:ahLst/>
                <a:cxnLst/>
                <a:rect l="l" t="t" r="r" b="b"/>
                <a:pathLst>
                  <a:path w="34099" h="38536" extrusionOk="0">
                    <a:moveTo>
                      <a:pt x="1001" y="0"/>
                    </a:moveTo>
                    <a:lnTo>
                      <a:pt x="0" y="827"/>
                    </a:lnTo>
                    <a:lnTo>
                      <a:pt x="33099" y="38535"/>
                    </a:lnTo>
                    <a:lnTo>
                      <a:pt x="34099" y="37709"/>
                    </a:lnTo>
                    <a:lnTo>
                      <a:pt x="27705" y="2132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1104;p68">
                <a:extLst>
                  <a:ext uri="{FF2B5EF4-FFF2-40B4-BE49-F238E27FC236}">
                    <a16:creationId xmlns:a16="http://schemas.microsoft.com/office/drawing/2014/main" id="{6AD2858D-24C0-BDCD-7CFC-F73FA876A674}"/>
                  </a:ext>
                </a:extLst>
              </p:cNvPr>
              <p:cNvSpPr/>
              <p:nvPr/>
            </p:nvSpPr>
            <p:spPr>
              <a:xfrm>
                <a:off x="4334625" y="2507375"/>
                <a:ext cx="292525" cy="305550"/>
              </a:xfrm>
              <a:custGeom>
                <a:avLst/>
                <a:gdLst/>
                <a:ahLst/>
                <a:cxnLst/>
                <a:rect l="l" t="t" r="r" b="b"/>
                <a:pathLst>
                  <a:path w="11701" h="12222" extrusionOk="0">
                    <a:moveTo>
                      <a:pt x="0" y="0"/>
                    </a:moveTo>
                    <a:lnTo>
                      <a:pt x="0" y="12222"/>
                    </a:lnTo>
                    <a:lnTo>
                      <a:pt x="11700" y="12222"/>
                    </a:lnTo>
                    <a:lnTo>
                      <a:pt x="117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1105;p68">
                <a:extLst>
                  <a:ext uri="{FF2B5EF4-FFF2-40B4-BE49-F238E27FC236}">
                    <a16:creationId xmlns:a16="http://schemas.microsoft.com/office/drawing/2014/main" id="{38F5FB36-4C68-606B-71A4-9870F110B4F4}"/>
                  </a:ext>
                </a:extLst>
              </p:cNvPr>
              <p:cNvSpPr/>
              <p:nvPr/>
            </p:nvSpPr>
            <p:spPr>
              <a:xfrm>
                <a:off x="3331025" y="3059725"/>
                <a:ext cx="827475" cy="942750"/>
              </a:xfrm>
              <a:custGeom>
                <a:avLst/>
                <a:gdLst/>
                <a:ahLst/>
                <a:cxnLst/>
                <a:rect l="l" t="t" r="r" b="b"/>
                <a:pathLst>
                  <a:path w="33099" h="37710" extrusionOk="0">
                    <a:moveTo>
                      <a:pt x="0" y="1"/>
                    </a:moveTo>
                    <a:lnTo>
                      <a:pt x="9438" y="35752"/>
                    </a:lnTo>
                    <a:lnTo>
                      <a:pt x="33099" y="37709"/>
                    </a:lnTo>
                    <a:lnTo>
                      <a:pt x="26705" y="21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1106;p68">
                <a:extLst>
                  <a:ext uri="{FF2B5EF4-FFF2-40B4-BE49-F238E27FC236}">
                    <a16:creationId xmlns:a16="http://schemas.microsoft.com/office/drawing/2014/main" id="{07F2C4B4-B13D-B44E-481D-81E954A35978}"/>
                  </a:ext>
                </a:extLst>
              </p:cNvPr>
              <p:cNvSpPr/>
              <p:nvPr/>
            </p:nvSpPr>
            <p:spPr>
              <a:xfrm>
                <a:off x="3377775" y="3447525"/>
                <a:ext cx="222925" cy="275600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11024" extrusionOk="0">
                    <a:moveTo>
                      <a:pt x="2582" y="1"/>
                    </a:moveTo>
                    <a:cubicBezTo>
                      <a:pt x="2285" y="1"/>
                      <a:pt x="1990" y="6"/>
                      <a:pt x="1697" y="16"/>
                    </a:cubicBezTo>
                    <a:cubicBezTo>
                      <a:pt x="1392" y="16"/>
                      <a:pt x="1044" y="59"/>
                      <a:pt x="740" y="190"/>
                    </a:cubicBezTo>
                    <a:cubicBezTo>
                      <a:pt x="305" y="407"/>
                      <a:pt x="44" y="842"/>
                      <a:pt x="44" y="1321"/>
                    </a:cubicBezTo>
                    <a:cubicBezTo>
                      <a:pt x="1" y="2060"/>
                      <a:pt x="740" y="2582"/>
                      <a:pt x="1349" y="2886"/>
                    </a:cubicBezTo>
                    <a:cubicBezTo>
                      <a:pt x="1337" y="2882"/>
                      <a:pt x="1324" y="2879"/>
                      <a:pt x="1310" y="2879"/>
                    </a:cubicBezTo>
                    <a:cubicBezTo>
                      <a:pt x="1080" y="2879"/>
                      <a:pt x="648" y="3546"/>
                      <a:pt x="566" y="3669"/>
                    </a:cubicBezTo>
                    <a:cubicBezTo>
                      <a:pt x="392" y="4017"/>
                      <a:pt x="348" y="4452"/>
                      <a:pt x="479" y="4800"/>
                    </a:cubicBezTo>
                    <a:cubicBezTo>
                      <a:pt x="740" y="5322"/>
                      <a:pt x="1131" y="5800"/>
                      <a:pt x="1653" y="6061"/>
                    </a:cubicBezTo>
                    <a:cubicBezTo>
                      <a:pt x="1349" y="6931"/>
                      <a:pt x="1784" y="7845"/>
                      <a:pt x="2654" y="8193"/>
                    </a:cubicBezTo>
                    <a:cubicBezTo>
                      <a:pt x="2132" y="8671"/>
                      <a:pt x="2088" y="9497"/>
                      <a:pt x="2610" y="10019"/>
                    </a:cubicBezTo>
                    <a:cubicBezTo>
                      <a:pt x="3089" y="10454"/>
                      <a:pt x="3741" y="10759"/>
                      <a:pt x="4437" y="10846"/>
                    </a:cubicBezTo>
                    <a:cubicBezTo>
                      <a:pt x="4910" y="10964"/>
                      <a:pt x="5397" y="11023"/>
                      <a:pt x="5882" y="11023"/>
                    </a:cubicBezTo>
                    <a:cubicBezTo>
                      <a:pt x="6643" y="11023"/>
                      <a:pt x="7399" y="10877"/>
                      <a:pt x="8090" y="10585"/>
                    </a:cubicBezTo>
                    <a:cubicBezTo>
                      <a:pt x="8351" y="10411"/>
                      <a:pt x="8612" y="10237"/>
                      <a:pt x="8612" y="9932"/>
                    </a:cubicBezTo>
                    <a:cubicBezTo>
                      <a:pt x="8569" y="9671"/>
                      <a:pt x="8438" y="9497"/>
                      <a:pt x="8264" y="9323"/>
                    </a:cubicBezTo>
                    <a:cubicBezTo>
                      <a:pt x="7612" y="8801"/>
                      <a:pt x="6916" y="8366"/>
                      <a:pt x="6133" y="8106"/>
                    </a:cubicBezTo>
                    <a:cubicBezTo>
                      <a:pt x="6785" y="8106"/>
                      <a:pt x="7438" y="7975"/>
                      <a:pt x="8090" y="7801"/>
                    </a:cubicBezTo>
                    <a:cubicBezTo>
                      <a:pt x="8308" y="7758"/>
                      <a:pt x="8525" y="7627"/>
                      <a:pt x="8699" y="7410"/>
                    </a:cubicBezTo>
                    <a:cubicBezTo>
                      <a:pt x="8917" y="6931"/>
                      <a:pt x="8351" y="6409"/>
                      <a:pt x="7829" y="6235"/>
                    </a:cubicBezTo>
                    <a:cubicBezTo>
                      <a:pt x="7090" y="5931"/>
                      <a:pt x="6351" y="5757"/>
                      <a:pt x="5611" y="5670"/>
                    </a:cubicBezTo>
                    <a:cubicBezTo>
                      <a:pt x="6177" y="5452"/>
                      <a:pt x="6829" y="5539"/>
                      <a:pt x="7438" y="5452"/>
                    </a:cubicBezTo>
                    <a:cubicBezTo>
                      <a:pt x="8047" y="5365"/>
                      <a:pt x="8743" y="4887"/>
                      <a:pt x="8656" y="4278"/>
                    </a:cubicBezTo>
                    <a:cubicBezTo>
                      <a:pt x="8569" y="3669"/>
                      <a:pt x="7829" y="3408"/>
                      <a:pt x="7220" y="3278"/>
                    </a:cubicBezTo>
                    <a:lnTo>
                      <a:pt x="4828" y="2756"/>
                    </a:lnTo>
                    <a:cubicBezTo>
                      <a:pt x="5568" y="2756"/>
                      <a:pt x="6264" y="2625"/>
                      <a:pt x="6916" y="2408"/>
                    </a:cubicBezTo>
                    <a:cubicBezTo>
                      <a:pt x="7829" y="2103"/>
                      <a:pt x="7699" y="1234"/>
                      <a:pt x="7003" y="712"/>
                    </a:cubicBezTo>
                    <a:cubicBezTo>
                      <a:pt x="6655" y="494"/>
                      <a:pt x="6264" y="320"/>
                      <a:pt x="5829" y="277"/>
                    </a:cubicBezTo>
                    <a:lnTo>
                      <a:pt x="5655" y="233"/>
                    </a:lnTo>
                    <a:cubicBezTo>
                      <a:pt x="4643" y="65"/>
                      <a:pt x="3605" y="1"/>
                      <a:pt x="25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1107;p68">
                <a:extLst>
                  <a:ext uri="{FF2B5EF4-FFF2-40B4-BE49-F238E27FC236}">
                    <a16:creationId xmlns:a16="http://schemas.microsoft.com/office/drawing/2014/main" id="{99674C74-E364-079D-81FA-5DFD36225585}"/>
                  </a:ext>
                </a:extLst>
              </p:cNvPr>
              <p:cNvSpPr/>
              <p:nvPr/>
            </p:nvSpPr>
            <p:spPr>
              <a:xfrm>
                <a:off x="4826100" y="4286250"/>
                <a:ext cx="283800" cy="311000"/>
              </a:xfrm>
              <a:custGeom>
                <a:avLst/>
                <a:gdLst/>
                <a:ahLst/>
                <a:cxnLst/>
                <a:rect l="l" t="t" r="r" b="b"/>
                <a:pathLst>
                  <a:path w="11352" h="12440" extrusionOk="0">
                    <a:moveTo>
                      <a:pt x="44" y="0"/>
                    </a:moveTo>
                    <a:cubicBezTo>
                      <a:pt x="44" y="0"/>
                      <a:pt x="1" y="12439"/>
                      <a:pt x="5596" y="12439"/>
                    </a:cubicBezTo>
                    <a:cubicBezTo>
                      <a:pt x="5615" y="12439"/>
                      <a:pt x="5635" y="12439"/>
                      <a:pt x="5654" y="12439"/>
                    </a:cubicBezTo>
                    <a:cubicBezTo>
                      <a:pt x="11352" y="12352"/>
                      <a:pt x="10874" y="0"/>
                      <a:pt x="1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1108;p68">
                <a:extLst>
                  <a:ext uri="{FF2B5EF4-FFF2-40B4-BE49-F238E27FC236}">
                    <a16:creationId xmlns:a16="http://schemas.microsoft.com/office/drawing/2014/main" id="{D06BDAAD-A967-D5AA-CB3D-5303513657BC}"/>
                  </a:ext>
                </a:extLst>
              </p:cNvPr>
              <p:cNvSpPr/>
              <p:nvPr/>
            </p:nvSpPr>
            <p:spPr>
              <a:xfrm>
                <a:off x="4067150" y="1840475"/>
                <a:ext cx="697000" cy="869525"/>
              </a:xfrm>
              <a:custGeom>
                <a:avLst/>
                <a:gdLst/>
                <a:ahLst/>
                <a:cxnLst/>
                <a:rect l="l" t="t" r="r" b="b"/>
                <a:pathLst>
                  <a:path w="27880" h="34781" extrusionOk="0">
                    <a:moveTo>
                      <a:pt x="14360" y="0"/>
                    </a:moveTo>
                    <a:cubicBezTo>
                      <a:pt x="7203" y="0"/>
                      <a:pt x="1074" y="7302"/>
                      <a:pt x="566" y="16629"/>
                    </a:cubicBezTo>
                    <a:cubicBezTo>
                      <a:pt x="0" y="26241"/>
                      <a:pt x="5567" y="34331"/>
                      <a:pt x="12961" y="34766"/>
                    </a:cubicBezTo>
                    <a:cubicBezTo>
                      <a:pt x="13148" y="34776"/>
                      <a:pt x="13334" y="34781"/>
                      <a:pt x="13519" y="34781"/>
                    </a:cubicBezTo>
                    <a:cubicBezTo>
                      <a:pt x="20676" y="34781"/>
                      <a:pt x="26805" y="27479"/>
                      <a:pt x="27314" y="18152"/>
                    </a:cubicBezTo>
                    <a:cubicBezTo>
                      <a:pt x="27879" y="8540"/>
                      <a:pt x="22312" y="450"/>
                      <a:pt x="14918" y="15"/>
                    </a:cubicBezTo>
                    <a:cubicBezTo>
                      <a:pt x="14732" y="5"/>
                      <a:pt x="14546" y="0"/>
                      <a:pt x="143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1109;p68">
                <a:extLst>
                  <a:ext uri="{FF2B5EF4-FFF2-40B4-BE49-F238E27FC236}">
                    <a16:creationId xmlns:a16="http://schemas.microsoft.com/office/drawing/2014/main" id="{536DFF68-5D73-0A7A-BA70-C52EA5B6762E}"/>
                  </a:ext>
                </a:extLst>
              </p:cNvPr>
              <p:cNvSpPr/>
              <p:nvPr/>
            </p:nvSpPr>
            <p:spPr>
              <a:xfrm>
                <a:off x="4132375" y="1743625"/>
                <a:ext cx="695925" cy="661200"/>
              </a:xfrm>
              <a:custGeom>
                <a:avLst/>
                <a:gdLst/>
                <a:ahLst/>
                <a:cxnLst/>
                <a:rect l="l" t="t" r="r" b="b"/>
                <a:pathLst>
                  <a:path w="27837" h="26448" extrusionOk="0">
                    <a:moveTo>
                      <a:pt x="12646" y="0"/>
                    </a:moveTo>
                    <a:cubicBezTo>
                      <a:pt x="11286" y="0"/>
                      <a:pt x="9923" y="121"/>
                      <a:pt x="8569" y="366"/>
                    </a:cubicBezTo>
                    <a:cubicBezTo>
                      <a:pt x="7699" y="496"/>
                      <a:pt x="6873" y="757"/>
                      <a:pt x="6090" y="1149"/>
                    </a:cubicBezTo>
                    <a:cubicBezTo>
                      <a:pt x="5220" y="1627"/>
                      <a:pt x="4480" y="2280"/>
                      <a:pt x="3828" y="3063"/>
                    </a:cubicBezTo>
                    <a:cubicBezTo>
                      <a:pt x="2480" y="4498"/>
                      <a:pt x="1" y="6803"/>
                      <a:pt x="1610" y="8891"/>
                    </a:cubicBezTo>
                    <a:cubicBezTo>
                      <a:pt x="2132" y="9543"/>
                      <a:pt x="2871" y="10065"/>
                      <a:pt x="3654" y="10369"/>
                    </a:cubicBezTo>
                    <a:cubicBezTo>
                      <a:pt x="6264" y="11500"/>
                      <a:pt x="9047" y="12066"/>
                      <a:pt x="11831" y="12848"/>
                    </a:cubicBezTo>
                    <a:cubicBezTo>
                      <a:pt x="14571" y="13588"/>
                      <a:pt x="17354" y="14501"/>
                      <a:pt x="19529" y="16284"/>
                    </a:cubicBezTo>
                    <a:cubicBezTo>
                      <a:pt x="20921" y="17502"/>
                      <a:pt x="22139" y="18938"/>
                      <a:pt x="23052" y="20547"/>
                    </a:cubicBezTo>
                    <a:cubicBezTo>
                      <a:pt x="23922" y="22113"/>
                      <a:pt x="24139" y="23896"/>
                      <a:pt x="24618" y="25635"/>
                    </a:cubicBezTo>
                    <a:cubicBezTo>
                      <a:pt x="24705" y="25940"/>
                      <a:pt x="24792" y="26288"/>
                      <a:pt x="25096" y="26418"/>
                    </a:cubicBezTo>
                    <a:cubicBezTo>
                      <a:pt x="25155" y="26438"/>
                      <a:pt x="25213" y="26447"/>
                      <a:pt x="25269" y="26447"/>
                    </a:cubicBezTo>
                    <a:cubicBezTo>
                      <a:pt x="25713" y="26447"/>
                      <a:pt x="26073" y="25881"/>
                      <a:pt x="26227" y="25418"/>
                    </a:cubicBezTo>
                    <a:cubicBezTo>
                      <a:pt x="27227" y="22243"/>
                      <a:pt x="27749" y="18894"/>
                      <a:pt x="27793" y="15545"/>
                    </a:cubicBezTo>
                    <a:cubicBezTo>
                      <a:pt x="27836" y="13892"/>
                      <a:pt x="27749" y="12240"/>
                      <a:pt x="27662" y="10543"/>
                    </a:cubicBezTo>
                    <a:cubicBezTo>
                      <a:pt x="27575" y="9108"/>
                      <a:pt x="27575" y="7760"/>
                      <a:pt x="26923" y="6368"/>
                    </a:cubicBezTo>
                    <a:cubicBezTo>
                      <a:pt x="25749" y="3976"/>
                      <a:pt x="23269" y="2410"/>
                      <a:pt x="20747" y="1453"/>
                    </a:cubicBezTo>
                    <a:cubicBezTo>
                      <a:pt x="18129" y="493"/>
                      <a:pt x="15394" y="0"/>
                      <a:pt x="126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1110;p68">
                <a:extLst>
                  <a:ext uri="{FF2B5EF4-FFF2-40B4-BE49-F238E27FC236}">
                    <a16:creationId xmlns:a16="http://schemas.microsoft.com/office/drawing/2014/main" id="{0465532F-5B02-B9D2-4B4A-31D269852989}"/>
                  </a:ext>
                </a:extLst>
              </p:cNvPr>
              <p:cNvSpPr/>
              <p:nvPr/>
            </p:nvSpPr>
            <p:spPr>
              <a:xfrm>
                <a:off x="5589400" y="2488875"/>
                <a:ext cx="346875" cy="507825"/>
              </a:xfrm>
              <a:custGeom>
                <a:avLst/>
                <a:gdLst/>
                <a:ahLst/>
                <a:cxnLst/>
                <a:rect l="l" t="t" r="r" b="b"/>
                <a:pathLst>
                  <a:path w="13875" h="20313" extrusionOk="0">
                    <a:moveTo>
                      <a:pt x="7525" y="1"/>
                    </a:moveTo>
                    <a:cubicBezTo>
                      <a:pt x="6698" y="1"/>
                      <a:pt x="6176" y="871"/>
                      <a:pt x="5872" y="1654"/>
                    </a:cubicBezTo>
                    <a:cubicBezTo>
                      <a:pt x="4828" y="3741"/>
                      <a:pt x="4089" y="5959"/>
                      <a:pt x="3567" y="8265"/>
                    </a:cubicBezTo>
                    <a:cubicBezTo>
                      <a:pt x="3175" y="7047"/>
                      <a:pt x="2610" y="5090"/>
                      <a:pt x="1392" y="4568"/>
                    </a:cubicBezTo>
                    <a:cubicBezTo>
                      <a:pt x="1305" y="4524"/>
                      <a:pt x="1175" y="4524"/>
                      <a:pt x="1088" y="4524"/>
                    </a:cubicBezTo>
                    <a:cubicBezTo>
                      <a:pt x="870" y="4524"/>
                      <a:pt x="696" y="4698"/>
                      <a:pt x="609" y="4872"/>
                    </a:cubicBezTo>
                    <a:cubicBezTo>
                      <a:pt x="218" y="5611"/>
                      <a:pt x="348" y="6438"/>
                      <a:pt x="479" y="7221"/>
                    </a:cubicBezTo>
                    <a:cubicBezTo>
                      <a:pt x="696" y="8656"/>
                      <a:pt x="740" y="10135"/>
                      <a:pt x="609" y="11570"/>
                    </a:cubicBezTo>
                    <a:cubicBezTo>
                      <a:pt x="435" y="13484"/>
                      <a:pt x="740" y="15658"/>
                      <a:pt x="87" y="17442"/>
                    </a:cubicBezTo>
                    <a:cubicBezTo>
                      <a:pt x="0" y="17616"/>
                      <a:pt x="0" y="17790"/>
                      <a:pt x="0" y="17963"/>
                    </a:cubicBezTo>
                    <a:cubicBezTo>
                      <a:pt x="44" y="18094"/>
                      <a:pt x="87" y="18224"/>
                      <a:pt x="174" y="18355"/>
                    </a:cubicBezTo>
                    <a:cubicBezTo>
                      <a:pt x="827" y="19181"/>
                      <a:pt x="1653" y="19834"/>
                      <a:pt x="2610" y="20225"/>
                    </a:cubicBezTo>
                    <a:cubicBezTo>
                      <a:pt x="2697" y="20269"/>
                      <a:pt x="2827" y="20312"/>
                      <a:pt x="2914" y="20312"/>
                    </a:cubicBezTo>
                    <a:cubicBezTo>
                      <a:pt x="3001" y="20269"/>
                      <a:pt x="3088" y="20182"/>
                      <a:pt x="3132" y="20095"/>
                    </a:cubicBezTo>
                    <a:cubicBezTo>
                      <a:pt x="3828" y="19094"/>
                      <a:pt x="4567" y="18137"/>
                      <a:pt x="5350" y="17181"/>
                    </a:cubicBezTo>
                    <a:cubicBezTo>
                      <a:pt x="5915" y="16615"/>
                      <a:pt x="6524" y="16093"/>
                      <a:pt x="7177" y="15615"/>
                    </a:cubicBezTo>
                    <a:cubicBezTo>
                      <a:pt x="7786" y="15093"/>
                      <a:pt x="8395" y="14571"/>
                      <a:pt x="8960" y="14006"/>
                    </a:cubicBezTo>
                    <a:cubicBezTo>
                      <a:pt x="9830" y="13092"/>
                      <a:pt x="10613" y="12135"/>
                      <a:pt x="11352" y="11092"/>
                    </a:cubicBezTo>
                    <a:cubicBezTo>
                      <a:pt x="11917" y="10265"/>
                      <a:pt x="12439" y="9395"/>
                      <a:pt x="12918" y="8482"/>
                    </a:cubicBezTo>
                    <a:cubicBezTo>
                      <a:pt x="13222" y="7830"/>
                      <a:pt x="13875" y="6742"/>
                      <a:pt x="13875" y="6003"/>
                    </a:cubicBezTo>
                    <a:cubicBezTo>
                      <a:pt x="13875" y="5568"/>
                      <a:pt x="13614" y="5220"/>
                      <a:pt x="13222" y="5133"/>
                    </a:cubicBezTo>
                    <a:cubicBezTo>
                      <a:pt x="13005" y="5133"/>
                      <a:pt x="12787" y="5177"/>
                      <a:pt x="12570" y="5307"/>
                    </a:cubicBezTo>
                    <a:cubicBezTo>
                      <a:pt x="12006" y="5615"/>
                      <a:pt x="11532" y="6043"/>
                      <a:pt x="11168" y="6557"/>
                    </a:cubicBezTo>
                    <a:lnTo>
                      <a:pt x="11168" y="6557"/>
                    </a:lnTo>
                    <a:cubicBezTo>
                      <a:pt x="11594" y="5688"/>
                      <a:pt x="11994" y="4812"/>
                      <a:pt x="12352" y="3915"/>
                    </a:cubicBezTo>
                    <a:cubicBezTo>
                      <a:pt x="12483" y="3654"/>
                      <a:pt x="12526" y="3306"/>
                      <a:pt x="12526" y="3002"/>
                    </a:cubicBezTo>
                    <a:cubicBezTo>
                      <a:pt x="12526" y="2697"/>
                      <a:pt x="12309" y="2393"/>
                      <a:pt x="12004" y="2349"/>
                    </a:cubicBezTo>
                    <a:cubicBezTo>
                      <a:pt x="11967" y="2340"/>
                      <a:pt x="11931" y="2336"/>
                      <a:pt x="11894" y="2336"/>
                    </a:cubicBezTo>
                    <a:cubicBezTo>
                      <a:pt x="11592" y="2336"/>
                      <a:pt x="11324" y="2638"/>
                      <a:pt x="11091" y="2871"/>
                    </a:cubicBezTo>
                    <a:cubicBezTo>
                      <a:pt x="10308" y="3872"/>
                      <a:pt x="9656" y="5003"/>
                      <a:pt x="9177" y="6220"/>
                    </a:cubicBezTo>
                    <a:cubicBezTo>
                      <a:pt x="9612" y="4742"/>
                      <a:pt x="10091" y="3263"/>
                      <a:pt x="10569" y="1784"/>
                    </a:cubicBezTo>
                    <a:cubicBezTo>
                      <a:pt x="10700" y="1436"/>
                      <a:pt x="10743" y="1088"/>
                      <a:pt x="10700" y="697"/>
                    </a:cubicBezTo>
                    <a:cubicBezTo>
                      <a:pt x="10656" y="349"/>
                      <a:pt x="10352" y="44"/>
                      <a:pt x="10004" y="44"/>
                    </a:cubicBezTo>
                    <a:cubicBezTo>
                      <a:pt x="9656" y="44"/>
                      <a:pt x="9395" y="349"/>
                      <a:pt x="9221" y="653"/>
                    </a:cubicBezTo>
                    <a:cubicBezTo>
                      <a:pt x="8134" y="2306"/>
                      <a:pt x="7394" y="4176"/>
                      <a:pt x="6959" y="6090"/>
                    </a:cubicBezTo>
                    <a:cubicBezTo>
                      <a:pt x="7220" y="4829"/>
                      <a:pt x="7481" y="3567"/>
                      <a:pt x="7742" y="2306"/>
                    </a:cubicBezTo>
                    <a:cubicBezTo>
                      <a:pt x="7916" y="1523"/>
                      <a:pt x="8090" y="610"/>
                      <a:pt x="75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1111;p68">
                <a:extLst>
                  <a:ext uri="{FF2B5EF4-FFF2-40B4-BE49-F238E27FC236}">
                    <a16:creationId xmlns:a16="http://schemas.microsoft.com/office/drawing/2014/main" id="{8BAF38BC-F1AC-6589-45FD-68175FDDFA50}"/>
                  </a:ext>
                </a:extLst>
              </p:cNvPr>
              <p:cNvSpPr/>
              <p:nvPr/>
            </p:nvSpPr>
            <p:spPr>
              <a:xfrm>
                <a:off x="4664075" y="2302525"/>
                <a:ext cx="224025" cy="204175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8167" extrusionOk="0">
                    <a:moveTo>
                      <a:pt x="5395" y="1"/>
                    </a:moveTo>
                    <a:cubicBezTo>
                      <a:pt x="4017" y="1"/>
                      <a:pt x="2725" y="1140"/>
                      <a:pt x="1871" y="2279"/>
                    </a:cubicBezTo>
                    <a:cubicBezTo>
                      <a:pt x="1088" y="3366"/>
                      <a:pt x="1" y="5280"/>
                      <a:pt x="218" y="6628"/>
                    </a:cubicBezTo>
                    <a:cubicBezTo>
                      <a:pt x="425" y="7834"/>
                      <a:pt x="1586" y="8166"/>
                      <a:pt x="2665" y="8166"/>
                    </a:cubicBezTo>
                    <a:cubicBezTo>
                      <a:pt x="2948" y="8166"/>
                      <a:pt x="3227" y="8143"/>
                      <a:pt x="3480" y="8107"/>
                    </a:cubicBezTo>
                    <a:cubicBezTo>
                      <a:pt x="5263" y="7803"/>
                      <a:pt x="6481" y="6889"/>
                      <a:pt x="7569" y="5454"/>
                    </a:cubicBezTo>
                    <a:cubicBezTo>
                      <a:pt x="8960" y="3975"/>
                      <a:pt x="8656" y="1627"/>
                      <a:pt x="6960" y="539"/>
                    </a:cubicBezTo>
                    <a:cubicBezTo>
                      <a:pt x="6438" y="160"/>
                      <a:pt x="5911" y="1"/>
                      <a:pt x="5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1112;p68">
                <a:extLst>
                  <a:ext uri="{FF2B5EF4-FFF2-40B4-BE49-F238E27FC236}">
                    <a16:creationId xmlns:a16="http://schemas.microsoft.com/office/drawing/2014/main" id="{FAB7BE20-D982-36BA-7137-C489698B9194}"/>
                  </a:ext>
                </a:extLst>
              </p:cNvPr>
              <p:cNvSpPr/>
              <p:nvPr/>
            </p:nvSpPr>
            <p:spPr>
              <a:xfrm>
                <a:off x="5318650" y="2814225"/>
                <a:ext cx="453450" cy="783900"/>
              </a:xfrm>
              <a:custGeom>
                <a:avLst/>
                <a:gdLst/>
                <a:ahLst/>
                <a:cxnLst/>
                <a:rect l="l" t="t" r="r" b="b"/>
                <a:pathLst>
                  <a:path w="18138" h="31356" extrusionOk="0">
                    <a:moveTo>
                      <a:pt x="9520" y="0"/>
                    </a:moveTo>
                    <a:cubicBezTo>
                      <a:pt x="8966" y="0"/>
                      <a:pt x="8450" y="210"/>
                      <a:pt x="7960" y="818"/>
                    </a:cubicBezTo>
                    <a:cubicBezTo>
                      <a:pt x="5872" y="3340"/>
                      <a:pt x="4959" y="7211"/>
                      <a:pt x="3915" y="10256"/>
                    </a:cubicBezTo>
                    <a:cubicBezTo>
                      <a:pt x="2436" y="14518"/>
                      <a:pt x="957" y="18911"/>
                      <a:pt x="349" y="23347"/>
                    </a:cubicBezTo>
                    <a:cubicBezTo>
                      <a:pt x="1" y="25783"/>
                      <a:pt x="1" y="28697"/>
                      <a:pt x="1653" y="30132"/>
                    </a:cubicBezTo>
                    <a:cubicBezTo>
                      <a:pt x="2614" y="30992"/>
                      <a:pt x="3543" y="31356"/>
                      <a:pt x="4426" y="31356"/>
                    </a:cubicBezTo>
                    <a:cubicBezTo>
                      <a:pt x="8144" y="31356"/>
                      <a:pt x="11071" y="24932"/>
                      <a:pt x="12266" y="22086"/>
                    </a:cubicBezTo>
                    <a:cubicBezTo>
                      <a:pt x="13483" y="19259"/>
                      <a:pt x="14527" y="16345"/>
                      <a:pt x="15528" y="13431"/>
                    </a:cubicBezTo>
                    <a:cubicBezTo>
                      <a:pt x="16528" y="10647"/>
                      <a:pt x="17702" y="7864"/>
                      <a:pt x="18007" y="4906"/>
                    </a:cubicBezTo>
                    <a:cubicBezTo>
                      <a:pt x="18137" y="4558"/>
                      <a:pt x="17963" y="4167"/>
                      <a:pt x="17659" y="3993"/>
                    </a:cubicBezTo>
                    <a:cubicBezTo>
                      <a:pt x="17528" y="3862"/>
                      <a:pt x="17354" y="3732"/>
                      <a:pt x="17180" y="3601"/>
                    </a:cubicBezTo>
                    <a:cubicBezTo>
                      <a:pt x="15528" y="2340"/>
                      <a:pt x="13701" y="1340"/>
                      <a:pt x="11744" y="600"/>
                    </a:cubicBezTo>
                    <a:cubicBezTo>
                      <a:pt x="10931" y="313"/>
                      <a:pt x="10197" y="0"/>
                      <a:pt x="9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1113;p68">
                <a:extLst>
                  <a:ext uri="{FF2B5EF4-FFF2-40B4-BE49-F238E27FC236}">
                    <a16:creationId xmlns:a16="http://schemas.microsoft.com/office/drawing/2014/main" id="{828D6D76-0228-C146-CBF3-861E2C2E4331}"/>
                  </a:ext>
                </a:extLst>
              </p:cNvPr>
              <p:cNvSpPr/>
              <p:nvPr/>
            </p:nvSpPr>
            <p:spPr>
              <a:xfrm>
                <a:off x="4600458" y="3265069"/>
                <a:ext cx="436050" cy="455100"/>
              </a:xfrm>
              <a:custGeom>
                <a:avLst/>
                <a:gdLst/>
                <a:ahLst/>
                <a:cxnLst/>
                <a:rect l="l" t="t" r="r" b="b"/>
                <a:pathLst>
                  <a:path w="17442" h="18204" extrusionOk="0">
                    <a:moveTo>
                      <a:pt x="9462" y="1"/>
                    </a:moveTo>
                    <a:cubicBezTo>
                      <a:pt x="9117" y="1"/>
                      <a:pt x="8761" y="22"/>
                      <a:pt x="8395" y="66"/>
                    </a:cubicBezTo>
                    <a:cubicBezTo>
                      <a:pt x="5872" y="327"/>
                      <a:pt x="1" y="2502"/>
                      <a:pt x="218" y="16768"/>
                    </a:cubicBezTo>
                    <a:lnTo>
                      <a:pt x="1305" y="16768"/>
                    </a:lnTo>
                    <a:cubicBezTo>
                      <a:pt x="1218" y="13288"/>
                      <a:pt x="1610" y="1893"/>
                      <a:pt x="8525" y="1154"/>
                    </a:cubicBezTo>
                    <a:cubicBezTo>
                      <a:pt x="8785" y="1127"/>
                      <a:pt x="9070" y="1109"/>
                      <a:pt x="9368" y="1109"/>
                    </a:cubicBezTo>
                    <a:cubicBezTo>
                      <a:pt x="10516" y="1109"/>
                      <a:pt x="11873" y="1370"/>
                      <a:pt x="12875" y="2372"/>
                    </a:cubicBezTo>
                    <a:cubicBezTo>
                      <a:pt x="14049" y="3546"/>
                      <a:pt x="14875" y="5025"/>
                      <a:pt x="15354" y="6634"/>
                    </a:cubicBezTo>
                    <a:cubicBezTo>
                      <a:pt x="16180" y="9461"/>
                      <a:pt x="16223" y="12505"/>
                      <a:pt x="16310" y="15463"/>
                    </a:cubicBezTo>
                    <a:cubicBezTo>
                      <a:pt x="16310" y="16376"/>
                      <a:pt x="16310" y="17290"/>
                      <a:pt x="16354" y="18203"/>
                    </a:cubicBezTo>
                    <a:lnTo>
                      <a:pt x="17441" y="18116"/>
                    </a:lnTo>
                    <a:cubicBezTo>
                      <a:pt x="17398" y="17203"/>
                      <a:pt x="17398" y="16333"/>
                      <a:pt x="17398" y="15419"/>
                    </a:cubicBezTo>
                    <a:cubicBezTo>
                      <a:pt x="17311" y="12375"/>
                      <a:pt x="17267" y="9243"/>
                      <a:pt x="16354" y="6286"/>
                    </a:cubicBezTo>
                    <a:cubicBezTo>
                      <a:pt x="15876" y="4503"/>
                      <a:pt x="14962" y="2893"/>
                      <a:pt x="13657" y="1545"/>
                    </a:cubicBezTo>
                    <a:cubicBezTo>
                      <a:pt x="12608" y="532"/>
                      <a:pt x="11168" y="1"/>
                      <a:pt x="94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1114;p68">
                <a:extLst>
                  <a:ext uri="{FF2B5EF4-FFF2-40B4-BE49-F238E27FC236}">
                    <a16:creationId xmlns:a16="http://schemas.microsoft.com/office/drawing/2014/main" id="{0BCC8AD9-9282-BBF6-4332-76E148F28A26}"/>
                  </a:ext>
                </a:extLst>
              </p:cNvPr>
              <p:cNvSpPr/>
              <p:nvPr/>
            </p:nvSpPr>
            <p:spPr>
              <a:xfrm>
                <a:off x="4581983" y="3667944"/>
                <a:ext cx="739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2958" extrusionOk="0">
                    <a:moveTo>
                      <a:pt x="1479" y="0"/>
                    </a:moveTo>
                    <a:cubicBezTo>
                      <a:pt x="653" y="0"/>
                      <a:pt x="0" y="653"/>
                      <a:pt x="0" y="1479"/>
                    </a:cubicBezTo>
                    <a:cubicBezTo>
                      <a:pt x="0" y="2306"/>
                      <a:pt x="653" y="2958"/>
                      <a:pt x="1479" y="2958"/>
                    </a:cubicBezTo>
                    <a:cubicBezTo>
                      <a:pt x="2305" y="2958"/>
                      <a:pt x="2958" y="2306"/>
                      <a:pt x="2958" y="1479"/>
                    </a:cubicBezTo>
                    <a:cubicBezTo>
                      <a:pt x="2958" y="653"/>
                      <a:pt x="2305" y="0"/>
                      <a:pt x="1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1115;p68">
                <a:extLst>
                  <a:ext uri="{FF2B5EF4-FFF2-40B4-BE49-F238E27FC236}">
                    <a16:creationId xmlns:a16="http://schemas.microsoft.com/office/drawing/2014/main" id="{CEB365FB-E458-77AC-A514-C8B045E284B2}"/>
                  </a:ext>
                </a:extLst>
              </p:cNvPr>
              <p:cNvSpPr/>
              <p:nvPr/>
            </p:nvSpPr>
            <p:spPr>
              <a:xfrm>
                <a:off x="4986458" y="3682069"/>
                <a:ext cx="7397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479" y="1"/>
                    </a:moveTo>
                    <a:cubicBezTo>
                      <a:pt x="653" y="1"/>
                      <a:pt x="1" y="653"/>
                      <a:pt x="1" y="1480"/>
                    </a:cubicBezTo>
                    <a:cubicBezTo>
                      <a:pt x="1" y="2306"/>
                      <a:pt x="653" y="2958"/>
                      <a:pt x="1479" y="2958"/>
                    </a:cubicBezTo>
                    <a:cubicBezTo>
                      <a:pt x="2306" y="2958"/>
                      <a:pt x="2958" y="2306"/>
                      <a:pt x="2958" y="1480"/>
                    </a:cubicBezTo>
                    <a:cubicBezTo>
                      <a:pt x="2958" y="653"/>
                      <a:pt x="2306" y="1"/>
                      <a:pt x="14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1116;p68">
                <a:extLst>
                  <a:ext uri="{FF2B5EF4-FFF2-40B4-BE49-F238E27FC236}">
                    <a16:creationId xmlns:a16="http://schemas.microsoft.com/office/drawing/2014/main" id="{D3642C7F-48F5-B998-42C3-01AA2D2F55DC}"/>
                  </a:ext>
                </a:extLst>
              </p:cNvPr>
              <p:cNvSpPr/>
              <p:nvPr/>
            </p:nvSpPr>
            <p:spPr>
              <a:xfrm>
                <a:off x="4033958" y="3226494"/>
                <a:ext cx="16312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5621" extrusionOk="0">
                    <a:moveTo>
                      <a:pt x="3741" y="0"/>
                    </a:moveTo>
                    <a:cubicBezTo>
                      <a:pt x="1262" y="0"/>
                      <a:pt x="1" y="3045"/>
                      <a:pt x="1784" y="4784"/>
                    </a:cubicBezTo>
                    <a:cubicBezTo>
                      <a:pt x="2348" y="5363"/>
                      <a:pt x="3046" y="5621"/>
                      <a:pt x="3730" y="5621"/>
                    </a:cubicBezTo>
                    <a:cubicBezTo>
                      <a:pt x="5155" y="5621"/>
                      <a:pt x="6525" y="4502"/>
                      <a:pt x="6525" y="2827"/>
                    </a:cubicBezTo>
                    <a:cubicBezTo>
                      <a:pt x="6525" y="1261"/>
                      <a:pt x="5307" y="0"/>
                      <a:pt x="37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1117;p68">
                <a:extLst>
                  <a:ext uri="{FF2B5EF4-FFF2-40B4-BE49-F238E27FC236}">
                    <a16:creationId xmlns:a16="http://schemas.microsoft.com/office/drawing/2014/main" id="{052A4CFE-0C69-FBBD-BAAE-0A36E042C46F}"/>
                  </a:ext>
                </a:extLst>
              </p:cNvPr>
              <p:cNvSpPr/>
              <p:nvPr/>
            </p:nvSpPr>
            <p:spPr>
              <a:xfrm>
                <a:off x="4093225" y="3263050"/>
                <a:ext cx="924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3170" extrusionOk="0">
                    <a:moveTo>
                      <a:pt x="2132" y="1"/>
                    </a:moveTo>
                    <a:cubicBezTo>
                      <a:pt x="740" y="1"/>
                      <a:pt x="1" y="1697"/>
                      <a:pt x="1001" y="2698"/>
                    </a:cubicBezTo>
                    <a:cubicBezTo>
                      <a:pt x="1328" y="3024"/>
                      <a:pt x="1728" y="3170"/>
                      <a:pt x="2120" y="3170"/>
                    </a:cubicBezTo>
                    <a:cubicBezTo>
                      <a:pt x="2928" y="3170"/>
                      <a:pt x="3698" y="2548"/>
                      <a:pt x="3698" y="1610"/>
                    </a:cubicBezTo>
                    <a:cubicBezTo>
                      <a:pt x="3698" y="740"/>
                      <a:pt x="3002" y="1"/>
                      <a:pt x="2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1118;p68">
                <a:extLst>
                  <a:ext uri="{FF2B5EF4-FFF2-40B4-BE49-F238E27FC236}">
                    <a16:creationId xmlns:a16="http://schemas.microsoft.com/office/drawing/2014/main" id="{F21BC756-BA17-6AE7-3743-81D438A6B7DE}"/>
                  </a:ext>
                </a:extLst>
              </p:cNvPr>
              <p:cNvSpPr/>
              <p:nvPr/>
            </p:nvSpPr>
            <p:spPr>
              <a:xfrm>
                <a:off x="4224800" y="2483450"/>
                <a:ext cx="26097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31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2" y="957"/>
                      <a:pt x="1131" y="1740"/>
                      <a:pt x="2045" y="2219"/>
                    </a:cubicBezTo>
                    <a:cubicBezTo>
                      <a:pt x="2958" y="2697"/>
                      <a:pt x="3958" y="2958"/>
                      <a:pt x="4959" y="3088"/>
                    </a:cubicBezTo>
                    <a:cubicBezTo>
                      <a:pt x="5225" y="3122"/>
                      <a:pt x="5492" y="3138"/>
                      <a:pt x="5757" y="3138"/>
                    </a:cubicBezTo>
                    <a:cubicBezTo>
                      <a:pt x="6530" y="3138"/>
                      <a:pt x="7291" y="2999"/>
                      <a:pt x="8003" y="2740"/>
                    </a:cubicBezTo>
                    <a:cubicBezTo>
                      <a:pt x="8960" y="2392"/>
                      <a:pt x="9830" y="1784"/>
                      <a:pt x="10439" y="1001"/>
                    </a:cubicBezTo>
                    <a:lnTo>
                      <a:pt x="10439" y="1001"/>
                    </a:lnTo>
                    <a:cubicBezTo>
                      <a:pt x="9613" y="1436"/>
                      <a:pt x="8699" y="1784"/>
                      <a:pt x="7786" y="1958"/>
                    </a:cubicBezTo>
                    <a:cubicBezTo>
                      <a:pt x="7296" y="2051"/>
                      <a:pt x="6807" y="2094"/>
                      <a:pt x="6324" y="2094"/>
                    </a:cubicBezTo>
                    <a:cubicBezTo>
                      <a:pt x="5906" y="2094"/>
                      <a:pt x="5493" y="2062"/>
                      <a:pt x="5089" y="2001"/>
                    </a:cubicBezTo>
                    <a:cubicBezTo>
                      <a:pt x="4176" y="1914"/>
                      <a:pt x="3263" y="1697"/>
                      <a:pt x="2393" y="1436"/>
                    </a:cubicBezTo>
                    <a:cubicBezTo>
                      <a:pt x="1479" y="1131"/>
                      <a:pt x="696" y="609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1119;p68">
                <a:extLst>
                  <a:ext uri="{FF2B5EF4-FFF2-40B4-BE49-F238E27FC236}">
                    <a16:creationId xmlns:a16="http://schemas.microsoft.com/office/drawing/2014/main" id="{AAB944E9-9B46-7579-EFD0-D3DB0751A270}"/>
                  </a:ext>
                </a:extLst>
              </p:cNvPr>
              <p:cNvSpPr/>
              <p:nvPr/>
            </p:nvSpPr>
            <p:spPr>
              <a:xfrm>
                <a:off x="4480325" y="2142725"/>
                <a:ext cx="122900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017" extrusionOk="0">
                    <a:moveTo>
                      <a:pt x="1693" y="0"/>
                    </a:moveTo>
                    <a:cubicBezTo>
                      <a:pt x="1577" y="0"/>
                      <a:pt x="1462" y="6"/>
                      <a:pt x="1349" y="16"/>
                    </a:cubicBezTo>
                    <a:cubicBezTo>
                      <a:pt x="870" y="59"/>
                      <a:pt x="392" y="190"/>
                      <a:pt x="0" y="494"/>
                    </a:cubicBezTo>
                    <a:cubicBezTo>
                      <a:pt x="479" y="668"/>
                      <a:pt x="870" y="755"/>
                      <a:pt x="1305" y="842"/>
                    </a:cubicBezTo>
                    <a:cubicBezTo>
                      <a:pt x="1697" y="973"/>
                      <a:pt x="2088" y="1103"/>
                      <a:pt x="2480" y="1234"/>
                    </a:cubicBezTo>
                    <a:lnTo>
                      <a:pt x="3654" y="1582"/>
                    </a:lnTo>
                    <a:cubicBezTo>
                      <a:pt x="4045" y="1712"/>
                      <a:pt x="4437" y="1886"/>
                      <a:pt x="4915" y="2017"/>
                    </a:cubicBezTo>
                    <a:cubicBezTo>
                      <a:pt x="4741" y="1538"/>
                      <a:pt x="4437" y="1147"/>
                      <a:pt x="4045" y="842"/>
                    </a:cubicBezTo>
                    <a:cubicBezTo>
                      <a:pt x="3697" y="538"/>
                      <a:pt x="3262" y="320"/>
                      <a:pt x="2784" y="190"/>
                    </a:cubicBezTo>
                    <a:cubicBezTo>
                      <a:pt x="2452" y="57"/>
                      <a:pt x="2069" y="0"/>
                      <a:pt x="1693" y="0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1120;p68">
                <a:extLst>
                  <a:ext uri="{FF2B5EF4-FFF2-40B4-BE49-F238E27FC236}">
                    <a16:creationId xmlns:a16="http://schemas.microsoft.com/office/drawing/2014/main" id="{BF635074-2FCF-C4B5-D8A8-6A6E511AAD5C}"/>
                  </a:ext>
                </a:extLst>
              </p:cNvPr>
              <p:cNvSpPr/>
              <p:nvPr/>
            </p:nvSpPr>
            <p:spPr>
              <a:xfrm>
                <a:off x="4153050" y="2121375"/>
                <a:ext cx="12832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914" extrusionOk="0">
                    <a:moveTo>
                      <a:pt x="2784" y="0"/>
                    </a:moveTo>
                    <a:cubicBezTo>
                      <a:pt x="2610" y="0"/>
                      <a:pt x="2436" y="15"/>
                      <a:pt x="2262" y="44"/>
                    </a:cubicBezTo>
                    <a:cubicBezTo>
                      <a:pt x="1740" y="87"/>
                      <a:pt x="1261" y="305"/>
                      <a:pt x="826" y="609"/>
                    </a:cubicBezTo>
                    <a:cubicBezTo>
                      <a:pt x="391" y="913"/>
                      <a:pt x="87" y="1392"/>
                      <a:pt x="0" y="1914"/>
                    </a:cubicBezTo>
                    <a:cubicBezTo>
                      <a:pt x="391" y="1696"/>
                      <a:pt x="783" y="1522"/>
                      <a:pt x="1218" y="1392"/>
                    </a:cubicBezTo>
                    <a:cubicBezTo>
                      <a:pt x="1609" y="1261"/>
                      <a:pt x="2001" y="1174"/>
                      <a:pt x="2436" y="1131"/>
                    </a:cubicBezTo>
                    <a:cubicBezTo>
                      <a:pt x="2827" y="1087"/>
                      <a:pt x="3262" y="1044"/>
                      <a:pt x="3697" y="1000"/>
                    </a:cubicBezTo>
                    <a:cubicBezTo>
                      <a:pt x="4175" y="1000"/>
                      <a:pt x="4610" y="1000"/>
                      <a:pt x="5132" y="957"/>
                    </a:cubicBezTo>
                    <a:cubicBezTo>
                      <a:pt x="4784" y="566"/>
                      <a:pt x="4306" y="305"/>
                      <a:pt x="3827" y="174"/>
                    </a:cubicBezTo>
                    <a:cubicBezTo>
                      <a:pt x="3480" y="58"/>
                      <a:pt x="3132" y="0"/>
                      <a:pt x="2784" y="0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1121;p68">
                <a:extLst>
                  <a:ext uri="{FF2B5EF4-FFF2-40B4-BE49-F238E27FC236}">
                    <a16:creationId xmlns:a16="http://schemas.microsoft.com/office/drawing/2014/main" id="{7BDC4466-50D5-FCF6-D297-F3F2E8ED7369}"/>
                  </a:ext>
                </a:extLst>
              </p:cNvPr>
              <p:cNvSpPr/>
              <p:nvPr/>
            </p:nvSpPr>
            <p:spPr>
              <a:xfrm>
                <a:off x="4474975" y="2228825"/>
                <a:ext cx="7050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3590" extrusionOk="0">
                    <a:moveTo>
                      <a:pt x="1643" y="1"/>
                    </a:moveTo>
                    <a:cubicBezTo>
                      <a:pt x="1602" y="1"/>
                      <a:pt x="1561" y="3"/>
                      <a:pt x="1519" y="8"/>
                    </a:cubicBezTo>
                    <a:cubicBezTo>
                      <a:pt x="780" y="138"/>
                      <a:pt x="127" y="1008"/>
                      <a:pt x="40" y="2009"/>
                    </a:cubicBezTo>
                    <a:cubicBezTo>
                      <a:pt x="0" y="2892"/>
                      <a:pt x="442" y="3589"/>
                      <a:pt x="1091" y="3589"/>
                    </a:cubicBezTo>
                    <a:cubicBezTo>
                      <a:pt x="1145" y="3589"/>
                      <a:pt x="1201" y="3584"/>
                      <a:pt x="1258" y="3574"/>
                    </a:cubicBezTo>
                    <a:cubicBezTo>
                      <a:pt x="1998" y="3487"/>
                      <a:pt x="2650" y="2574"/>
                      <a:pt x="2737" y="1617"/>
                    </a:cubicBezTo>
                    <a:cubicBezTo>
                      <a:pt x="2819" y="673"/>
                      <a:pt x="2320" y="1"/>
                      <a:pt x="1643" y="1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1122;p68">
                <a:extLst>
                  <a:ext uri="{FF2B5EF4-FFF2-40B4-BE49-F238E27FC236}">
                    <a16:creationId xmlns:a16="http://schemas.microsoft.com/office/drawing/2014/main" id="{3C26ADE8-5FFA-2124-C761-116708854CF8}"/>
                  </a:ext>
                </a:extLst>
              </p:cNvPr>
              <p:cNvSpPr/>
              <p:nvPr/>
            </p:nvSpPr>
            <p:spPr>
              <a:xfrm>
                <a:off x="4203050" y="2205675"/>
                <a:ext cx="739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651" extrusionOk="0">
                    <a:moveTo>
                      <a:pt x="1369" y="1"/>
                    </a:moveTo>
                    <a:cubicBezTo>
                      <a:pt x="1198" y="1"/>
                      <a:pt x="1029" y="50"/>
                      <a:pt x="871" y="151"/>
                    </a:cubicBezTo>
                    <a:cubicBezTo>
                      <a:pt x="218" y="543"/>
                      <a:pt x="1" y="1586"/>
                      <a:pt x="305" y="2543"/>
                    </a:cubicBezTo>
                    <a:cubicBezTo>
                      <a:pt x="563" y="3252"/>
                      <a:pt x="1059" y="3650"/>
                      <a:pt x="1547" y="3650"/>
                    </a:cubicBezTo>
                    <a:cubicBezTo>
                      <a:pt x="1717" y="3650"/>
                      <a:pt x="1887" y="3602"/>
                      <a:pt x="2045" y="3500"/>
                    </a:cubicBezTo>
                    <a:cubicBezTo>
                      <a:pt x="2697" y="3109"/>
                      <a:pt x="2958" y="2021"/>
                      <a:pt x="2610" y="1108"/>
                    </a:cubicBezTo>
                    <a:cubicBezTo>
                      <a:pt x="2353" y="399"/>
                      <a:pt x="1856" y="1"/>
                      <a:pt x="1369" y="1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1123;p68">
                <a:extLst>
                  <a:ext uri="{FF2B5EF4-FFF2-40B4-BE49-F238E27FC236}">
                    <a16:creationId xmlns:a16="http://schemas.microsoft.com/office/drawing/2014/main" id="{CAEEFF98-FC25-F235-CCEA-0CF5D7EC0E48}"/>
                  </a:ext>
                </a:extLst>
              </p:cNvPr>
              <p:cNvSpPr/>
              <p:nvPr/>
            </p:nvSpPr>
            <p:spPr>
              <a:xfrm>
                <a:off x="3665925" y="4101400"/>
                <a:ext cx="1849550" cy="893800"/>
              </a:xfrm>
              <a:custGeom>
                <a:avLst/>
                <a:gdLst/>
                <a:ahLst/>
                <a:cxnLst/>
                <a:rect l="l" t="t" r="r" b="b"/>
                <a:pathLst>
                  <a:path w="73982" h="35752" extrusionOk="0">
                    <a:moveTo>
                      <a:pt x="0" y="0"/>
                    </a:moveTo>
                    <a:lnTo>
                      <a:pt x="0" y="20877"/>
                    </a:lnTo>
                    <a:lnTo>
                      <a:pt x="73982" y="35752"/>
                    </a:lnTo>
                    <a:lnTo>
                      <a:pt x="73982" y="150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1124;p68">
                <a:extLst>
                  <a:ext uri="{FF2B5EF4-FFF2-40B4-BE49-F238E27FC236}">
                    <a16:creationId xmlns:a16="http://schemas.microsoft.com/office/drawing/2014/main" id="{47BF0C14-B67F-5B91-726F-83CA1DBD154D}"/>
                  </a:ext>
                </a:extLst>
              </p:cNvPr>
              <p:cNvSpPr/>
              <p:nvPr/>
            </p:nvSpPr>
            <p:spPr>
              <a:xfrm>
                <a:off x="4660825" y="4421600"/>
                <a:ext cx="371875" cy="378425"/>
              </a:xfrm>
              <a:custGeom>
                <a:avLst/>
                <a:gdLst/>
                <a:ahLst/>
                <a:cxnLst/>
                <a:rect l="l" t="t" r="r" b="b"/>
                <a:pathLst>
                  <a:path w="14875" h="15137" extrusionOk="0">
                    <a:moveTo>
                      <a:pt x="5948" y="0"/>
                    </a:moveTo>
                    <a:cubicBezTo>
                      <a:pt x="2566" y="0"/>
                      <a:pt x="0" y="2446"/>
                      <a:pt x="0" y="6025"/>
                    </a:cubicBezTo>
                    <a:cubicBezTo>
                      <a:pt x="0" y="10113"/>
                      <a:pt x="3306" y="14114"/>
                      <a:pt x="7438" y="14984"/>
                    </a:cubicBezTo>
                    <a:cubicBezTo>
                      <a:pt x="7953" y="15087"/>
                      <a:pt x="8455" y="15137"/>
                      <a:pt x="8940" y="15137"/>
                    </a:cubicBezTo>
                    <a:cubicBezTo>
                      <a:pt x="12342" y="15137"/>
                      <a:pt x="14875" y="12691"/>
                      <a:pt x="14875" y="9113"/>
                    </a:cubicBezTo>
                    <a:cubicBezTo>
                      <a:pt x="14875" y="5024"/>
                      <a:pt x="11569" y="980"/>
                      <a:pt x="7438" y="153"/>
                    </a:cubicBezTo>
                    <a:cubicBezTo>
                      <a:pt x="6928" y="50"/>
                      <a:pt x="6430" y="0"/>
                      <a:pt x="59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1125;p68">
                <a:extLst>
                  <a:ext uri="{FF2B5EF4-FFF2-40B4-BE49-F238E27FC236}">
                    <a16:creationId xmlns:a16="http://schemas.microsoft.com/office/drawing/2014/main" id="{DF11669C-3F14-1CC7-DDE6-68119021ACD6}"/>
                  </a:ext>
                </a:extLst>
              </p:cNvPr>
              <p:cNvSpPr/>
              <p:nvPr/>
            </p:nvSpPr>
            <p:spPr>
              <a:xfrm>
                <a:off x="4882625" y="4604200"/>
                <a:ext cx="95625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157" extrusionOk="0">
                    <a:moveTo>
                      <a:pt x="1483" y="1"/>
                    </a:moveTo>
                    <a:cubicBezTo>
                      <a:pt x="1383" y="1"/>
                      <a:pt x="1280" y="9"/>
                      <a:pt x="1175" y="26"/>
                    </a:cubicBezTo>
                    <a:cubicBezTo>
                      <a:pt x="262" y="199"/>
                      <a:pt x="1" y="1678"/>
                      <a:pt x="1" y="1678"/>
                    </a:cubicBezTo>
                    <a:cubicBezTo>
                      <a:pt x="871" y="2461"/>
                      <a:pt x="1958" y="2983"/>
                      <a:pt x="3132" y="3157"/>
                    </a:cubicBezTo>
                    <a:cubicBezTo>
                      <a:pt x="3825" y="1732"/>
                      <a:pt x="2953" y="1"/>
                      <a:pt x="14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1126;p68">
                <a:extLst>
                  <a:ext uri="{FF2B5EF4-FFF2-40B4-BE49-F238E27FC236}">
                    <a16:creationId xmlns:a16="http://schemas.microsoft.com/office/drawing/2014/main" id="{7B8B9EA0-F249-D446-B060-FAE4B4E0756B}"/>
                  </a:ext>
                </a:extLst>
              </p:cNvPr>
              <p:cNvSpPr/>
              <p:nvPr/>
            </p:nvSpPr>
            <p:spPr>
              <a:xfrm>
                <a:off x="4717275" y="4570800"/>
                <a:ext cx="93625" cy="7072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829" extrusionOk="0">
                    <a:moveTo>
                      <a:pt x="1536" y="1"/>
                    </a:moveTo>
                    <a:cubicBezTo>
                      <a:pt x="468" y="1"/>
                      <a:pt x="1" y="1251"/>
                      <a:pt x="656" y="2666"/>
                    </a:cubicBezTo>
                    <a:cubicBezTo>
                      <a:pt x="1013" y="2775"/>
                      <a:pt x="1386" y="2828"/>
                      <a:pt x="1762" y="2828"/>
                    </a:cubicBezTo>
                    <a:cubicBezTo>
                      <a:pt x="2441" y="2828"/>
                      <a:pt x="3128" y="2654"/>
                      <a:pt x="3744" y="2318"/>
                    </a:cubicBezTo>
                    <a:cubicBezTo>
                      <a:pt x="3744" y="2318"/>
                      <a:pt x="3396" y="753"/>
                      <a:pt x="2483" y="274"/>
                    </a:cubicBezTo>
                    <a:cubicBezTo>
                      <a:pt x="2133" y="86"/>
                      <a:pt x="1814" y="1"/>
                      <a:pt x="1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1127;p68">
                <a:extLst>
                  <a:ext uri="{FF2B5EF4-FFF2-40B4-BE49-F238E27FC236}">
                    <a16:creationId xmlns:a16="http://schemas.microsoft.com/office/drawing/2014/main" id="{85F52118-0B48-73FC-00FE-3A9529EB1C6C}"/>
                  </a:ext>
                </a:extLst>
              </p:cNvPr>
              <p:cNvSpPr/>
              <p:nvPr/>
            </p:nvSpPr>
            <p:spPr>
              <a:xfrm>
                <a:off x="4738025" y="4536975"/>
                <a:ext cx="21640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8656" h="3889" extrusionOk="0">
                    <a:moveTo>
                      <a:pt x="3232" y="1"/>
                    </a:moveTo>
                    <a:cubicBezTo>
                      <a:pt x="1865" y="1"/>
                      <a:pt x="766" y="557"/>
                      <a:pt x="0" y="1671"/>
                    </a:cubicBezTo>
                    <a:lnTo>
                      <a:pt x="1349" y="2758"/>
                    </a:lnTo>
                    <a:cubicBezTo>
                      <a:pt x="1896" y="1970"/>
                      <a:pt x="2606" y="1587"/>
                      <a:pt x="3499" y="1587"/>
                    </a:cubicBezTo>
                    <a:cubicBezTo>
                      <a:pt x="3740" y="1587"/>
                      <a:pt x="3994" y="1615"/>
                      <a:pt x="4263" y="1671"/>
                    </a:cubicBezTo>
                    <a:cubicBezTo>
                      <a:pt x="5611" y="1845"/>
                      <a:pt x="6742" y="2671"/>
                      <a:pt x="7264" y="3889"/>
                    </a:cubicBezTo>
                    <a:lnTo>
                      <a:pt x="8655" y="3367"/>
                    </a:lnTo>
                    <a:cubicBezTo>
                      <a:pt x="7829" y="1627"/>
                      <a:pt x="6220" y="409"/>
                      <a:pt x="4306" y="105"/>
                    </a:cubicBezTo>
                    <a:cubicBezTo>
                      <a:pt x="3932" y="35"/>
                      <a:pt x="3574" y="1"/>
                      <a:pt x="32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1128;p68">
                <a:extLst>
                  <a:ext uri="{FF2B5EF4-FFF2-40B4-BE49-F238E27FC236}">
                    <a16:creationId xmlns:a16="http://schemas.microsoft.com/office/drawing/2014/main" id="{E2945E0F-7CC1-C6A3-BF40-CD0F796C464B}"/>
                  </a:ext>
                </a:extLst>
              </p:cNvPr>
              <p:cNvSpPr/>
              <p:nvPr/>
            </p:nvSpPr>
            <p:spPr>
              <a:xfrm>
                <a:off x="4114975" y="4310325"/>
                <a:ext cx="371900" cy="376950"/>
              </a:xfrm>
              <a:custGeom>
                <a:avLst/>
                <a:gdLst/>
                <a:ahLst/>
                <a:cxnLst/>
                <a:rect l="l" t="t" r="r" b="b"/>
                <a:pathLst>
                  <a:path w="14876" h="15078" extrusionOk="0">
                    <a:moveTo>
                      <a:pt x="5876" y="1"/>
                    </a:moveTo>
                    <a:cubicBezTo>
                      <a:pt x="2504" y="1"/>
                      <a:pt x="1" y="2438"/>
                      <a:pt x="1" y="5996"/>
                    </a:cubicBezTo>
                    <a:cubicBezTo>
                      <a:pt x="1" y="10084"/>
                      <a:pt x="3306" y="14086"/>
                      <a:pt x="7438" y="14912"/>
                    </a:cubicBezTo>
                    <a:cubicBezTo>
                      <a:pt x="7968" y="15024"/>
                      <a:pt x="8485" y="15077"/>
                      <a:pt x="8983" y="15077"/>
                    </a:cubicBezTo>
                    <a:cubicBezTo>
                      <a:pt x="12364" y="15077"/>
                      <a:pt x="14875" y="12604"/>
                      <a:pt x="14875" y="9040"/>
                    </a:cubicBezTo>
                    <a:cubicBezTo>
                      <a:pt x="14875" y="4996"/>
                      <a:pt x="11570" y="994"/>
                      <a:pt x="7438" y="168"/>
                    </a:cubicBezTo>
                    <a:cubicBezTo>
                      <a:pt x="6902" y="55"/>
                      <a:pt x="6379" y="1"/>
                      <a:pt x="58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1129;p68">
                <a:extLst>
                  <a:ext uri="{FF2B5EF4-FFF2-40B4-BE49-F238E27FC236}">
                    <a16:creationId xmlns:a16="http://schemas.microsoft.com/office/drawing/2014/main" id="{5C1DCE8C-77CF-8A4B-8AF7-D2F5154AA66E}"/>
                  </a:ext>
                </a:extLst>
              </p:cNvPr>
              <p:cNvSpPr/>
              <p:nvPr/>
            </p:nvSpPr>
            <p:spPr>
              <a:xfrm>
                <a:off x="4195450" y="4380825"/>
                <a:ext cx="94625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3407" extrusionOk="0">
                    <a:moveTo>
                      <a:pt x="2175" y="1"/>
                    </a:moveTo>
                    <a:cubicBezTo>
                      <a:pt x="479" y="305"/>
                      <a:pt x="0" y="2132"/>
                      <a:pt x="1653" y="3176"/>
                    </a:cubicBezTo>
                    <a:cubicBezTo>
                      <a:pt x="1916" y="3347"/>
                      <a:pt x="2215" y="3406"/>
                      <a:pt x="2504" y="3406"/>
                    </a:cubicBezTo>
                    <a:cubicBezTo>
                      <a:pt x="3170" y="3406"/>
                      <a:pt x="3784" y="3089"/>
                      <a:pt x="3784" y="3089"/>
                    </a:cubicBezTo>
                    <a:cubicBezTo>
                      <a:pt x="3567" y="1915"/>
                      <a:pt x="3045" y="827"/>
                      <a:pt x="21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1130;p68">
                <a:extLst>
                  <a:ext uri="{FF2B5EF4-FFF2-40B4-BE49-F238E27FC236}">
                    <a16:creationId xmlns:a16="http://schemas.microsoft.com/office/drawing/2014/main" id="{BAC52271-1675-9A15-F7A5-CC8EE696FD18}"/>
                  </a:ext>
                </a:extLst>
              </p:cNvPr>
              <p:cNvSpPr/>
              <p:nvPr/>
            </p:nvSpPr>
            <p:spPr>
              <a:xfrm>
                <a:off x="4318325" y="4521100"/>
                <a:ext cx="93525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3286" extrusionOk="0">
                    <a:moveTo>
                      <a:pt x="870" y="1"/>
                    </a:moveTo>
                    <a:cubicBezTo>
                      <a:pt x="870" y="1"/>
                      <a:pt x="0" y="1088"/>
                      <a:pt x="435" y="2045"/>
                    </a:cubicBezTo>
                    <a:cubicBezTo>
                      <a:pt x="837" y="2892"/>
                      <a:pt x="1497" y="3285"/>
                      <a:pt x="2134" y="3285"/>
                    </a:cubicBezTo>
                    <a:cubicBezTo>
                      <a:pt x="2805" y="3285"/>
                      <a:pt x="3450" y="2848"/>
                      <a:pt x="3740" y="2045"/>
                    </a:cubicBezTo>
                    <a:cubicBezTo>
                      <a:pt x="3001" y="1088"/>
                      <a:pt x="2001" y="348"/>
                      <a:pt x="8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1131;p68">
                <a:extLst>
                  <a:ext uri="{FF2B5EF4-FFF2-40B4-BE49-F238E27FC236}">
                    <a16:creationId xmlns:a16="http://schemas.microsoft.com/office/drawing/2014/main" id="{5F7C31EE-2EBD-D919-BF02-382FA4987179}"/>
                  </a:ext>
                </a:extLst>
              </p:cNvPr>
              <p:cNvSpPr/>
              <p:nvPr/>
            </p:nvSpPr>
            <p:spPr>
              <a:xfrm>
                <a:off x="4196525" y="4419975"/>
                <a:ext cx="168575" cy="182750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310" extrusionOk="0">
                    <a:moveTo>
                      <a:pt x="610" y="1"/>
                    </a:moveTo>
                    <a:lnTo>
                      <a:pt x="610" y="1"/>
                    </a:lnTo>
                    <a:cubicBezTo>
                      <a:pt x="1" y="2088"/>
                      <a:pt x="740" y="3524"/>
                      <a:pt x="2001" y="5002"/>
                    </a:cubicBezTo>
                    <a:cubicBezTo>
                      <a:pt x="3105" y="6446"/>
                      <a:pt x="4789" y="7309"/>
                      <a:pt x="6608" y="7309"/>
                    </a:cubicBezTo>
                    <a:cubicBezTo>
                      <a:pt x="6653" y="7309"/>
                      <a:pt x="6697" y="7309"/>
                      <a:pt x="6742" y="7308"/>
                    </a:cubicBezTo>
                    <a:lnTo>
                      <a:pt x="6394" y="5698"/>
                    </a:lnTo>
                    <a:cubicBezTo>
                      <a:pt x="6347" y="5700"/>
                      <a:pt x="6301" y="5701"/>
                      <a:pt x="6254" y="5701"/>
                    </a:cubicBezTo>
                    <a:cubicBezTo>
                      <a:pt x="5003" y="5701"/>
                      <a:pt x="3844" y="5139"/>
                      <a:pt x="3089" y="4133"/>
                    </a:cubicBezTo>
                    <a:cubicBezTo>
                      <a:pt x="2132" y="2958"/>
                      <a:pt x="1741" y="2132"/>
                      <a:pt x="2132" y="697"/>
                    </a:cubicBezTo>
                    <a:lnTo>
                      <a:pt x="6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1132;p68">
                <a:extLst>
                  <a:ext uri="{FF2B5EF4-FFF2-40B4-BE49-F238E27FC236}">
                    <a16:creationId xmlns:a16="http://schemas.microsoft.com/office/drawing/2014/main" id="{773E036E-CAE8-0DB8-76C9-B3BDE23E1C49}"/>
                  </a:ext>
                </a:extLst>
              </p:cNvPr>
              <p:cNvSpPr/>
              <p:nvPr/>
            </p:nvSpPr>
            <p:spPr>
              <a:xfrm>
                <a:off x="4291125" y="4878300"/>
                <a:ext cx="41430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6572" h="9525" extrusionOk="0">
                    <a:moveTo>
                      <a:pt x="973" y="0"/>
                    </a:moveTo>
                    <a:cubicBezTo>
                      <a:pt x="446" y="0"/>
                      <a:pt x="1" y="438"/>
                      <a:pt x="1" y="979"/>
                    </a:cubicBezTo>
                    <a:lnTo>
                      <a:pt x="1" y="5458"/>
                    </a:lnTo>
                    <a:cubicBezTo>
                      <a:pt x="1" y="5893"/>
                      <a:pt x="305" y="6285"/>
                      <a:pt x="784" y="6415"/>
                    </a:cubicBezTo>
                    <a:lnTo>
                      <a:pt x="15397" y="9503"/>
                    </a:lnTo>
                    <a:cubicBezTo>
                      <a:pt x="15461" y="9518"/>
                      <a:pt x="15524" y="9525"/>
                      <a:pt x="15587" y="9525"/>
                    </a:cubicBezTo>
                    <a:cubicBezTo>
                      <a:pt x="16083" y="9525"/>
                      <a:pt x="16533" y="9087"/>
                      <a:pt x="16572" y="8546"/>
                    </a:cubicBezTo>
                    <a:lnTo>
                      <a:pt x="16572" y="3849"/>
                    </a:lnTo>
                    <a:cubicBezTo>
                      <a:pt x="16572" y="3414"/>
                      <a:pt x="16224" y="3023"/>
                      <a:pt x="15789" y="2936"/>
                    </a:cubicBezTo>
                    <a:lnTo>
                      <a:pt x="1175" y="22"/>
                    </a:lnTo>
                    <a:cubicBezTo>
                      <a:pt x="1107" y="7"/>
                      <a:pt x="1039" y="0"/>
                      <a:pt x="9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1133;p68">
                <a:extLst>
                  <a:ext uri="{FF2B5EF4-FFF2-40B4-BE49-F238E27FC236}">
                    <a16:creationId xmlns:a16="http://schemas.microsoft.com/office/drawing/2014/main" id="{910D58D3-25AC-9F2D-D043-56565333FB1F}"/>
                  </a:ext>
                </a:extLst>
              </p:cNvPr>
              <p:cNvSpPr/>
              <p:nvPr/>
            </p:nvSpPr>
            <p:spPr>
              <a:xfrm>
                <a:off x="1904450" y="1555950"/>
                <a:ext cx="1347225" cy="645900"/>
              </a:xfrm>
              <a:custGeom>
                <a:avLst/>
                <a:gdLst/>
                <a:ahLst/>
                <a:cxnLst/>
                <a:rect l="l" t="t" r="r" b="b"/>
                <a:pathLst>
                  <a:path w="53889" h="25836" extrusionOk="0">
                    <a:moveTo>
                      <a:pt x="5437" y="1"/>
                    </a:moveTo>
                    <a:cubicBezTo>
                      <a:pt x="2436" y="1"/>
                      <a:pt x="0" y="2393"/>
                      <a:pt x="0" y="5437"/>
                    </a:cubicBezTo>
                    <a:lnTo>
                      <a:pt x="0" y="20399"/>
                    </a:lnTo>
                    <a:cubicBezTo>
                      <a:pt x="0" y="23444"/>
                      <a:pt x="2436" y="25836"/>
                      <a:pt x="5437" y="25836"/>
                    </a:cubicBezTo>
                    <a:lnTo>
                      <a:pt x="48452" y="25836"/>
                    </a:lnTo>
                    <a:cubicBezTo>
                      <a:pt x="51453" y="25836"/>
                      <a:pt x="53888" y="23444"/>
                      <a:pt x="53888" y="20399"/>
                    </a:cubicBezTo>
                    <a:lnTo>
                      <a:pt x="53888" y="5437"/>
                    </a:lnTo>
                    <a:cubicBezTo>
                      <a:pt x="53888" y="2393"/>
                      <a:pt x="51453" y="1"/>
                      <a:pt x="484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1134;p68">
                <a:extLst>
                  <a:ext uri="{FF2B5EF4-FFF2-40B4-BE49-F238E27FC236}">
                    <a16:creationId xmlns:a16="http://schemas.microsoft.com/office/drawing/2014/main" id="{D96D441E-260B-137E-1029-B48C68B0BA1C}"/>
                  </a:ext>
                </a:extLst>
              </p:cNvPr>
              <p:cNvSpPr/>
              <p:nvPr/>
            </p:nvSpPr>
            <p:spPr>
              <a:xfrm>
                <a:off x="2059925" y="1687525"/>
                <a:ext cx="10449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3132" extrusionOk="0">
                    <a:moveTo>
                      <a:pt x="1567" y="0"/>
                    </a:moveTo>
                    <a:cubicBezTo>
                      <a:pt x="697" y="0"/>
                      <a:pt x="1" y="696"/>
                      <a:pt x="1" y="1566"/>
                    </a:cubicBezTo>
                    <a:cubicBezTo>
                      <a:pt x="1" y="2436"/>
                      <a:pt x="697" y="3132"/>
                      <a:pt x="1567" y="3132"/>
                    </a:cubicBezTo>
                    <a:lnTo>
                      <a:pt x="40232" y="3132"/>
                    </a:lnTo>
                    <a:cubicBezTo>
                      <a:pt x="41102" y="3132"/>
                      <a:pt x="41798" y="2436"/>
                      <a:pt x="41798" y="1566"/>
                    </a:cubicBezTo>
                    <a:cubicBezTo>
                      <a:pt x="41798" y="696"/>
                      <a:pt x="41102" y="0"/>
                      <a:pt x="40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1135;p68">
                <a:extLst>
                  <a:ext uri="{FF2B5EF4-FFF2-40B4-BE49-F238E27FC236}">
                    <a16:creationId xmlns:a16="http://schemas.microsoft.com/office/drawing/2014/main" id="{16DE92D1-2081-812E-8ABD-BE20B370D840}"/>
                  </a:ext>
                </a:extLst>
              </p:cNvPr>
              <p:cNvSpPr/>
              <p:nvPr/>
            </p:nvSpPr>
            <p:spPr>
              <a:xfrm>
                <a:off x="2059925" y="1839750"/>
                <a:ext cx="10449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3132" extrusionOk="0">
                    <a:moveTo>
                      <a:pt x="1567" y="0"/>
                    </a:moveTo>
                    <a:cubicBezTo>
                      <a:pt x="740" y="0"/>
                      <a:pt x="1" y="696"/>
                      <a:pt x="44" y="1566"/>
                    </a:cubicBezTo>
                    <a:cubicBezTo>
                      <a:pt x="1" y="2436"/>
                      <a:pt x="740" y="3132"/>
                      <a:pt x="1567" y="3132"/>
                    </a:cubicBezTo>
                    <a:lnTo>
                      <a:pt x="40232" y="3132"/>
                    </a:lnTo>
                    <a:cubicBezTo>
                      <a:pt x="41102" y="3132"/>
                      <a:pt x="41798" y="2436"/>
                      <a:pt x="41798" y="1566"/>
                    </a:cubicBezTo>
                    <a:cubicBezTo>
                      <a:pt x="41798" y="696"/>
                      <a:pt x="41102" y="0"/>
                      <a:pt x="40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1136;p68">
                <a:extLst>
                  <a:ext uri="{FF2B5EF4-FFF2-40B4-BE49-F238E27FC236}">
                    <a16:creationId xmlns:a16="http://schemas.microsoft.com/office/drawing/2014/main" id="{49FF9B76-75C9-83F9-592B-D8A4B19FC757}"/>
                  </a:ext>
                </a:extLst>
              </p:cNvPr>
              <p:cNvSpPr/>
              <p:nvPr/>
            </p:nvSpPr>
            <p:spPr>
              <a:xfrm>
                <a:off x="2358950" y="1991975"/>
                <a:ext cx="7459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9837" h="3132" extrusionOk="0">
                    <a:moveTo>
                      <a:pt x="1566" y="0"/>
                    </a:moveTo>
                    <a:cubicBezTo>
                      <a:pt x="696" y="0"/>
                      <a:pt x="1" y="696"/>
                      <a:pt x="1" y="1566"/>
                    </a:cubicBezTo>
                    <a:cubicBezTo>
                      <a:pt x="1" y="2436"/>
                      <a:pt x="696" y="3132"/>
                      <a:pt x="1566" y="3132"/>
                    </a:cubicBezTo>
                    <a:lnTo>
                      <a:pt x="28271" y="3132"/>
                    </a:lnTo>
                    <a:cubicBezTo>
                      <a:pt x="29141" y="3132"/>
                      <a:pt x="29837" y="2436"/>
                      <a:pt x="29837" y="1566"/>
                    </a:cubicBezTo>
                    <a:cubicBezTo>
                      <a:pt x="29837" y="696"/>
                      <a:pt x="29141" y="0"/>
                      <a:pt x="28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1137;p68">
                <a:extLst>
                  <a:ext uri="{FF2B5EF4-FFF2-40B4-BE49-F238E27FC236}">
                    <a16:creationId xmlns:a16="http://schemas.microsoft.com/office/drawing/2014/main" id="{ED2B87D7-B27D-9EDA-2F2E-0994CE69CF1C}"/>
                  </a:ext>
                </a:extLst>
              </p:cNvPr>
              <p:cNvSpPr/>
              <p:nvPr/>
            </p:nvSpPr>
            <p:spPr>
              <a:xfrm>
                <a:off x="2837375" y="2175725"/>
                <a:ext cx="267500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7656" extrusionOk="0">
                    <a:moveTo>
                      <a:pt x="10700" y="1"/>
                    </a:moveTo>
                    <a:lnTo>
                      <a:pt x="0" y="653"/>
                    </a:lnTo>
                    <a:lnTo>
                      <a:pt x="10700" y="7656"/>
                    </a:lnTo>
                    <a:lnTo>
                      <a:pt x="10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1138;p68">
                <a:extLst>
                  <a:ext uri="{FF2B5EF4-FFF2-40B4-BE49-F238E27FC236}">
                    <a16:creationId xmlns:a16="http://schemas.microsoft.com/office/drawing/2014/main" id="{EA13426D-2339-AB5D-DD1B-8F641F009CF2}"/>
                  </a:ext>
                </a:extLst>
              </p:cNvPr>
              <p:cNvSpPr/>
              <p:nvPr/>
            </p:nvSpPr>
            <p:spPr>
              <a:xfrm>
                <a:off x="1047625" y="2491050"/>
                <a:ext cx="1347225" cy="645900"/>
              </a:xfrm>
              <a:custGeom>
                <a:avLst/>
                <a:gdLst/>
                <a:ahLst/>
                <a:cxnLst/>
                <a:rect l="l" t="t" r="r" b="b"/>
                <a:pathLst>
                  <a:path w="53889" h="25836" extrusionOk="0">
                    <a:moveTo>
                      <a:pt x="5438" y="1"/>
                    </a:moveTo>
                    <a:cubicBezTo>
                      <a:pt x="2437" y="1"/>
                      <a:pt x="1" y="2393"/>
                      <a:pt x="1" y="5437"/>
                    </a:cubicBezTo>
                    <a:lnTo>
                      <a:pt x="1" y="20399"/>
                    </a:lnTo>
                    <a:cubicBezTo>
                      <a:pt x="1" y="23444"/>
                      <a:pt x="2437" y="25836"/>
                      <a:pt x="5438" y="25836"/>
                    </a:cubicBezTo>
                    <a:lnTo>
                      <a:pt x="48452" y="25836"/>
                    </a:lnTo>
                    <a:cubicBezTo>
                      <a:pt x="51453" y="25836"/>
                      <a:pt x="53889" y="23444"/>
                      <a:pt x="53889" y="20399"/>
                    </a:cubicBezTo>
                    <a:lnTo>
                      <a:pt x="53889" y="5437"/>
                    </a:lnTo>
                    <a:cubicBezTo>
                      <a:pt x="53889" y="2393"/>
                      <a:pt x="51453" y="1"/>
                      <a:pt x="484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1139;p68">
                <a:extLst>
                  <a:ext uri="{FF2B5EF4-FFF2-40B4-BE49-F238E27FC236}">
                    <a16:creationId xmlns:a16="http://schemas.microsoft.com/office/drawing/2014/main" id="{BAECD172-FB26-F3B7-053B-2FB4B12DE373}"/>
                  </a:ext>
                </a:extLst>
              </p:cNvPr>
              <p:cNvSpPr/>
              <p:nvPr/>
            </p:nvSpPr>
            <p:spPr>
              <a:xfrm>
                <a:off x="1194425" y="2622625"/>
                <a:ext cx="10438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54" h="3132" extrusionOk="0">
                    <a:moveTo>
                      <a:pt x="1610" y="0"/>
                    </a:moveTo>
                    <a:cubicBezTo>
                      <a:pt x="740" y="0"/>
                      <a:pt x="44" y="696"/>
                      <a:pt x="44" y="1566"/>
                    </a:cubicBezTo>
                    <a:cubicBezTo>
                      <a:pt x="1" y="2393"/>
                      <a:pt x="696" y="3088"/>
                      <a:pt x="1566" y="3132"/>
                    </a:cubicBezTo>
                    <a:lnTo>
                      <a:pt x="40188" y="3132"/>
                    </a:lnTo>
                    <a:cubicBezTo>
                      <a:pt x="41058" y="3132"/>
                      <a:pt x="41754" y="2436"/>
                      <a:pt x="41754" y="1566"/>
                    </a:cubicBezTo>
                    <a:cubicBezTo>
                      <a:pt x="41754" y="696"/>
                      <a:pt x="41058" y="0"/>
                      <a:pt x="40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1140;p68">
                <a:extLst>
                  <a:ext uri="{FF2B5EF4-FFF2-40B4-BE49-F238E27FC236}">
                    <a16:creationId xmlns:a16="http://schemas.microsoft.com/office/drawing/2014/main" id="{A266CDBF-55E8-A666-A92E-FC6FA7E131F1}"/>
                  </a:ext>
                </a:extLst>
              </p:cNvPr>
              <p:cNvSpPr/>
              <p:nvPr/>
            </p:nvSpPr>
            <p:spPr>
              <a:xfrm>
                <a:off x="1194425" y="2774850"/>
                <a:ext cx="104385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41754" h="3133" extrusionOk="0">
                    <a:moveTo>
                      <a:pt x="1610" y="1"/>
                    </a:moveTo>
                    <a:cubicBezTo>
                      <a:pt x="740" y="1"/>
                      <a:pt x="44" y="696"/>
                      <a:pt x="44" y="1566"/>
                    </a:cubicBezTo>
                    <a:cubicBezTo>
                      <a:pt x="1" y="2393"/>
                      <a:pt x="696" y="3089"/>
                      <a:pt x="1566" y="3132"/>
                    </a:cubicBezTo>
                    <a:lnTo>
                      <a:pt x="40188" y="3132"/>
                    </a:lnTo>
                    <a:cubicBezTo>
                      <a:pt x="41058" y="3132"/>
                      <a:pt x="41754" y="2436"/>
                      <a:pt x="41754" y="1566"/>
                    </a:cubicBezTo>
                    <a:cubicBezTo>
                      <a:pt x="41754" y="696"/>
                      <a:pt x="41058" y="1"/>
                      <a:pt x="40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1141;p68">
                <a:extLst>
                  <a:ext uri="{FF2B5EF4-FFF2-40B4-BE49-F238E27FC236}">
                    <a16:creationId xmlns:a16="http://schemas.microsoft.com/office/drawing/2014/main" id="{C1F5754F-EA02-A5F7-A98A-AE1C6B8380C7}"/>
                  </a:ext>
                </a:extLst>
              </p:cNvPr>
              <p:cNvSpPr/>
              <p:nvPr/>
            </p:nvSpPr>
            <p:spPr>
              <a:xfrm>
                <a:off x="1194425" y="2927075"/>
                <a:ext cx="74485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9794" h="3133" extrusionOk="0">
                    <a:moveTo>
                      <a:pt x="1610" y="1"/>
                    </a:moveTo>
                    <a:cubicBezTo>
                      <a:pt x="740" y="1"/>
                      <a:pt x="44" y="696"/>
                      <a:pt x="44" y="1566"/>
                    </a:cubicBezTo>
                    <a:cubicBezTo>
                      <a:pt x="1" y="2393"/>
                      <a:pt x="696" y="3089"/>
                      <a:pt x="1566" y="3132"/>
                    </a:cubicBezTo>
                    <a:lnTo>
                      <a:pt x="28227" y="3132"/>
                    </a:lnTo>
                    <a:cubicBezTo>
                      <a:pt x="29097" y="3132"/>
                      <a:pt x="29793" y="2436"/>
                      <a:pt x="29793" y="1566"/>
                    </a:cubicBezTo>
                    <a:cubicBezTo>
                      <a:pt x="29793" y="696"/>
                      <a:pt x="29097" y="1"/>
                      <a:pt x="28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1142;p68">
                <a:extLst>
                  <a:ext uri="{FF2B5EF4-FFF2-40B4-BE49-F238E27FC236}">
                    <a16:creationId xmlns:a16="http://schemas.microsoft.com/office/drawing/2014/main" id="{BB025B56-BF4D-9FDC-A574-9E8BC6E5C36C}"/>
                  </a:ext>
                </a:extLst>
              </p:cNvPr>
              <p:cNvSpPr/>
              <p:nvPr/>
            </p:nvSpPr>
            <p:spPr>
              <a:xfrm>
                <a:off x="1194425" y="3109750"/>
                <a:ext cx="26642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7656" extrusionOk="0">
                    <a:moveTo>
                      <a:pt x="1" y="0"/>
                    </a:moveTo>
                    <a:lnTo>
                      <a:pt x="1" y="7655"/>
                    </a:lnTo>
                    <a:lnTo>
                      <a:pt x="10656" y="6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1143;p68">
                <a:extLst>
                  <a:ext uri="{FF2B5EF4-FFF2-40B4-BE49-F238E27FC236}">
                    <a16:creationId xmlns:a16="http://schemas.microsoft.com/office/drawing/2014/main" id="{9763EA86-E16B-3E37-E917-05BA295D107D}"/>
                  </a:ext>
                </a:extLst>
              </p:cNvPr>
              <p:cNvSpPr/>
              <p:nvPr/>
            </p:nvSpPr>
            <p:spPr>
              <a:xfrm>
                <a:off x="1904450" y="3438125"/>
                <a:ext cx="1347225" cy="471925"/>
              </a:xfrm>
              <a:custGeom>
                <a:avLst/>
                <a:gdLst/>
                <a:ahLst/>
                <a:cxnLst/>
                <a:rect l="l" t="t" r="r" b="b"/>
                <a:pathLst>
                  <a:path w="53889" h="18877" extrusionOk="0">
                    <a:moveTo>
                      <a:pt x="5437" y="0"/>
                    </a:moveTo>
                    <a:cubicBezTo>
                      <a:pt x="2436" y="0"/>
                      <a:pt x="0" y="2436"/>
                      <a:pt x="0" y="5437"/>
                    </a:cubicBezTo>
                    <a:lnTo>
                      <a:pt x="0" y="13440"/>
                    </a:lnTo>
                    <a:cubicBezTo>
                      <a:pt x="0" y="16441"/>
                      <a:pt x="2436" y="18876"/>
                      <a:pt x="5437" y="18876"/>
                    </a:cubicBezTo>
                    <a:lnTo>
                      <a:pt x="48452" y="18876"/>
                    </a:lnTo>
                    <a:cubicBezTo>
                      <a:pt x="51453" y="18876"/>
                      <a:pt x="53888" y="16441"/>
                      <a:pt x="53888" y="13440"/>
                    </a:cubicBezTo>
                    <a:lnTo>
                      <a:pt x="53888" y="5437"/>
                    </a:lnTo>
                    <a:cubicBezTo>
                      <a:pt x="53888" y="2436"/>
                      <a:pt x="51453" y="0"/>
                      <a:pt x="484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1144;p68">
                <a:extLst>
                  <a:ext uri="{FF2B5EF4-FFF2-40B4-BE49-F238E27FC236}">
                    <a16:creationId xmlns:a16="http://schemas.microsoft.com/office/drawing/2014/main" id="{9A9DB4F7-D5F1-2BB8-1F2D-5646F9123963}"/>
                  </a:ext>
                </a:extLst>
              </p:cNvPr>
              <p:cNvSpPr/>
              <p:nvPr/>
            </p:nvSpPr>
            <p:spPr>
              <a:xfrm>
                <a:off x="2059925" y="3547950"/>
                <a:ext cx="10449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3132" extrusionOk="0">
                    <a:moveTo>
                      <a:pt x="1567" y="0"/>
                    </a:moveTo>
                    <a:cubicBezTo>
                      <a:pt x="740" y="0"/>
                      <a:pt x="1" y="696"/>
                      <a:pt x="44" y="1566"/>
                    </a:cubicBezTo>
                    <a:cubicBezTo>
                      <a:pt x="1" y="2392"/>
                      <a:pt x="740" y="3132"/>
                      <a:pt x="1567" y="3132"/>
                    </a:cubicBezTo>
                    <a:lnTo>
                      <a:pt x="40232" y="3132"/>
                    </a:lnTo>
                    <a:cubicBezTo>
                      <a:pt x="41102" y="3132"/>
                      <a:pt x="41798" y="2392"/>
                      <a:pt x="41798" y="1566"/>
                    </a:cubicBezTo>
                    <a:cubicBezTo>
                      <a:pt x="41798" y="696"/>
                      <a:pt x="41102" y="0"/>
                      <a:pt x="40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1145;p68">
                <a:extLst>
                  <a:ext uri="{FF2B5EF4-FFF2-40B4-BE49-F238E27FC236}">
                    <a16:creationId xmlns:a16="http://schemas.microsoft.com/office/drawing/2014/main" id="{01539B2F-722C-12A2-0805-658B5C274BA9}"/>
                  </a:ext>
                </a:extLst>
              </p:cNvPr>
              <p:cNvSpPr/>
              <p:nvPr/>
            </p:nvSpPr>
            <p:spPr>
              <a:xfrm>
                <a:off x="2358950" y="3700175"/>
                <a:ext cx="7459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9837" h="3132" extrusionOk="0">
                    <a:moveTo>
                      <a:pt x="1566" y="0"/>
                    </a:moveTo>
                    <a:cubicBezTo>
                      <a:pt x="696" y="0"/>
                      <a:pt x="1" y="696"/>
                      <a:pt x="1" y="1566"/>
                    </a:cubicBezTo>
                    <a:cubicBezTo>
                      <a:pt x="1" y="2392"/>
                      <a:pt x="696" y="3132"/>
                      <a:pt x="1566" y="3132"/>
                    </a:cubicBezTo>
                    <a:lnTo>
                      <a:pt x="28271" y="3132"/>
                    </a:lnTo>
                    <a:cubicBezTo>
                      <a:pt x="29141" y="3132"/>
                      <a:pt x="29837" y="2392"/>
                      <a:pt x="29837" y="1566"/>
                    </a:cubicBezTo>
                    <a:cubicBezTo>
                      <a:pt x="29837" y="696"/>
                      <a:pt x="29141" y="0"/>
                      <a:pt x="28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1146;p68">
                <a:extLst>
                  <a:ext uri="{FF2B5EF4-FFF2-40B4-BE49-F238E27FC236}">
                    <a16:creationId xmlns:a16="http://schemas.microsoft.com/office/drawing/2014/main" id="{5264584E-5D77-4470-D8EA-1DDC5D8B533C}"/>
                  </a:ext>
                </a:extLst>
              </p:cNvPr>
              <p:cNvSpPr/>
              <p:nvPr/>
            </p:nvSpPr>
            <p:spPr>
              <a:xfrm>
                <a:off x="2837375" y="3882850"/>
                <a:ext cx="267500" cy="191375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7655" extrusionOk="0">
                    <a:moveTo>
                      <a:pt x="10700" y="0"/>
                    </a:moveTo>
                    <a:lnTo>
                      <a:pt x="0" y="652"/>
                    </a:lnTo>
                    <a:lnTo>
                      <a:pt x="10700" y="7655"/>
                    </a:lnTo>
                    <a:lnTo>
                      <a:pt x="107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1147;p68">
                <a:extLst>
                  <a:ext uri="{FF2B5EF4-FFF2-40B4-BE49-F238E27FC236}">
                    <a16:creationId xmlns:a16="http://schemas.microsoft.com/office/drawing/2014/main" id="{32F7A70A-5E59-5DB9-B293-ADBC733245BD}"/>
                  </a:ext>
                </a:extLst>
              </p:cNvPr>
              <p:cNvSpPr/>
              <p:nvPr/>
            </p:nvSpPr>
            <p:spPr>
              <a:xfrm>
                <a:off x="4318301" y="2697621"/>
                <a:ext cx="318999" cy="240276"/>
              </a:xfrm>
              <a:custGeom>
                <a:avLst/>
                <a:gdLst/>
                <a:ahLst/>
                <a:cxnLst/>
                <a:rect l="l" t="t" r="r" b="b"/>
                <a:pathLst>
                  <a:path w="13802" h="9612" extrusionOk="0">
                    <a:moveTo>
                      <a:pt x="7930" y="1"/>
                    </a:moveTo>
                    <a:cubicBezTo>
                      <a:pt x="6468" y="1"/>
                      <a:pt x="5045" y="230"/>
                      <a:pt x="4089" y="524"/>
                    </a:cubicBezTo>
                    <a:cubicBezTo>
                      <a:pt x="1870" y="1220"/>
                      <a:pt x="0" y="3091"/>
                      <a:pt x="1044" y="5526"/>
                    </a:cubicBezTo>
                    <a:cubicBezTo>
                      <a:pt x="1218" y="5918"/>
                      <a:pt x="1435" y="6309"/>
                      <a:pt x="1653" y="6657"/>
                    </a:cubicBezTo>
                    <a:cubicBezTo>
                      <a:pt x="2944" y="8525"/>
                      <a:pt x="5137" y="9612"/>
                      <a:pt x="7333" y="9612"/>
                    </a:cubicBezTo>
                    <a:cubicBezTo>
                      <a:pt x="8615" y="9612"/>
                      <a:pt x="9898" y="9242"/>
                      <a:pt x="11004" y="8440"/>
                    </a:cubicBezTo>
                    <a:cubicBezTo>
                      <a:pt x="12439" y="7440"/>
                      <a:pt x="13700" y="5700"/>
                      <a:pt x="13744" y="3873"/>
                    </a:cubicBezTo>
                    <a:cubicBezTo>
                      <a:pt x="13802" y="880"/>
                      <a:pt x="10792" y="1"/>
                      <a:pt x="79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3" name="Google Shape;1148;p68">
              <a:extLst>
                <a:ext uri="{FF2B5EF4-FFF2-40B4-BE49-F238E27FC236}">
                  <a16:creationId xmlns:a16="http://schemas.microsoft.com/office/drawing/2014/main" id="{CBA30BA4-B3FD-1F0D-870C-FAF1C1802F4E}"/>
                </a:ext>
              </a:extLst>
            </p:cNvPr>
            <p:cNvSpPr/>
            <p:nvPr/>
          </p:nvSpPr>
          <p:spPr>
            <a:xfrm flipH="1">
              <a:off x="4761819" y="3052172"/>
              <a:ext cx="48646" cy="85600"/>
            </a:xfrm>
            <a:custGeom>
              <a:avLst/>
              <a:gdLst/>
              <a:ahLst/>
              <a:cxnLst/>
              <a:rect l="l" t="t" r="r" b="b"/>
              <a:pathLst>
                <a:path w="3782" h="6655" extrusionOk="0">
                  <a:moveTo>
                    <a:pt x="0" y="0"/>
                  </a:moveTo>
                  <a:lnTo>
                    <a:pt x="227" y="5293"/>
                  </a:lnTo>
                  <a:lnTo>
                    <a:pt x="303" y="6654"/>
                  </a:lnTo>
                  <a:lnTo>
                    <a:pt x="3781" y="5520"/>
                  </a:lnTo>
                  <a:lnTo>
                    <a:pt x="3252" y="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4" name="Google Shape;1278;p72">
            <a:extLst>
              <a:ext uri="{FF2B5EF4-FFF2-40B4-BE49-F238E27FC236}">
                <a16:creationId xmlns:a16="http://schemas.microsoft.com/office/drawing/2014/main" id="{0D07A0FF-DDDE-8797-E46D-20319FF2EA5B}"/>
              </a:ext>
            </a:extLst>
          </p:cNvPr>
          <p:cNvGrpSpPr>
            <a:grpSpLocks noChangeAspect="1"/>
          </p:cNvGrpSpPr>
          <p:nvPr/>
        </p:nvGrpSpPr>
        <p:grpSpPr>
          <a:xfrm>
            <a:off x="4096908" y="3048153"/>
            <a:ext cx="992110" cy="720000"/>
            <a:chOff x="666675" y="1392243"/>
            <a:chExt cx="2702443" cy="1961236"/>
          </a:xfrm>
        </p:grpSpPr>
        <p:sp>
          <p:nvSpPr>
            <p:cNvPr id="4225" name="Google Shape;1279;p72">
              <a:extLst>
                <a:ext uri="{FF2B5EF4-FFF2-40B4-BE49-F238E27FC236}">
                  <a16:creationId xmlns:a16="http://schemas.microsoft.com/office/drawing/2014/main" id="{606F4275-BF6B-E34A-227A-53C6D88DDBEE}"/>
                </a:ext>
              </a:extLst>
            </p:cNvPr>
            <p:cNvSpPr/>
            <p:nvPr/>
          </p:nvSpPr>
          <p:spPr>
            <a:xfrm>
              <a:off x="943550" y="1887800"/>
              <a:ext cx="455146" cy="586159"/>
            </a:xfrm>
            <a:custGeom>
              <a:avLst/>
              <a:gdLst/>
              <a:ahLst/>
              <a:cxnLst/>
              <a:rect l="l" t="t" r="r" b="b"/>
              <a:pathLst>
                <a:path w="9383" h="11883" extrusionOk="0">
                  <a:moveTo>
                    <a:pt x="9357" y="38"/>
                  </a:moveTo>
                  <a:lnTo>
                    <a:pt x="9356" y="372"/>
                  </a:lnTo>
                  <a:lnTo>
                    <a:pt x="9356" y="372"/>
                  </a:lnTo>
                  <a:lnTo>
                    <a:pt x="9357" y="367"/>
                  </a:lnTo>
                  <a:cubicBezTo>
                    <a:pt x="9357" y="354"/>
                    <a:pt x="9357" y="329"/>
                    <a:pt x="9370" y="316"/>
                  </a:cubicBezTo>
                  <a:cubicBezTo>
                    <a:pt x="9382" y="291"/>
                    <a:pt x="9382" y="266"/>
                    <a:pt x="9382" y="240"/>
                  </a:cubicBezTo>
                  <a:lnTo>
                    <a:pt x="9382" y="177"/>
                  </a:lnTo>
                  <a:lnTo>
                    <a:pt x="9382" y="114"/>
                  </a:lnTo>
                  <a:cubicBezTo>
                    <a:pt x="9382" y="76"/>
                    <a:pt x="9382" y="51"/>
                    <a:pt x="9357" y="38"/>
                  </a:cubicBezTo>
                  <a:close/>
                  <a:moveTo>
                    <a:pt x="25" y="0"/>
                  </a:moveTo>
                  <a:lnTo>
                    <a:pt x="0" y="9180"/>
                  </a:lnTo>
                  <a:cubicBezTo>
                    <a:pt x="0" y="9887"/>
                    <a:pt x="455" y="10582"/>
                    <a:pt x="1377" y="11112"/>
                  </a:cubicBezTo>
                  <a:cubicBezTo>
                    <a:pt x="1440" y="11150"/>
                    <a:pt x="1490" y="11175"/>
                    <a:pt x="1553" y="11213"/>
                  </a:cubicBezTo>
                  <a:lnTo>
                    <a:pt x="1604" y="11239"/>
                  </a:lnTo>
                  <a:lnTo>
                    <a:pt x="1730" y="11302"/>
                  </a:lnTo>
                  <a:lnTo>
                    <a:pt x="1793" y="11327"/>
                  </a:lnTo>
                  <a:lnTo>
                    <a:pt x="1907" y="11377"/>
                  </a:lnTo>
                  <a:lnTo>
                    <a:pt x="1983" y="11415"/>
                  </a:lnTo>
                  <a:lnTo>
                    <a:pt x="2058" y="11441"/>
                  </a:lnTo>
                  <a:lnTo>
                    <a:pt x="2084" y="11453"/>
                  </a:lnTo>
                  <a:cubicBezTo>
                    <a:pt x="2159" y="11478"/>
                    <a:pt x="2235" y="11516"/>
                    <a:pt x="2324" y="11542"/>
                  </a:cubicBezTo>
                  <a:lnTo>
                    <a:pt x="2362" y="11554"/>
                  </a:lnTo>
                  <a:cubicBezTo>
                    <a:pt x="2437" y="11579"/>
                    <a:pt x="2513" y="11605"/>
                    <a:pt x="2589" y="11617"/>
                  </a:cubicBezTo>
                  <a:lnTo>
                    <a:pt x="2627" y="11630"/>
                  </a:lnTo>
                  <a:lnTo>
                    <a:pt x="2665" y="11643"/>
                  </a:lnTo>
                  <a:cubicBezTo>
                    <a:pt x="2715" y="11655"/>
                    <a:pt x="2766" y="11668"/>
                    <a:pt x="2816" y="11680"/>
                  </a:cubicBezTo>
                  <a:lnTo>
                    <a:pt x="2892" y="11706"/>
                  </a:lnTo>
                  <a:lnTo>
                    <a:pt x="3056" y="11744"/>
                  </a:lnTo>
                  <a:lnTo>
                    <a:pt x="3119" y="11756"/>
                  </a:lnTo>
                  <a:lnTo>
                    <a:pt x="3132" y="11756"/>
                  </a:lnTo>
                  <a:lnTo>
                    <a:pt x="3271" y="11781"/>
                  </a:lnTo>
                  <a:lnTo>
                    <a:pt x="3359" y="11794"/>
                  </a:lnTo>
                  <a:lnTo>
                    <a:pt x="3548" y="11819"/>
                  </a:lnTo>
                  <a:lnTo>
                    <a:pt x="3574" y="11819"/>
                  </a:lnTo>
                  <a:cubicBezTo>
                    <a:pt x="3649" y="11832"/>
                    <a:pt x="3725" y="11845"/>
                    <a:pt x="3801" y="11857"/>
                  </a:cubicBezTo>
                  <a:lnTo>
                    <a:pt x="3851" y="11857"/>
                  </a:lnTo>
                  <a:lnTo>
                    <a:pt x="4028" y="11870"/>
                  </a:lnTo>
                  <a:lnTo>
                    <a:pt x="4104" y="11870"/>
                  </a:lnTo>
                  <a:lnTo>
                    <a:pt x="4256" y="11882"/>
                  </a:lnTo>
                  <a:lnTo>
                    <a:pt x="5038" y="11882"/>
                  </a:lnTo>
                  <a:lnTo>
                    <a:pt x="5190" y="11870"/>
                  </a:lnTo>
                  <a:lnTo>
                    <a:pt x="5278" y="11870"/>
                  </a:lnTo>
                  <a:lnTo>
                    <a:pt x="5442" y="11857"/>
                  </a:lnTo>
                  <a:lnTo>
                    <a:pt x="5531" y="11857"/>
                  </a:lnTo>
                  <a:cubicBezTo>
                    <a:pt x="5607" y="11857"/>
                    <a:pt x="5695" y="11845"/>
                    <a:pt x="5771" y="11832"/>
                  </a:cubicBezTo>
                  <a:lnTo>
                    <a:pt x="5796" y="11832"/>
                  </a:lnTo>
                  <a:lnTo>
                    <a:pt x="6061" y="11794"/>
                  </a:lnTo>
                  <a:lnTo>
                    <a:pt x="6086" y="11794"/>
                  </a:lnTo>
                  <a:lnTo>
                    <a:pt x="6162" y="11781"/>
                  </a:lnTo>
                  <a:cubicBezTo>
                    <a:pt x="6200" y="11781"/>
                    <a:pt x="6238" y="11756"/>
                    <a:pt x="6289" y="11756"/>
                  </a:cubicBezTo>
                  <a:lnTo>
                    <a:pt x="6377" y="11731"/>
                  </a:lnTo>
                  <a:lnTo>
                    <a:pt x="6503" y="11706"/>
                  </a:lnTo>
                  <a:lnTo>
                    <a:pt x="6604" y="11680"/>
                  </a:lnTo>
                  <a:lnTo>
                    <a:pt x="6718" y="11643"/>
                  </a:lnTo>
                  <a:lnTo>
                    <a:pt x="6819" y="11617"/>
                  </a:lnTo>
                  <a:lnTo>
                    <a:pt x="6932" y="11579"/>
                  </a:lnTo>
                  <a:lnTo>
                    <a:pt x="6983" y="11567"/>
                  </a:lnTo>
                  <a:lnTo>
                    <a:pt x="7008" y="11554"/>
                  </a:lnTo>
                  <a:cubicBezTo>
                    <a:pt x="7084" y="11529"/>
                    <a:pt x="7147" y="11516"/>
                    <a:pt x="7210" y="11491"/>
                  </a:cubicBezTo>
                  <a:lnTo>
                    <a:pt x="7261" y="11466"/>
                  </a:lnTo>
                  <a:cubicBezTo>
                    <a:pt x="7337" y="11441"/>
                    <a:pt x="7412" y="11403"/>
                    <a:pt x="7488" y="11377"/>
                  </a:cubicBezTo>
                  <a:lnTo>
                    <a:pt x="7551" y="11352"/>
                  </a:lnTo>
                  <a:cubicBezTo>
                    <a:pt x="7614" y="11327"/>
                    <a:pt x="7665" y="11302"/>
                    <a:pt x="7728" y="11264"/>
                  </a:cubicBezTo>
                  <a:lnTo>
                    <a:pt x="7791" y="11239"/>
                  </a:lnTo>
                  <a:cubicBezTo>
                    <a:pt x="7867" y="11201"/>
                    <a:pt x="7930" y="11163"/>
                    <a:pt x="8006" y="11125"/>
                  </a:cubicBezTo>
                  <a:lnTo>
                    <a:pt x="8056" y="11087"/>
                  </a:lnTo>
                  <a:lnTo>
                    <a:pt x="8107" y="11049"/>
                  </a:lnTo>
                  <a:lnTo>
                    <a:pt x="8195" y="10999"/>
                  </a:lnTo>
                  <a:lnTo>
                    <a:pt x="8271" y="10948"/>
                  </a:lnTo>
                  <a:lnTo>
                    <a:pt x="8347" y="10898"/>
                  </a:lnTo>
                  <a:lnTo>
                    <a:pt x="8422" y="10834"/>
                  </a:lnTo>
                  <a:lnTo>
                    <a:pt x="8498" y="10784"/>
                  </a:lnTo>
                  <a:lnTo>
                    <a:pt x="8561" y="10733"/>
                  </a:lnTo>
                  <a:lnTo>
                    <a:pt x="8625" y="10670"/>
                  </a:lnTo>
                  <a:lnTo>
                    <a:pt x="8650" y="10645"/>
                  </a:lnTo>
                  <a:lnTo>
                    <a:pt x="8675" y="10620"/>
                  </a:lnTo>
                  <a:lnTo>
                    <a:pt x="8789" y="10519"/>
                  </a:lnTo>
                  <a:lnTo>
                    <a:pt x="8814" y="10481"/>
                  </a:lnTo>
                  <a:cubicBezTo>
                    <a:pt x="8864" y="10430"/>
                    <a:pt x="8902" y="10393"/>
                    <a:pt x="8940" y="10342"/>
                  </a:cubicBezTo>
                  <a:lnTo>
                    <a:pt x="8965" y="10304"/>
                  </a:lnTo>
                  <a:cubicBezTo>
                    <a:pt x="8978" y="10279"/>
                    <a:pt x="9003" y="10241"/>
                    <a:pt x="9029" y="10216"/>
                  </a:cubicBezTo>
                  <a:lnTo>
                    <a:pt x="9066" y="10165"/>
                  </a:lnTo>
                  <a:lnTo>
                    <a:pt x="9117" y="10089"/>
                  </a:lnTo>
                  <a:lnTo>
                    <a:pt x="9130" y="10064"/>
                  </a:lnTo>
                  <a:lnTo>
                    <a:pt x="9142" y="10026"/>
                  </a:lnTo>
                  <a:cubicBezTo>
                    <a:pt x="9155" y="10001"/>
                    <a:pt x="9167" y="9976"/>
                    <a:pt x="9180" y="9951"/>
                  </a:cubicBezTo>
                  <a:lnTo>
                    <a:pt x="9205" y="9900"/>
                  </a:lnTo>
                  <a:lnTo>
                    <a:pt x="9231" y="9824"/>
                  </a:lnTo>
                  <a:lnTo>
                    <a:pt x="9256" y="9799"/>
                  </a:lnTo>
                  <a:lnTo>
                    <a:pt x="9256" y="9761"/>
                  </a:lnTo>
                  <a:cubicBezTo>
                    <a:pt x="9256" y="9736"/>
                    <a:pt x="9281" y="9723"/>
                    <a:pt x="9281" y="9698"/>
                  </a:cubicBezTo>
                  <a:lnTo>
                    <a:pt x="9306" y="9635"/>
                  </a:lnTo>
                  <a:cubicBezTo>
                    <a:pt x="9306" y="9610"/>
                    <a:pt x="9306" y="9597"/>
                    <a:pt x="9319" y="9572"/>
                  </a:cubicBezTo>
                  <a:lnTo>
                    <a:pt x="9332" y="9534"/>
                  </a:lnTo>
                  <a:lnTo>
                    <a:pt x="9332" y="9509"/>
                  </a:lnTo>
                  <a:cubicBezTo>
                    <a:pt x="9332" y="9496"/>
                    <a:pt x="9332" y="9458"/>
                    <a:pt x="9332" y="9433"/>
                  </a:cubicBezTo>
                  <a:cubicBezTo>
                    <a:pt x="9344" y="9408"/>
                    <a:pt x="9332" y="9395"/>
                    <a:pt x="9332" y="9370"/>
                  </a:cubicBezTo>
                  <a:cubicBezTo>
                    <a:pt x="9344" y="9344"/>
                    <a:pt x="9344" y="9332"/>
                    <a:pt x="9332" y="9307"/>
                  </a:cubicBezTo>
                  <a:cubicBezTo>
                    <a:pt x="9344" y="9294"/>
                    <a:pt x="9344" y="9281"/>
                    <a:pt x="9332" y="9256"/>
                  </a:cubicBezTo>
                  <a:cubicBezTo>
                    <a:pt x="9344" y="9243"/>
                    <a:pt x="9344" y="9231"/>
                    <a:pt x="9332" y="9218"/>
                  </a:cubicBezTo>
                  <a:lnTo>
                    <a:pt x="9356" y="372"/>
                  </a:lnTo>
                  <a:lnTo>
                    <a:pt x="9356" y="372"/>
                  </a:lnTo>
                  <a:lnTo>
                    <a:pt x="9344" y="442"/>
                  </a:lnTo>
                  <a:cubicBezTo>
                    <a:pt x="9344" y="468"/>
                    <a:pt x="9332" y="480"/>
                    <a:pt x="9319" y="506"/>
                  </a:cubicBezTo>
                  <a:cubicBezTo>
                    <a:pt x="9319" y="518"/>
                    <a:pt x="9306" y="543"/>
                    <a:pt x="9294" y="569"/>
                  </a:cubicBezTo>
                  <a:cubicBezTo>
                    <a:pt x="9294" y="594"/>
                    <a:pt x="9281" y="607"/>
                    <a:pt x="9281" y="632"/>
                  </a:cubicBezTo>
                  <a:cubicBezTo>
                    <a:pt x="9268" y="657"/>
                    <a:pt x="9256" y="682"/>
                    <a:pt x="9243" y="708"/>
                  </a:cubicBezTo>
                  <a:lnTo>
                    <a:pt x="9218" y="758"/>
                  </a:lnTo>
                  <a:cubicBezTo>
                    <a:pt x="9205" y="783"/>
                    <a:pt x="9193" y="809"/>
                    <a:pt x="9180" y="834"/>
                  </a:cubicBezTo>
                  <a:lnTo>
                    <a:pt x="9155" y="884"/>
                  </a:lnTo>
                  <a:lnTo>
                    <a:pt x="9104" y="973"/>
                  </a:lnTo>
                  <a:cubicBezTo>
                    <a:pt x="9092" y="985"/>
                    <a:pt x="9079" y="998"/>
                    <a:pt x="9066" y="1023"/>
                  </a:cubicBezTo>
                  <a:cubicBezTo>
                    <a:pt x="9041" y="1049"/>
                    <a:pt x="9029" y="1086"/>
                    <a:pt x="9003" y="1112"/>
                  </a:cubicBezTo>
                  <a:cubicBezTo>
                    <a:pt x="8991" y="1124"/>
                    <a:pt x="8978" y="1137"/>
                    <a:pt x="8965" y="1150"/>
                  </a:cubicBezTo>
                  <a:cubicBezTo>
                    <a:pt x="8928" y="1200"/>
                    <a:pt x="8890" y="1251"/>
                    <a:pt x="8852" y="1288"/>
                  </a:cubicBezTo>
                  <a:lnTo>
                    <a:pt x="8814" y="1326"/>
                  </a:lnTo>
                  <a:lnTo>
                    <a:pt x="8713" y="1440"/>
                  </a:lnTo>
                  <a:lnTo>
                    <a:pt x="8662" y="1478"/>
                  </a:lnTo>
                  <a:lnTo>
                    <a:pt x="8587" y="1541"/>
                  </a:lnTo>
                  <a:lnTo>
                    <a:pt x="8523" y="1591"/>
                  </a:lnTo>
                  <a:lnTo>
                    <a:pt x="8448" y="1655"/>
                  </a:lnTo>
                  <a:lnTo>
                    <a:pt x="8385" y="1705"/>
                  </a:lnTo>
                  <a:lnTo>
                    <a:pt x="8309" y="1756"/>
                  </a:lnTo>
                  <a:lnTo>
                    <a:pt x="8233" y="1806"/>
                  </a:lnTo>
                  <a:lnTo>
                    <a:pt x="8145" y="1869"/>
                  </a:lnTo>
                  <a:lnTo>
                    <a:pt x="8031" y="1932"/>
                  </a:lnTo>
                  <a:cubicBezTo>
                    <a:pt x="7968" y="1970"/>
                    <a:pt x="7892" y="2008"/>
                    <a:pt x="7816" y="2046"/>
                  </a:cubicBezTo>
                  <a:lnTo>
                    <a:pt x="7753" y="2084"/>
                  </a:lnTo>
                  <a:lnTo>
                    <a:pt x="7589" y="2160"/>
                  </a:lnTo>
                  <a:lnTo>
                    <a:pt x="7526" y="2185"/>
                  </a:lnTo>
                  <a:cubicBezTo>
                    <a:pt x="7450" y="2223"/>
                    <a:pt x="7362" y="2248"/>
                    <a:pt x="7286" y="2286"/>
                  </a:cubicBezTo>
                  <a:lnTo>
                    <a:pt x="7248" y="2299"/>
                  </a:lnTo>
                  <a:cubicBezTo>
                    <a:pt x="7185" y="2324"/>
                    <a:pt x="7109" y="2349"/>
                    <a:pt x="7046" y="2374"/>
                  </a:cubicBezTo>
                  <a:lnTo>
                    <a:pt x="6958" y="2400"/>
                  </a:lnTo>
                  <a:lnTo>
                    <a:pt x="6844" y="2425"/>
                  </a:lnTo>
                  <a:lnTo>
                    <a:pt x="6756" y="2463"/>
                  </a:lnTo>
                  <a:lnTo>
                    <a:pt x="6629" y="2488"/>
                  </a:lnTo>
                  <a:lnTo>
                    <a:pt x="6528" y="2513"/>
                  </a:lnTo>
                  <a:lnTo>
                    <a:pt x="6415" y="2539"/>
                  </a:lnTo>
                  <a:lnTo>
                    <a:pt x="6314" y="2564"/>
                  </a:lnTo>
                  <a:lnTo>
                    <a:pt x="6187" y="2589"/>
                  </a:lnTo>
                  <a:lnTo>
                    <a:pt x="6099" y="2602"/>
                  </a:lnTo>
                  <a:cubicBezTo>
                    <a:pt x="6011" y="2627"/>
                    <a:pt x="5922" y="2640"/>
                    <a:pt x="5834" y="2652"/>
                  </a:cubicBezTo>
                  <a:lnTo>
                    <a:pt x="5796" y="2652"/>
                  </a:lnTo>
                  <a:lnTo>
                    <a:pt x="5569" y="2677"/>
                  </a:lnTo>
                  <a:lnTo>
                    <a:pt x="5468" y="2690"/>
                  </a:lnTo>
                  <a:lnTo>
                    <a:pt x="5316" y="2703"/>
                  </a:lnTo>
                  <a:lnTo>
                    <a:pt x="4281" y="2703"/>
                  </a:lnTo>
                  <a:cubicBezTo>
                    <a:pt x="4230" y="2703"/>
                    <a:pt x="4192" y="2703"/>
                    <a:pt x="4142" y="2690"/>
                  </a:cubicBezTo>
                  <a:lnTo>
                    <a:pt x="4054" y="2690"/>
                  </a:lnTo>
                  <a:lnTo>
                    <a:pt x="3877" y="2665"/>
                  </a:lnTo>
                  <a:lnTo>
                    <a:pt x="3826" y="2665"/>
                  </a:lnTo>
                  <a:lnTo>
                    <a:pt x="3612" y="2640"/>
                  </a:lnTo>
                  <a:lnTo>
                    <a:pt x="3574" y="2640"/>
                  </a:lnTo>
                  <a:lnTo>
                    <a:pt x="3384" y="2614"/>
                  </a:lnTo>
                  <a:lnTo>
                    <a:pt x="3296" y="2602"/>
                  </a:lnTo>
                  <a:cubicBezTo>
                    <a:pt x="3258" y="2589"/>
                    <a:pt x="3208" y="2576"/>
                    <a:pt x="3157" y="2564"/>
                  </a:cubicBezTo>
                  <a:lnTo>
                    <a:pt x="3081" y="2551"/>
                  </a:lnTo>
                  <a:lnTo>
                    <a:pt x="2930" y="2513"/>
                  </a:lnTo>
                  <a:lnTo>
                    <a:pt x="2841" y="2501"/>
                  </a:lnTo>
                  <a:lnTo>
                    <a:pt x="2690" y="2463"/>
                  </a:lnTo>
                  <a:lnTo>
                    <a:pt x="2614" y="2437"/>
                  </a:lnTo>
                  <a:cubicBezTo>
                    <a:pt x="2538" y="2412"/>
                    <a:pt x="2463" y="2387"/>
                    <a:pt x="2399" y="2362"/>
                  </a:cubicBezTo>
                  <a:lnTo>
                    <a:pt x="2349" y="2349"/>
                  </a:lnTo>
                  <a:cubicBezTo>
                    <a:pt x="2273" y="2324"/>
                    <a:pt x="2185" y="2299"/>
                    <a:pt x="2109" y="2261"/>
                  </a:cubicBezTo>
                  <a:lnTo>
                    <a:pt x="2008" y="2223"/>
                  </a:lnTo>
                  <a:lnTo>
                    <a:pt x="1932" y="2185"/>
                  </a:lnTo>
                  <a:lnTo>
                    <a:pt x="1819" y="2147"/>
                  </a:lnTo>
                  <a:cubicBezTo>
                    <a:pt x="1793" y="2134"/>
                    <a:pt x="1768" y="2122"/>
                    <a:pt x="1755" y="2109"/>
                  </a:cubicBezTo>
                  <a:cubicBezTo>
                    <a:pt x="1730" y="2097"/>
                    <a:pt x="1667" y="2071"/>
                    <a:pt x="1629" y="2046"/>
                  </a:cubicBezTo>
                  <a:lnTo>
                    <a:pt x="1579" y="2021"/>
                  </a:lnTo>
                  <a:cubicBezTo>
                    <a:pt x="1515" y="1996"/>
                    <a:pt x="1465" y="1958"/>
                    <a:pt x="1402" y="1932"/>
                  </a:cubicBezTo>
                  <a:cubicBezTo>
                    <a:pt x="480" y="1402"/>
                    <a:pt x="25" y="695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1280;p72">
              <a:extLst>
                <a:ext uri="{FF2B5EF4-FFF2-40B4-BE49-F238E27FC236}">
                  <a16:creationId xmlns:a16="http://schemas.microsoft.com/office/drawing/2014/main" id="{E7D44A09-8E0F-E4B7-4474-114D7AAC0862}"/>
                </a:ext>
              </a:extLst>
            </p:cNvPr>
            <p:cNvSpPr/>
            <p:nvPr/>
          </p:nvSpPr>
          <p:spPr>
            <a:xfrm>
              <a:off x="943551" y="2020015"/>
              <a:ext cx="298952" cy="332373"/>
            </a:xfrm>
            <a:custGeom>
              <a:avLst/>
              <a:gdLst/>
              <a:ahLst/>
              <a:cxnLst/>
              <a:rect l="l" t="t" r="r" b="b"/>
              <a:pathLst>
                <a:path w="6163" h="6852" extrusionOk="0">
                  <a:moveTo>
                    <a:pt x="25" y="1"/>
                  </a:moveTo>
                  <a:lnTo>
                    <a:pt x="13" y="4130"/>
                  </a:lnTo>
                  <a:cubicBezTo>
                    <a:pt x="0" y="4824"/>
                    <a:pt x="467" y="5532"/>
                    <a:pt x="1389" y="6062"/>
                  </a:cubicBezTo>
                  <a:cubicBezTo>
                    <a:pt x="2302" y="6590"/>
                    <a:pt x="3499" y="6851"/>
                    <a:pt x="4694" y="6851"/>
                  </a:cubicBezTo>
                  <a:cubicBezTo>
                    <a:pt x="5186" y="6851"/>
                    <a:pt x="5678" y="6807"/>
                    <a:pt x="6150" y="6718"/>
                  </a:cubicBezTo>
                  <a:lnTo>
                    <a:pt x="6162" y="2589"/>
                  </a:lnTo>
                  <a:lnTo>
                    <a:pt x="6162" y="2589"/>
                  </a:lnTo>
                  <a:cubicBezTo>
                    <a:pt x="5697" y="2677"/>
                    <a:pt x="5212" y="2720"/>
                    <a:pt x="4727" y="2720"/>
                  </a:cubicBezTo>
                  <a:cubicBezTo>
                    <a:pt x="3525" y="2720"/>
                    <a:pt x="2319" y="2454"/>
                    <a:pt x="1402" y="1933"/>
                  </a:cubicBezTo>
                  <a:cubicBezTo>
                    <a:pt x="480" y="1390"/>
                    <a:pt x="25" y="695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1281;p72">
              <a:extLst>
                <a:ext uri="{FF2B5EF4-FFF2-40B4-BE49-F238E27FC236}">
                  <a16:creationId xmlns:a16="http://schemas.microsoft.com/office/drawing/2014/main" id="{D6392749-E369-0EAF-03EC-6FA4C8864A95}"/>
                </a:ext>
              </a:extLst>
            </p:cNvPr>
            <p:cNvSpPr/>
            <p:nvPr/>
          </p:nvSpPr>
          <p:spPr>
            <a:xfrm>
              <a:off x="922111" y="1766471"/>
              <a:ext cx="499239" cy="262814"/>
            </a:xfrm>
            <a:custGeom>
              <a:avLst/>
              <a:gdLst/>
              <a:ahLst/>
              <a:cxnLst/>
              <a:rect l="l" t="t" r="r" b="b"/>
              <a:pathLst>
                <a:path w="10292" h="5418" extrusionOk="0">
                  <a:moveTo>
                    <a:pt x="5133" y="0"/>
                  </a:moveTo>
                  <a:cubicBezTo>
                    <a:pt x="3934" y="0"/>
                    <a:pt x="2734" y="265"/>
                    <a:pt x="1819" y="796"/>
                  </a:cubicBezTo>
                  <a:cubicBezTo>
                    <a:pt x="0" y="1856"/>
                    <a:pt x="13" y="3574"/>
                    <a:pt x="1844" y="4622"/>
                  </a:cubicBezTo>
                  <a:cubicBezTo>
                    <a:pt x="2759" y="5152"/>
                    <a:pt x="3959" y="5417"/>
                    <a:pt x="5157" y="5417"/>
                  </a:cubicBezTo>
                  <a:cubicBezTo>
                    <a:pt x="6355" y="5417"/>
                    <a:pt x="7551" y="5152"/>
                    <a:pt x="8460" y="4622"/>
                  </a:cubicBezTo>
                  <a:cubicBezTo>
                    <a:pt x="10291" y="3574"/>
                    <a:pt x="10279" y="1856"/>
                    <a:pt x="8448" y="796"/>
                  </a:cubicBezTo>
                  <a:cubicBezTo>
                    <a:pt x="7532" y="265"/>
                    <a:pt x="6333" y="0"/>
                    <a:pt x="5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1282;p72">
              <a:extLst>
                <a:ext uri="{FF2B5EF4-FFF2-40B4-BE49-F238E27FC236}">
                  <a16:creationId xmlns:a16="http://schemas.microsoft.com/office/drawing/2014/main" id="{3BC3BB62-133A-0CEA-E350-E5F033B157EF}"/>
                </a:ext>
              </a:extLst>
            </p:cNvPr>
            <p:cNvSpPr/>
            <p:nvPr/>
          </p:nvSpPr>
          <p:spPr>
            <a:xfrm>
              <a:off x="1020725" y="1800135"/>
              <a:ext cx="301377" cy="157455"/>
            </a:xfrm>
            <a:custGeom>
              <a:avLst/>
              <a:gdLst/>
              <a:ahLst/>
              <a:cxnLst/>
              <a:rect l="l" t="t" r="r" b="b"/>
              <a:pathLst>
                <a:path w="6213" h="3246" extrusionOk="0">
                  <a:moveTo>
                    <a:pt x="6200" y="13"/>
                  </a:moveTo>
                  <a:lnTo>
                    <a:pt x="6198" y="313"/>
                  </a:lnTo>
                  <a:lnTo>
                    <a:pt x="6198" y="313"/>
                  </a:lnTo>
                  <a:cubicBezTo>
                    <a:pt x="6200" y="304"/>
                    <a:pt x="6200" y="293"/>
                    <a:pt x="6200" y="279"/>
                  </a:cubicBezTo>
                  <a:cubicBezTo>
                    <a:pt x="6213" y="266"/>
                    <a:pt x="6213" y="253"/>
                    <a:pt x="6213" y="241"/>
                  </a:cubicBezTo>
                  <a:lnTo>
                    <a:pt x="6213" y="203"/>
                  </a:lnTo>
                  <a:lnTo>
                    <a:pt x="6213" y="152"/>
                  </a:lnTo>
                  <a:lnTo>
                    <a:pt x="6213" y="114"/>
                  </a:lnTo>
                  <a:lnTo>
                    <a:pt x="6213" y="64"/>
                  </a:lnTo>
                  <a:cubicBezTo>
                    <a:pt x="6213" y="51"/>
                    <a:pt x="6213" y="26"/>
                    <a:pt x="6200" y="13"/>
                  </a:cubicBezTo>
                  <a:close/>
                  <a:moveTo>
                    <a:pt x="26" y="1"/>
                  </a:moveTo>
                  <a:lnTo>
                    <a:pt x="0" y="1491"/>
                  </a:lnTo>
                  <a:cubicBezTo>
                    <a:pt x="0" y="1945"/>
                    <a:pt x="303" y="2413"/>
                    <a:pt x="922" y="2766"/>
                  </a:cubicBezTo>
                  <a:cubicBezTo>
                    <a:pt x="960" y="2791"/>
                    <a:pt x="998" y="2804"/>
                    <a:pt x="1036" y="2829"/>
                  </a:cubicBezTo>
                  <a:lnTo>
                    <a:pt x="1074" y="2854"/>
                  </a:lnTo>
                  <a:lnTo>
                    <a:pt x="1149" y="2892"/>
                  </a:lnTo>
                  <a:lnTo>
                    <a:pt x="1200" y="2905"/>
                  </a:lnTo>
                  <a:lnTo>
                    <a:pt x="1276" y="2943"/>
                  </a:lnTo>
                  <a:lnTo>
                    <a:pt x="1326" y="2968"/>
                  </a:lnTo>
                  <a:lnTo>
                    <a:pt x="1377" y="2981"/>
                  </a:lnTo>
                  <a:lnTo>
                    <a:pt x="1389" y="2981"/>
                  </a:lnTo>
                  <a:cubicBezTo>
                    <a:pt x="1440" y="3006"/>
                    <a:pt x="1490" y="3019"/>
                    <a:pt x="1541" y="3044"/>
                  </a:cubicBezTo>
                  <a:lnTo>
                    <a:pt x="1566" y="3057"/>
                  </a:lnTo>
                  <a:lnTo>
                    <a:pt x="1718" y="3094"/>
                  </a:lnTo>
                  <a:lnTo>
                    <a:pt x="1768" y="3094"/>
                  </a:lnTo>
                  <a:lnTo>
                    <a:pt x="1869" y="3120"/>
                  </a:lnTo>
                  <a:lnTo>
                    <a:pt x="1920" y="3132"/>
                  </a:lnTo>
                  <a:lnTo>
                    <a:pt x="2033" y="3158"/>
                  </a:lnTo>
                  <a:lnTo>
                    <a:pt x="2071" y="3170"/>
                  </a:lnTo>
                  <a:lnTo>
                    <a:pt x="2084" y="3170"/>
                  </a:lnTo>
                  <a:lnTo>
                    <a:pt x="2172" y="3183"/>
                  </a:lnTo>
                  <a:lnTo>
                    <a:pt x="2223" y="3195"/>
                  </a:lnTo>
                  <a:lnTo>
                    <a:pt x="2349" y="3221"/>
                  </a:lnTo>
                  <a:lnTo>
                    <a:pt x="2374" y="3221"/>
                  </a:lnTo>
                  <a:lnTo>
                    <a:pt x="2526" y="3233"/>
                  </a:lnTo>
                  <a:lnTo>
                    <a:pt x="2564" y="3233"/>
                  </a:lnTo>
                  <a:lnTo>
                    <a:pt x="2677" y="3246"/>
                  </a:lnTo>
                  <a:lnTo>
                    <a:pt x="3662" y="3246"/>
                  </a:lnTo>
                  <a:lnTo>
                    <a:pt x="3826" y="3221"/>
                  </a:lnTo>
                  <a:lnTo>
                    <a:pt x="3851" y="3221"/>
                  </a:lnTo>
                  <a:lnTo>
                    <a:pt x="4028" y="3195"/>
                  </a:lnTo>
                  <a:lnTo>
                    <a:pt x="4041" y="3195"/>
                  </a:lnTo>
                  <a:lnTo>
                    <a:pt x="4091" y="3183"/>
                  </a:lnTo>
                  <a:lnTo>
                    <a:pt x="4167" y="3170"/>
                  </a:lnTo>
                  <a:lnTo>
                    <a:pt x="4230" y="3158"/>
                  </a:lnTo>
                  <a:lnTo>
                    <a:pt x="4319" y="3132"/>
                  </a:lnTo>
                  <a:lnTo>
                    <a:pt x="4382" y="3120"/>
                  </a:lnTo>
                  <a:lnTo>
                    <a:pt x="4458" y="3094"/>
                  </a:lnTo>
                  <a:lnTo>
                    <a:pt x="4521" y="3082"/>
                  </a:lnTo>
                  <a:lnTo>
                    <a:pt x="4596" y="3057"/>
                  </a:lnTo>
                  <a:lnTo>
                    <a:pt x="4634" y="3044"/>
                  </a:lnTo>
                  <a:lnTo>
                    <a:pt x="4660" y="3044"/>
                  </a:lnTo>
                  <a:cubicBezTo>
                    <a:pt x="4698" y="3031"/>
                    <a:pt x="4748" y="3006"/>
                    <a:pt x="4786" y="2993"/>
                  </a:cubicBezTo>
                  <a:lnTo>
                    <a:pt x="4824" y="2981"/>
                  </a:lnTo>
                  <a:lnTo>
                    <a:pt x="4975" y="2918"/>
                  </a:lnTo>
                  <a:lnTo>
                    <a:pt x="5013" y="2905"/>
                  </a:lnTo>
                  <a:lnTo>
                    <a:pt x="5127" y="2854"/>
                  </a:lnTo>
                  <a:lnTo>
                    <a:pt x="5177" y="2829"/>
                  </a:lnTo>
                  <a:cubicBezTo>
                    <a:pt x="5228" y="2804"/>
                    <a:pt x="5266" y="2779"/>
                    <a:pt x="5316" y="2753"/>
                  </a:cubicBezTo>
                  <a:lnTo>
                    <a:pt x="5354" y="2728"/>
                  </a:lnTo>
                  <a:lnTo>
                    <a:pt x="5392" y="2703"/>
                  </a:lnTo>
                  <a:lnTo>
                    <a:pt x="5443" y="2665"/>
                  </a:lnTo>
                  <a:lnTo>
                    <a:pt x="5493" y="2640"/>
                  </a:lnTo>
                  <a:lnTo>
                    <a:pt x="5544" y="2602"/>
                  </a:lnTo>
                  <a:lnTo>
                    <a:pt x="5594" y="2564"/>
                  </a:lnTo>
                  <a:lnTo>
                    <a:pt x="5645" y="2526"/>
                  </a:lnTo>
                  <a:lnTo>
                    <a:pt x="5682" y="2488"/>
                  </a:lnTo>
                  <a:lnTo>
                    <a:pt x="5733" y="2450"/>
                  </a:lnTo>
                  <a:lnTo>
                    <a:pt x="5746" y="2438"/>
                  </a:lnTo>
                  <a:lnTo>
                    <a:pt x="5758" y="2425"/>
                  </a:lnTo>
                  <a:lnTo>
                    <a:pt x="5834" y="2349"/>
                  </a:lnTo>
                  <a:lnTo>
                    <a:pt x="5859" y="2324"/>
                  </a:lnTo>
                  <a:cubicBezTo>
                    <a:pt x="5884" y="2299"/>
                    <a:pt x="5910" y="2261"/>
                    <a:pt x="5935" y="2236"/>
                  </a:cubicBezTo>
                  <a:cubicBezTo>
                    <a:pt x="5948" y="2223"/>
                    <a:pt x="5948" y="2223"/>
                    <a:pt x="5948" y="2211"/>
                  </a:cubicBezTo>
                  <a:cubicBezTo>
                    <a:pt x="5973" y="2185"/>
                    <a:pt x="5985" y="2173"/>
                    <a:pt x="5998" y="2147"/>
                  </a:cubicBezTo>
                  <a:lnTo>
                    <a:pt x="6023" y="2122"/>
                  </a:lnTo>
                  <a:lnTo>
                    <a:pt x="6049" y="2059"/>
                  </a:lnTo>
                  <a:lnTo>
                    <a:pt x="6049" y="2046"/>
                  </a:lnTo>
                  <a:lnTo>
                    <a:pt x="6061" y="2021"/>
                  </a:lnTo>
                  <a:lnTo>
                    <a:pt x="6086" y="1983"/>
                  </a:lnTo>
                  <a:lnTo>
                    <a:pt x="6112" y="1933"/>
                  </a:lnTo>
                  <a:lnTo>
                    <a:pt x="6124" y="1895"/>
                  </a:lnTo>
                  <a:lnTo>
                    <a:pt x="6137" y="1870"/>
                  </a:lnTo>
                  <a:lnTo>
                    <a:pt x="6137" y="1844"/>
                  </a:lnTo>
                  <a:lnTo>
                    <a:pt x="6150" y="1806"/>
                  </a:lnTo>
                  <a:cubicBezTo>
                    <a:pt x="6162" y="1794"/>
                    <a:pt x="6162" y="1781"/>
                    <a:pt x="6162" y="1769"/>
                  </a:cubicBezTo>
                  <a:cubicBezTo>
                    <a:pt x="6162" y="1743"/>
                    <a:pt x="6162" y="1731"/>
                    <a:pt x="6175" y="1718"/>
                  </a:cubicBezTo>
                  <a:cubicBezTo>
                    <a:pt x="6188" y="1705"/>
                    <a:pt x="6175" y="1705"/>
                    <a:pt x="6175" y="1693"/>
                  </a:cubicBezTo>
                  <a:lnTo>
                    <a:pt x="6175" y="1680"/>
                  </a:lnTo>
                  <a:cubicBezTo>
                    <a:pt x="6175" y="1668"/>
                    <a:pt x="6175" y="1642"/>
                    <a:pt x="6188" y="1630"/>
                  </a:cubicBezTo>
                  <a:lnTo>
                    <a:pt x="6188" y="1592"/>
                  </a:lnTo>
                  <a:lnTo>
                    <a:pt x="6188" y="1541"/>
                  </a:lnTo>
                  <a:cubicBezTo>
                    <a:pt x="6188" y="1541"/>
                    <a:pt x="6188" y="1529"/>
                    <a:pt x="6188" y="1516"/>
                  </a:cubicBezTo>
                  <a:lnTo>
                    <a:pt x="6188" y="1491"/>
                  </a:lnTo>
                  <a:lnTo>
                    <a:pt x="6198" y="313"/>
                  </a:lnTo>
                  <a:lnTo>
                    <a:pt x="6198" y="313"/>
                  </a:lnTo>
                  <a:cubicBezTo>
                    <a:pt x="6196" y="319"/>
                    <a:pt x="6193" y="324"/>
                    <a:pt x="6188" y="329"/>
                  </a:cubicBezTo>
                  <a:lnTo>
                    <a:pt x="6175" y="367"/>
                  </a:lnTo>
                  <a:cubicBezTo>
                    <a:pt x="6175" y="380"/>
                    <a:pt x="6162" y="392"/>
                    <a:pt x="6162" y="405"/>
                  </a:cubicBezTo>
                  <a:lnTo>
                    <a:pt x="6137" y="455"/>
                  </a:lnTo>
                  <a:lnTo>
                    <a:pt x="6124" y="493"/>
                  </a:lnTo>
                  <a:lnTo>
                    <a:pt x="6099" y="544"/>
                  </a:lnTo>
                  <a:lnTo>
                    <a:pt x="6074" y="582"/>
                  </a:lnTo>
                  <a:lnTo>
                    <a:pt x="6049" y="632"/>
                  </a:lnTo>
                  <a:lnTo>
                    <a:pt x="6023" y="670"/>
                  </a:lnTo>
                  <a:lnTo>
                    <a:pt x="5973" y="733"/>
                  </a:lnTo>
                  <a:lnTo>
                    <a:pt x="5960" y="758"/>
                  </a:lnTo>
                  <a:cubicBezTo>
                    <a:pt x="5935" y="784"/>
                    <a:pt x="5910" y="822"/>
                    <a:pt x="5884" y="847"/>
                  </a:cubicBezTo>
                  <a:lnTo>
                    <a:pt x="5859" y="872"/>
                  </a:lnTo>
                  <a:lnTo>
                    <a:pt x="5783" y="948"/>
                  </a:lnTo>
                  <a:cubicBezTo>
                    <a:pt x="5771" y="960"/>
                    <a:pt x="5758" y="960"/>
                    <a:pt x="5746" y="973"/>
                  </a:cubicBezTo>
                  <a:lnTo>
                    <a:pt x="5708" y="1011"/>
                  </a:lnTo>
                  <a:lnTo>
                    <a:pt x="5670" y="1049"/>
                  </a:lnTo>
                  <a:lnTo>
                    <a:pt x="5619" y="1087"/>
                  </a:lnTo>
                  <a:lnTo>
                    <a:pt x="5569" y="1125"/>
                  </a:lnTo>
                  <a:lnTo>
                    <a:pt x="5518" y="1162"/>
                  </a:lnTo>
                  <a:lnTo>
                    <a:pt x="5468" y="1200"/>
                  </a:lnTo>
                  <a:lnTo>
                    <a:pt x="5405" y="1226"/>
                  </a:lnTo>
                  <a:lnTo>
                    <a:pt x="5341" y="1276"/>
                  </a:lnTo>
                  <a:cubicBezTo>
                    <a:pt x="5291" y="1301"/>
                    <a:pt x="5240" y="1327"/>
                    <a:pt x="5190" y="1352"/>
                  </a:cubicBezTo>
                  <a:lnTo>
                    <a:pt x="5152" y="1377"/>
                  </a:lnTo>
                  <a:lnTo>
                    <a:pt x="5038" y="1428"/>
                  </a:lnTo>
                  <a:lnTo>
                    <a:pt x="5001" y="1440"/>
                  </a:lnTo>
                  <a:cubicBezTo>
                    <a:pt x="4950" y="1466"/>
                    <a:pt x="4900" y="1491"/>
                    <a:pt x="4836" y="1503"/>
                  </a:cubicBezTo>
                  <a:lnTo>
                    <a:pt x="4811" y="1516"/>
                  </a:lnTo>
                  <a:lnTo>
                    <a:pt x="4672" y="1567"/>
                  </a:lnTo>
                  <a:lnTo>
                    <a:pt x="4622" y="1579"/>
                  </a:lnTo>
                  <a:lnTo>
                    <a:pt x="4546" y="1604"/>
                  </a:lnTo>
                  <a:lnTo>
                    <a:pt x="4483" y="1630"/>
                  </a:lnTo>
                  <a:lnTo>
                    <a:pt x="4407" y="1642"/>
                  </a:lnTo>
                  <a:lnTo>
                    <a:pt x="4344" y="1668"/>
                  </a:lnTo>
                  <a:lnTo>
                    <a:pt x="4256" y="1680"/>
                  </a:lnTo>
                  <a:lnTo>
                    <a:pt x="4192" y="1693"/>
                  </a:lnTo>
                  <a:lnTo>
                    <a:pt x="4117" y="1718"/>
                  </a:lnTo>
                  <a:lnTo>
                    <a:pt x="4054" y="1718"/>
                  </a:lnTo>
                  <a:lnTo>
                    <a:pt x="3877" y="1756"/>
                  </a:lnTo>
                  <a:lnTo>
                    <a:pt x="3851" y="1756"/>
                  </a:lnTo>
                  <a:lnTo>
                    <a:pt x="3687" y="1769"/>
                  </a:lnTo>
                  <a:lnTo>
                    <a:pt x="3624" y="1769"/>
                  </a:lnTo>
                  <a:lnTo>
                    <a:pt x="3536" y="1781"/>
                  </a:lnTo>
                  <a:lnTo>
                    <a:pt x="2690" y="1781"/>
                  </a:lnTo>
                  <a:lnTo>
                    <a:pt x="2576" y="1769"/>
                  </a:lnTo>
                  <a:lnTo>
                    <a:pt x="2538" y="1769"/>
                  </a:lnTo>
                  <a:cubicBezTo>
                    <a:pt x="2488" y="1769"/>
                    <a:pt x="2437" y="1756"/>
                    <a:pt x="2387" y="1743"/>
                  </a:cubicBezTo>
                  <a:lnTo>
                    <a:pt x="2374" y="1743"/>
                  </a:lnTo>
                  <a:lnTo>
                    <a:pt x="2248" y="1731"/>
                  </a:lnTo>
                  <a:lnTo>
                    <a:pt x="2185" y="1718"/>
                  </a:lnTo>
                  <a:lnTo>
                    <a:pt x="2096" y="1705"/>
                  </a:lnTo>
                  <a:lnTo>
                    <a:pt x="2046" y="1693"/>
                  </a:lnTo>
                  <a:lnTo>
                    <a:pt x="1945" y="1668"/>
                  </a:lnTo>
                  <a:lnTo>
                    <a:pt x="1882" y="1655"/>
                  </a:lnTo>
                  <a:lnTo>
                    <a:pt x="1793" y="1630"/>
                  </a:lnTo>
                  <a:lnTo>
                    <a:pt x="1730" y="1617"/>
                  </a:lnTo>
                  <a:lnTo>
                    <a:pt x="1591" y="1567"/>
                  </a:lnTo>
                  <a:lnTo>
                    <a:pt x="1566" y="1567"/>
                  </a:lnTo>
                  <a:lnTo>
                    <a:pt x="1402" y="1503"/>
                  </a:lnTo>
                  <a:lnTo>
                    <a:pt x="1339" y="1478"/>
                  </a:lnTo>
                  <a:lnTo>
                    <a:pt x="1288" y="1453"/>
                  </a:lnTo>
                  <a:lnTo>
                    <a:pt x="1212" y="1428"/>
                  </a:lnTo>
                  <a:lnTo>
                    <a:pt x="1162" y="1402"/>
                  </a:lnTo>
                  <a:lnTo>
                    <a:pt x="1086" y="1364"/>
                  </a:lnTo>
                  <a:lnTo>
                    <a:pt x="1048" y="1352"/>
                  </a:lnTo>
                  <a:lnTo>
                    <a:pt x="935" y="1289"/>
                  </a:lnTo>
                  <a:cubicBezTo>
                    <a:pt x="329" y="935"/>
                    <a:pt x="26" y="468"/>
                    <a:pt x="26" y="1"/>
                  </a:cubicBezTo>
                  <a:close/>
                </a:path>
              </a:pathLst>
            </a:custGeom>
            <a:solidFill>
              <a:srgbClr val="AC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1283;p72">
              <a:extLst>
                <a:ext uri="{FF2B5EF4-FFF2-40B4-BE49-F238E27FC236}">
                  <a16:creationId xmlns:a16="http://schemas.microsoft.com/office/drawing/2014/main" id="{9B2DA49A-61A2-26A8-1910-DC22222B0FFB}"/>
                </a:ext>
              </a:extLst>
            </p:cNvPr>
            <p:cNvSpPr/>
            <p:nvPr/>
          </p:nvSpPr>
          <p:spPr>
            <a:xfrm>
              <a:off x="1006027" y="1713017"/>
              <a:ext cx="331403" cy="174773"/>
            </a:xfrm>
            <a:custGeom>
              <a:avLst/>
              <a:gdLst/>
              <a:ahLst/>
              <a:cxnLst/>
              <a:rect l="l" t="t" r="r" b="b"/>
              <a:pathLst>
                <a:path w="6832" h="3603" extrusionOk="0">
                  <a:moveTo>
                    <a:pt x="3398" y="1"/>
                  </a:moveTo>
                  <a:cubicBezTo>
                    <a:pt x="2601" y="1"/>
                    <a:pt x="1806" y="174"/>
                    <a:pt x="1200" y="521"/>
                  </a:cubicBezTo>
                  <a:cubicBezTo>
                    <a:pt x="0" y="1229"/>
                    <a:pt x="0" y="2365"/>
                    <a:pt x="1225" y="3072"/>
                  </a:cubicBezTo>
                  <a:cubicBezTo>
                    <a:pt x="1831" y="3426"/>
                    <a:pt x="2627" y="3602"/>
                    <a:pt x="3422" y="3602"/>
                  </a:cubicBezTo>
                  <a:cubicBezTo>
                    <a:pt x="4218" y="3602"/>
                    <a:pt x="5013" y="3426"/>
                    <a:pt x="5619" y="3072"/>
                  </a:cubicBezTo>
                  <a:cubicBezTo>
                    <a:pt x="6831" y="2365"/>
                    <a:pt x="6819" y="1229"/>
                    <a:pt x="5607" y="521"/>
                  </a:cubicBezTo>
                  <a:cubicBezTo>
                    <a:pt x="4994" y="174"/>
                    <a:pt x="4196" y="1"/>
                    <a:pt x="3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1284;p72">
              <a:extLst>
                <a:ext uri="{FF2B5EF4-FFF2-40B4-BE49-F238E27FC236}">
                  <a16:creationId xmlns:a16="http://schemas.microsoft.com/office/drawing/2014/main" id="{BAF4B212-40D2-E701-9B4E-DA272B3B11F7}"/>
                </a:ext>
              </a:extLst>
            </p:cNvPr>
            <p:cNvSpPr/>
            <p:nvPr/>
          </p:nvSpPr>
          <p:spPr>
            <a:xfrm>
              <a:off x="1056232" y="1927077"/>
              <a:ext cx="2312886" cy="1329494"/>
            </a:xfrm>
            <a:custGeom>
              <a:avLst/>
              <a:gdLst/>
              <a:ahLst/>
              <a:cxnLst/>
              <a:rect l="l" t="t" r="r" b="b"/>
              <a:pathLst>
                <a:path w="47681" h="27408" extrusionOk="0">
                  <a:moveTo>
                    <a:pt x="28950" y="1"/>
                  </a:moveTo>
                  <a:cubicBezTo>
                    <a:pt x="28424" y="1"/>
                    <a:pt x="27900" y="118"/>
                    <a:pt x="27502" y="351"/>
                  </a:cubicBezTo>
                  <a:lnTo>
                    <a:pt x="796" y="15870"/>
                  </a:lnTo>
                  <a:cubicBezTo>
                    <a:pt x="1" y="16337"/>
                    <a:pt x="1" y="17082"/>
                    <a:pt x="809" y="17549"/>
                  </a:cubicBezTo>
                  <a:lnTo>
                    <a:pt x="17274" y="27057"/>
                  </a:lnTo>
                  <a:cubicBezTo>
                    <a:pt x="17678" y="27291"/>
                    <a:pt x="18206" y="27408"/>
                    <a:pt x="18731" y="27408"/>
                  </a:cubicBezTo>
                  <a:cubicBezTo>
                    <a:pt x="19257" y="27408"/>
                    <a:pt x="19781" y="27291"/>
                    <a:pt x="20179" y="27057"/>
                  </a:cubicBezTo>
                  <a:lnTo>
                    <a:pt x="46885" y="11539"/>
                  </a:lnTo>
                  <a:cubicBezTo>
                    <a:pt x="47680" y="11071"/>
                    <a:pt x="47680" y="10326"/>
                    <a:pt x="46872" y="9859"/>
                  </a:cubicBezTo>
                  <a:lnTo>
                    <a:pt x="30407" y="351"/>
                  </a:lnTo>
                  <a:cubicBezTo>
                    <a:pt x="30002" y="118"/>
                    <a:pt x="29475" y="1"/>
                    <a:pt x="28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1285;p72">
              <a:extLst>
                <a:ext uri="{FF2B5EF4-FFF2-40B4-BE49-F238E27FC236}">
                  <a16:creationId xmlns:a16="http://schemas.microsoft.com/office/drawing/2014/main" id="{47D4B454-7BCE-DFA4-C7EA-A24F17978B67}"/>
                </a:ext>
              </a:extLst>
            </p:cNvPr>
            <p:cNvSpPr/>
            <p:nvPr/>
          </p:nvSpPr>
          <p:spPr>
            <a:xfrm>
              <a:off x="1066030" y="2445709"/>
              <a:ext cx="2293289" cy="907769"/>
            </a:xfrm>
            <a:custGeom>
              <a:avLst/>
              <a:gdLst/>
              <a:ahLst/>
              <a:cxnLst/>
              <a:rect l="l" t="t" r="r" b="b"/>
              <a:pathLst>
                <a:path w="47277" h="18714" extrusionOk="0">
                  <a:moveTo>
                    <a:pt x="47251" y="1"/>
                  </a:moveTo>
                  <a:lnTo>
                    <a:pt x="47251" y="217"/>
                  </a:lnTo>
                  <a:lnTo>
                    <a:pt x="47251" y="217"/>
                  </a:lnTo>
                  <a:cubicBezTo>
                    <a:pt x="47254" y="206"/>
                    <a:pt x="47257" y="196"/>
                    <a:pt x="47264" y="190"/>
                  </a:cubicBezTo>
                  <a:cubicBezTo>
                    <a:pt x="47276" y="165"/>
                    <a:pt x="47276" y="152"/>
                    <a:pt x="47276" y="140"/>
                  </a:cubicBezTo>
                  <a:lnTo>
                    <a:pt x="47276" y="76"/>
                  </a:lnTo>
                  <a:cubicBezTo>
                    <a:pt x="47276" y="51"/>
                    <a:pt x="47276" y="26"/>
                    <a:pt x="47251" y="1"/>
                  </a:cubicBezTo>
                  <a:close/>
                  <a:moveTo>
                    <a:pt x="47251" y="217"/>
                  </a:moveTo>
                  <a:cubicBezTo>
                    <a:pt x="47248" y="228"/>
                    <a:pt x="47245" y="241"/>
                    <a:pt x="47238" y="253"/>
                  </a:cubicBezTo>
                  <a:cubicBezTo>
                    <a:pt x="47238" y="266"/>
                    <a:pt x="47226" y="278"/>
                    <a:pt x="47226" y="304"/>
                  </a:cubicBezTo>
                  <a:cubicBezTo>
                    <a:pt x="47213" y="316"/>
                    <a:pt x="47201" y="342"/>
                    <a:pt x="47188" y="367"/>
                  </a:cubicBezTo>
                  <a:cubicBezTo>
                    <a:pt x="47175" y="379"/>
                    <a:pt x="47175" y="392"/>
                    <a:pt x="47163" y="405"/>
                  </a:cubicBezTo>
                  <a:lnTo>
                    <a:pt x="47112" y="480"/>
                  </a:lnTo>
                  <a:cubicBezTo>
                    <a:pt x="47100" y="493"/>
                    <a:pt x="47087" y="506"/>
                    <a:pt x="47087" y="518"/>
                  </a:cubicBezTo>
                  <a:cubicBezTo>
                    <a:pt x="47049" y="556"/>
                    <a:pt x="47024" y="581"/>
                    <a:pt x="46999" y="619"/>
                  </a:cubicBezTo>
                  <a:lnTo>
                    <a:pt x="46961" y="645"/>
                  </a:lnTo>
                  <a:lnTo>
                    <a:pt x="46897" y="695"/>
                  </a:lnTo>
                  <a:cubicBezTo>
                    <a:pt x="46885" y="720"/>
                    <a:pt x="46860" y="733"/>
                    <a:pt x="46834" y="746"/>
                  </a:cubicBezTo>
                  <a:cubicBezTo>
                    <a:pt x="46822" y="758"/>
                    <a:pt x="46796" y="784"/>
                    <a:pt x="46771" y="796"/>
                  </a:cubicBezTo>
                  <a:cubicBezTo>
                    <a:pt x="46746" y="809"/>
                    <a:pt x="46721" y="834"/>
                    <a:pt x="46683" y="847"/>
                  </a:cubicBezTo>
                  <a:lnTo>
                    <a:pt x="19977" y="16365"/>
                  </a:lnTo>
                  <a:cubicBezTo>
                    <a:pt x="19888" y="16416"/>
                    <a:pt x="19800" y="16466"/>
                    <a:pt x="19699" y="16504"/>
                  </a:cubicBezTo>
                  <a:lnTo>
                    <a:pt x="19610" y="16529"/>
                  </a:lnTo>
                  <a:cubicBezTo>
                    <a:pt x="19547" y="16555"/>
                    <a:pt x="19484" y="16567"/>
                    <a:pt x="19421" y="16593"/>
                  </a:cubicBezTo>
                  <a:cubicBezTo>
                    <a:pt x="19358" y="16605"/>
                    <a:pt x="19295" y="16630"/>
                    <a:pt x="19219" y="16643"/>
                  </a:cubicBezTo>
                  <a:cubicBezTo>
                    <a:pt x="19143" y="16656"/>
                    <a:pt x="19055" y="16668"/>
                    <a:pt x="18966" y="16681"/>
                  </a:cubicBezTo>
                  <a:lnTo>
                    <a:pt x="18903" y="16681"/>
                  </a:lnTo>
                  <a:cubicBezTo>
                    <a:pt x="18790" y="16694"/>
                    <a:pt x="18676" y="16706"/>
                    <a:pt x="18562" y="16706"/>
                  </a:cubicBezTo>
                  <a:lnTo>
                    <a:pt x="18512" y="16706"/>
                  </a:lnTo>
                  <a:cubicBezTo>
                    <a:pt x="18398" y="16706"/>
                    <a:pt x="18285" y="16694"/>
                    <a:pt x="18171" y="16681"/>
                  </a:cubicBezTo>
                  <a:lnTo>
                    <a:pt x="18120" y="16681"/>
                  </a:lnTo>
                  <a:cubicBezTo>
                    <a:pt x="18007" y="16668"/>
                    <a:pt x="17893" y="16656"/>
                    <a:pt x="17792" y="16630"/>
                  </a:cubicBezTo>
                  <a:lnTo>
                    <a:pt x="17729" y="16618"/>
                  </a:lnTo>
                  <a:cubicBezTo>
                    <a:pt x="17641" y="16593"/>
                    <a:pt x="17540" y="16555"/>
                    <a:pt x="17451" y="16529"/>
                  </a:cubicBezTo>
                  <a:lnTo>
                    <a:pt x="17401" y="16517"/>
                  </a:lnTo>
                  <a:cubicBezTo>
                    <a:pt x="17287" y="16466"/>
                    <a:pt x="17186" y="16416"/>
                    <a:pt x="17085" y="16365"/>
                  </a:cubicBezTo>
                  <a:lnTo>
                    <a:pt x="607" y="6857"/>
                  </a:lnTo>
                  <a:cubicBezTo>
                    <a:pt x="203" y="6617"/>
                    <a:pt x="1" y="6314"/>
                    <a:pt x="1" y="6011"/>
                  </a:cubicBezTo>
                  <a:lnTo>
                    <a:pt x="1" y="8019"/>
                  </a:lnTo>
                  <a:cubicBezTo>
                    <a:pt x="1" y="8322"/>
                    <a:pt x="203" y="8638"/>
                    <a:pt x="607" y="8865"/>
                  </a:cubicBezTo>
                  <a:lnTo>
                    <a:pt x="17072" y="18373"/>
                  </a:lnTo>
                  <a:cubicBezTo>
                    <a:pt x="17161" y="18436"/>
                    <a:pt x="17262" y="18474"/>
                    <a:pt x="17363" y="18524"/>
                  </a:cubicBezTo>
                  <a:lnTo>
                    <a:pt x="17375" y="18524"/>
                  </a:lnTo>
                  <a:lnTo>
                    <a:pt x="17426" y="18537"/>
                  </a:lnTo>
                  <a:cubicBezTo>
                    <a:pt x="17489" y="18562"/>
                    <a:pt x="17552" y="18575"/>
                    <a:pt x="17615" y="18600"/>
                  </a:cubicBezTo>
                  <a:lnTo>
                    <a:pt x="17716" y="18625"/>
                  </a:lnTo>
                  <a:lnTo>
                    <a:pt x="17780" y="18638"/>
                  </a:lnTo>
                  <a:lnTo>
                    <a:pt x="17830" y="18651"/>
                  </a:lnTo>
                  <a:cubicBezTo>
                    <a:pt x="17893" y="18663"/>
                    <a:pt x="17956" y="18676"/>
                    <a:pt x="18032" y="18689"/>
                  </a:cubicBezTo>
                  <a:lnTo>
                    <a:pt x="18158" y="18689"/>
                  </a:lnTo>
                  <a:lnTo>
                    <a:pt x="18234" y="18701"/>
                  </a:lnTo>
                  <a:lnTo>
                    <a:pt x="18436" y="18714"/>
                  </a:lnTo>
                  <a:lnTo>
                    <a:pt x="18651" y="18714"/>
                  </a:lnTo>
                  <a:cubicBezTo>
                    <a:pt x="18727" y="18714"/>
                    <a:pt x="18802" y="18714"/>
                    <a:pt x="18865" y="18701"/>
                  </a:cubicBezTo>
                  <a:lnTo>
                    <a:pt x="18903" y="18701"/>
                  </a:lnTo>
                  <a:lnTo>
                    <a:pt x="18954" y="18689"/>
                  </a:lnTo>
                  <a:cubicBezTo>
                    <a:pt x="19017" y="18689"/>
                    <a:pt x="19080" y="18676"/>
                    <a:pt x="19131" y="18663"/>
                  </a:cubicBezTo>
                  <a:lnTo>
                    <a:pt x="19206" y="18651"/>
                  </a:lnTo>
                  <a:cubicBezTo>
                    <a:pt x="19282" y="18638"/>
                    <a:pt x="19345" y="18613"/>
                    <a:pt x="19408" y="18600"/>
                  </a:cubicBezTo>
                  <a:cubicBezTo>
                    <a:pt x="19446" y="18588"/>
                    <a:pt x="19484" y="18588"/>
                    <a:pt x="19522" y="18575"/>
                  </a:cubicBezTo>
                  <a:cubicBezTo>
                    <a:pt x="19560" y="18562"/>
                    <a:pt x="19573" y="18550"/>
                    <a:pt x="19610" y="18537"/>
                  </a:cubicBezTo>
                  <a:lnTo>
                    <a:pt x="19686" y="18512"/>
                  </a:lnTo>
                  <a:cubicBezTo>
                    <a:pt x="19787" y="18474"/>
                    <a:pt x="19876" y="18423"/>
                    <a:pt x="19977" y="18373"/>
                  </a:cubicBezTo>
                  <a:lnTo>
                    <a:pt x="46670" y="2854"/>
                  </a:lnTo>
                  <a:lnTo>
                    <a:pt x="46695" y="2842"/>
                  </a:lnTo>
                  <a:lnTo>
                    <a:pt x="46759" y="2804"/>
                  </a:lnTo>
                  <a:cubicBezTo>
                    <a:pt x="46784" y="2791"/>
                    <a:pt x="46809" y="2766"/>
                    <a:pt x="46822" y="2753"/>
                  </a:cubicBezTo>
                  <a:cubicBezTo>
                    <a:pt x="46847" y="2741"/>
                    <a:pt x="46860" y="2728"/>
                    <a:pt x="46885" y="2715"/>
                  </a:cubicBezTo>
                  <a:cubicBezTo>
                    <a:pt x="46897" y="2690"/>
                    <a:pt x="46923" y="2678"/>
                    <a:pt x="46948" y="2652"/>
                  </a:cubicBezTo>
                  <a:lnTo>
                    <a:pt x="46961" y="2652"/>
                  </a:lnTo>
                  <a:lnTo>
                    <a:pt x="46986" y="2627"/>
                  </a:lnTo>
                  <a:cubicBezTo>
                    <a:pt x="47011" y="2589"/>
                    <a:pt x="47036" y="2564"/>
                    <a:pt x="47074" y="2526"/>
                  </a:cubicBezTo>
                  <a:cubicBezTo>
                    <a:pt x="47074" y="2526"/>
                    <a:pt x="47074" y="2513"/>
                    <a:pt x="47087" y="2513"/>
                  </a:cubicBezTo>
                  <a:cubicBezTo>
                    <a:pt x="47087" y="2501"/>
                    <a:pt x="47100" y="2501"/>
                    <a:pt x="47100" y="2488"/>
                  </a:cubicBezTo>
                  <a:cubicBezTo>
                    <a:pt x="47112" y="2463"/>
                    <a:pt x="47137" y="2438"/>
                    <a:pt x="47150" y="2412"/>
                  </a:cubicBezTo>
                  <a:cubicBezTo>
                    <a:pt x="47150" y="2412"/>
                    <a:pt x="47163" y="2400"/>
                    <a:pt x="47163" y="2387"/>
                  </a:cubicBezTo>
                  <a:lnTo>
                    <a:pt x="47163" y="2375"/>
                  </a:lnTo>
                  <a:cubicBezTo>
                    <a:pt x="47175" y="2349"/>
                    <a:pt x="47188" y="2337"/>
                    <a:pt x="47201" y="2311"/>
                  </a:cubicBezTo>
                  <a:cubicBezTo>
                    <a:pt x="47213" y="2286"/>
                    <a:pt x="47213" y="2286"/>
                    <a:pt x="47213" y="2274"/>
                  </a:cubicBezTo>
                  <a:cubicBezTo>
                    <a:pt x="47226" y="2261"/>
                    <a:pt x="47213" y="2261"/>
                    <a:pt x="47213" y="2261"/>
                  </a:cubicBezTo>
                  <a:cubicBezTo>
                    <a:pt x="47226" y="2236"/>
                    <a:pt x="47226" y="2223"/>
                    <a:pt x="47238" y="2198"/>
                  </a:cubicBezTo>
                  <a:cubicBezTo>
                    <a:pt x="47238" y="2185"/>
                    <a:pt x="47238" y="2172"/>
                    <a:pt x="47251" y="2160"/>
                  </a:cubicBezTo>
                  <a:lnTo>
                    <a:pt x="47251" y="2147"/>
                  </a:lnTo>
                  <a:cubicBezTo>
                    <a:pt x="47251" y="2122"/>
                    <a:pt x="47251" y="2097"/>
                    <a:pt x="47251" y="2084"/>
                  </a:cubicBezTo>
                  <a:cubicBezTo>
                    <a:pt x="47251" y="2071"/>
                    <a:pt x="47251" y="2046"/>
                    <a:pt x="47251" y="2034"/>
                  </a:cubicBezTo>
                  <a:lnTo>
                    <a:pt x="47251" y="2021"/>
                  </a:lnTo>
                  <a:lnTo>
                    <a:pt x="47251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1286;p72">
              <a:extLst>
                <a:ext uri="{FF2B5EF4-FFF2-40B4-BE49-F238E27FC236}">
                  <a16:creationId xmlns:a16="http://schemas.microsoft.com/office/drawing/2014/main" id="{A916C002-5AA1-649D-B8DE-F16490078DF9}"/>
                </a:ext>
              </a:extLst>
            </p:cNvPr>
            <p:cNvSpPr/>
            <p:nvPr/>
          </p:nvSpPr>
          <p:spPr>
            <a:xfrm>
              <a:off x="1347805" y="1998575"/>
              <a:ext cx="1876755" cy="1084191"/>
            </a:xfrm>
            <a:custGeom>
              <a:avLst/>
              <a:gdLst/>
              <a:ahLst/>
              <a:cxnLst/>
              <a:rect l="l" t="t" r="r" b="b"/>
              <a:pathLst>
                <a:path w="38690" h="22351" extrusionOk="0">
                  <a:moveTo>
                    <a:pt x="23128" y="1"/>
                  </a:moveTo>
                  <a:cubicBezTo>
                    <a:pt x="22969" y="1"/>
                    <a:pt x="22811" y="39"/>
                    <a:pt x="22666" y="115"/>
                  </a:cubicBezTo>
                  <a:lnTo>
                    <a:pt x="265" y="13133"/>
                  </a:lnTo>
                  <a:cubicBezTo>
                    <a:pt x="0" y="13285"/>
                    <a:pt x="0" y="13524"/>
                    <a:pt x="265" y="13676"/>
                  </a:cubicBezTo>
                  <a:lnTo>
                    <a:pt x="15102" y="22237"/>
                  </a:lnTo>
                  <a:cubicBezTo>
                    <a:pt x="15247" y="22313"/>
                    <a:pt x="15405" y="22351"/>
                    <a:pt x="15565" y="22351"/>
                  </a:cubicBezTo>
                  <a:cubicBezTo>
                    <a:pt x="15724" y="22351"/>
                    <a:pt x="15885" y="22313"/>
                    <a:pt x="16036" y="22237"/>
                  </a:cubicBezTo>
                  <a:lnTo>
                    <a:pt x="38424" y="9219"/>
                  </a:lnTo>
                  <a:cubicBezTo>
                    <a:pt x="38689" y="9067"/>
                    <a:pt x="38689" y="8827"/>
                    <a:pt x="38424" y="8688"/>
                  </a:cubicBezTo>
                  <a:lnTo>
                    <a:pt x="23600" y="115"/>
                  </a:lnTo>
                  <a:cubicBezTo>
                    <a:pt x="23449" y="39"/>
                    <a:pt x="23288" y="1"/>
                    <a:pt x="2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1287;p72">
              <a:extLst>
                <a:ext uri="{FF2B5EF4-FFF2-40B4-BE49-F238E27FC236}">
                  <a16:creationId xmlns:a16="http://schemas.microsoft.com/office/drawing/2014/main" id="{B1A3DD5C-1762-99AF-3E7C-3FCF5846BD9C}"/>
                </a:ext>
              </a:extLst>
            </p:cNvPr>
            <p:cNvSpPr/>
            <p:nvPr/>
          </p:nvSpPr>
          <p:spPr>
            <a:xfrm>
              <a:off x="1495992" y="2875817"/>
              <a:ext cx="205235" cy="114284"/>
            </a:xfrm>
            <a:custGeom>
              <a:avLst/>
              <a:gdLst/>
              <a:ahLst/>
              <a:cxnLst/>
              <a:rect l="l" t="t" r="r" b="b"/>
              <a:pathLst>
                <a:path w="4231" h="2356" extrusionOk="0">
                  <a:moveTo>
                    <a:pt x="1174" y="1"/>
                  </a:moveTo>
                  <a:cubicBezTo>
                    <a:pt x="998" y="1"/>
                    <a:pt x="822" y="42"/>
                    <a:pt x="657" y="124"/>
                  </a:cubicBezTo>
                  <a:lnTo>
                    <a:pt x="291" y="339"/>
                  </a:lnTo>
                  <a:cubicBezTo>
                    <a:pt x="1" y="503"/>
                    <a:pt x="1" y="781"/>
                    <a:pt x="291" y="932"/>
                  </a:cubicBezTo>
                  <a:lnTo>
                    <a:pt x="2551" y="2233"/>
                  </a:lnTo>
                  <a:cubicBezTo>
                    <a:pt x="2709" y="2315"/>
                    <a:pt x="2883" y="2356"/>
                    <a:pt x="3058" y="2356"/>
                  </a:cubicBezTo>
                  <a:cubicBezTo>
                    <a:pt x="3233" y="2356"/>
                    <a:pt x="3410" y="2315"/>
                    <a:pt x="3574" y="2233"/>
                  </a:cubicBezTo>
                  <a:lnTo>
                    <a:pt x="3940" y="2018"/>
                  </a:lnTo>
                  <a:cubicBezTo>
                    <a:pt x="4231" y="1854"/>
                    <a:pt x="4231" y="1589"/>
                    <a:pt x="3940" y="1425"/>
                  </a:cubicBezTo>
                  <a:lnTo>
                    <a:pt x="1680" y="124"/>
                  </a:lnTo>
                  <a:cubicBezTo>
                    <a:pt x="1522" y="42"/>
                    <a:pt x="1349" y="1"/>
                    <a:pt x="1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1288;p72">
              <a:extLst>
                <a:ext uri="{FF2B5EF4-FFF2-40B4-BE49-F238E27FC236}">
                  <a16:creationId xmlns:a16="http://schemas.microsoft.com/office/drawing/2014/main" id="{88CBD035-3D54-D7A3-9C66-6F60D17457FB}"/>
                </a:ext>
              </a:extLst>
            </p:cNvPr>
            <p:cNvSpPr/>
            <p:nvPr/>
          </p:nvSpPr>
          <p:spPr>
            <a:xfrm>
              <a:off x="2177122" y="2136722"/>
              <a:ext cx="507777" cy="287601"/>
            </a:xfrm>
            <a:custGeom>
              <a:avLst/>
              <a:gdLst/>
              <a:ahLst/>
              <a:cxnLst/>
              <a:rect l="l" t="t" r="r" b="b"/>
              <a:pathLst>
                <a:path w="10468" h="5929" extrusionOk="0">
                  <a:moveTo>
                    <a:pt x="7842" y="0"/>
                  </a:moveTo>
                  <a:cubicBezTo>
                    <a:pt x="7229" y="0"/>
                    <a:pt x="6617" y="133"/>
                    <a:pt x="6149" y="398"/>
                  </a:cubicBezTo>
                  <a:cubicBezTo>
                    <a:pt x="5543" y="764"/>
                    <a:pt x="5329" y="1269"/>
                    <a:pt x="5543" y="1724"/>
                  </a:cubicBezTo>
                  <a:lnTo>
                    <a:pt x="3536" y="562"/>
                  </a:lnTo>
                  <a:cubicBezTo>
                    <a:pt x="3378" y="486"/>
                    <a:pt x="3207" y="449"/>
                    <a:pt x="3038" y="449"/>
                  </a:cubicBezTo>
                  <a:cubicBezTo>
                    <a:pt x="2870" y="449"/>
                    <a:pt x="2702" y="486"/>
                    <a:pt x="2551" y="562"/>
                  </a:cubicBezTo>
                  <a:lnTo>
                    <a:pt x="0" y="2052"/>
                  </a:lnTo>
                  <a:lnTo>
                    <a:pt x="985" y="2620"/>
                  </a:lnTo>
                  <a:lnTo>
                    <a:pt x="3043" y="1421"/>
                  </a:lnTo>
                  <a:lnTo>
                    <a:pt x="3384" y="1623"/>
                  </a:lnTo>
                  <a:lnTo>
                    <a:pt x="1339" y="2822"/>
                  </a:lnTo>
                  <a:lnTo>
                    <a:pt x="5392" y="5158"/>
                  </a:lnTo>
                  <a:lnTo>
                    <a:pt x="7437" y="3959"/>
                  </a:lnTo>
                  <a:lnTo>
                    <a:pt x="7791" y="4161"/>
                  </a:lnTo>
                  <a:lnTo>
                    <a:pt x="5733" y="5360"/>
                  </a:lnTo>
                  <a:lnTo>
                    <a:pt x="6730" y="5929"/>
                  </a:lnTo>
                  <a:lnTo>
                    <a:pt x="9268" y="4451"/>
                  </a:lnTo>
                  <a:cubicBezTo>
                    <a:pt x="9546" y="4287"/>
                    <a:pt x="9546" y="4035"/>
                    <a:pt x="9268" y="3883"/>
                  </a:cubicBezTo>
                  <a:lnTo>
                    <a:pt x="7261" y="2721"/>
                  </a:lnTo>
                  <a:lnTo>
                    <a:pt x="7261" y="2721"/>
                  </a:lnTo>
                  <a:cubicBezTo>
                    <a:pt x="7457" y="2749"/>
                    <a:pt x="7658" y="2764"/>
                    <a:pt x="7858" y="2764"/>
                  </a:cubicBezTo>
                  <a:cubicBezTo>
                    <a:pt x="8471" y="2764"/>
                    <a:pt x="9080" y="2631"/>
                    <a:pt x="9546" y="2355"/>
                  </a:cubicBezTo>
                  <a:cubicBezTo>
                    <a:pt x="10468" y="1825"/>
                    <a:pt x="10468" y="941"/>
                    <a:pt x="9534" y="398"/>
                  </a:cubicBezTo>
                  <a:cubicBezTo>
                    <a:pt x="9066" y="133"/>
                    <a:pt x="8454" y="0"/>
                    <a:pt x="7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1289;p72">
              <a:extLst>
                <a:ext uri="{FF2B5EF4-FFF2-40B4-BE49-F238E27FC236}">
                  <a16:creationId xmlns:a16="http://schemas.microsoft.com/office/drawing/2014/main" id="{307523A5-A44F-B8F6-2678-8A5796062622}"/>
                </a:ext>
              </a:extLst>
            </p:cNvPr>
            <p:cNvSpPr/>
            <p:nvPr/>
          </p:nvSpPr>
          <p:spPr>
            <a:xfrm>
              <a:off x="2668349" y="2289664"/>
              <a:ext cx="12272" cy="6646"/>
            </a:xfrm>
            <a:custGeom>
              <a:avLst/>
              <a:gdLst/>
              <a:ahLst/>
              <a:cxnLst/>
              <a:rect l="l" t="t" r="r" b="b"/>
              <a:pathLst>
                <a:path w="253" h="137" extrusionOk="0">
                  <a:moveTo>
                    <a:pt x="62" y="1"/>
                  </a:moveTo>
                  <a:cubicBezTo>
                    <a:pt x="51" y="1"/>
                    <a:pt x="38" y="4"/>
                    <a:pt x="25" y="10"/>
                  </a:cubicBezTo>
                  <a:cubicBezTo>
                    <a:pt x="0" y="23"/>
                    <a:pt x="0" y="48"/>
                    <a:pt x="25" y="48"/>
                  </a:cubicBezTo>
                  <a:lnTo>
                    <a:pt x="164" y="137"/>
                  </a:lnTo>
                  <a:lnTo>
                    <a:pt x="227" y="137"/>
                  </a:lnTo>
                  <a:cubicBezTo>
                    <a:pt x="253" y="124"/>
                    <a:pt x="240" y="99"/>
                    <a:pt x="227" y="99"/>
                  </a:cubicBezTo>
                  <a:lnTo>
                    <a:pt x="88" y="10"/>
                  </a:lnTo>
                  <a:cubicBezTo>
                    <a:pt x="82" y="4"/>
                    <a:pt x="73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1290;p72">
              <a:extLst>
                <a:ext uri="{FF2B5EF4-FFF2-40B4-BE49-F238E27FC236}">
                  <a16:creationId xmlns:a16="http://schemas.microsoft.com/office/drawing/2014/main" id="{843643C3-00D4-A51C-2B03-D013E16EC383}"/>
                </a:ext>
              </a:extLst>
            </p:cNvPr>
            <p:cNvSpPr/>
            <p:nvPr/>
          </p:nvSpPr>
          <p:spPr>
            <a:xfrm>
              <a:off x="2787772" y="2358300"/>
              <a:ext cx="18433" cy="10769"/>
            </a:xfrm>
            <a:custGeom>
              <a:avLst/>
              <a:gdLst/>
              <a:ahLst/>
              <a:cxnLst/>
              <a:rect l="l" t="t" r="r" b="b"/>
              <a:pathLst>
                <a:path w="380" h="222" extrusionOk="0">
                  <a:moveTo>
                    <a:pt x="62" y="0"/>
                  </a:moveTo>
                  <a:cubicBezTo>
                    <a:pt x="51" y="0"/>
                    <a:pt x="38" y="3"/>
                    <a:pt x="26" y="10"/>
                  </a:cubicBezTo>
                  <a:cubicBezTo>
                    <a:pt x="0" y="22"/>
                    <a:pt x="0" y="47"/>
                    <a:pt x="26" y="47"/>
                  </a:cubicBezTo>
                  <a:lnTo>
                    <a:pt x="291" y="212"/>
                  </a:lnTo>
                  <a:cubicBezTo>
                    <a:pt x="297" y="218"/>
                    <a:pt x="306" y="221"/>
                    <a:pt x="318" y="221"/>
                  </a:cubicBezTo>
                  <a:cubicBezTo>
                    <a:pt x="329" y="221"/>
                    <a:pt x="341" y="218"/>
                    <a:pt x="354" y="212"/>
                  </a:cubicBezTo>
                  <a:cubicBezTo>
                    <a:pt x="379" y="199"/>
                    <a:pt x="379" y="186"/>
                    <a:pt x="354" y="174"/>
                  </a:cubicBezTo>
                  <a:lnTo>
                    <a:pt x="89" y="10"/>
                  </a:lnTo>
                  <a:cubicBezTo>
                    <a:pt x="82" y="3"/>
                    <a:pt x="7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1291;p72">
              <a:extLst>
                <a:ext uri="{FF2B5EF4-FFF2-40B4-BE49-F238E27FC236}">
                  <a16:creationId xmlns:a16="http://schemas.microsoft.com/office/drawing/2014/main" id="{8DD6B0B4-52F9-1212-85C1-2B8E9C8DC748}"/>
                </a:ext>
              </a:extLst>
            </p:cNvPr>
            <p:cNvSpPr/>
            <p:nvPr/>
          </p:nvSpPr>
          <p:spPr>
            <a:xfrm>
              <a:off x="2762645" y="2344185"/>
              <a:ext cx="18433" cy="10187"/>
            </a:xfrm>
            <a:custGeom>
              <a:avLst/>
              <a:gdLst/>
              <a:ahLst/>
              <a:cxnLst/>
              <a:rect l="l" t="t" r="r" b="b"/>
              <a:pathLst>
                <a:path w="380" h="210" extrusionOk="0">
                  <a:moveTo>
                    <a:pt x="62" y="1"/>
                  </a:moveTo>
                  <a:cubicBezTo>
                    <a:pt x="51" y="1"/>
                    <a:pt x="38" y="4"/>
                    <a:pt x="26" y="10"/>
                  </a:cubicBezTo>
                  <a:cubicBezTo>
                    <a:pt x="1" y="23"/>
                    <a:pt x="13" y="35"/>
                    <a:pt x="26" y="48"/>
                  </a:cubicBezTo>
                  <a:lnTo>
                    <a:pt x="278" y="200"/>
                  </a:lnTo>
                  <a:cubicBezTo>
                    <a:pt x="291" y="206"/>
                    <a:pt x="304" y="209"/>
                    <a:pt x="316" y="209"/>
                  </a:cubicBezTo>
                  <a:cubicBezTo>
                    <a:pt x="329" y="209"/>
                    <a:pt x="342" y="206"/>
                    <a:pt x="354" y="200"/>
                  </a:cubicBezTo>
                  <a:cubicBezTo>
                    <a:pt x="379" y="187"/>
                    <a:pt x="367" y="174"/>
                    <a:pt x="354" y="162"/>
                  </a:cubicBezTo>
                  <a:lnTo>
                    <a:pt x="89" y="10"/>
                  </a:lnTo>
                  <a:cubicBezTo>
                    <a:pt x="83" y="4"/>
                    <a:pt x="73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1292;p72">
              <a:extLst>
                <a:ext uri="{FF2B5EF4-FFF2-40B4-BE49-F238E27FC236}">
                  <a16:creationId xmlns:a16="http://schemas.microsoft.com/office/drawing/2014/main" id="{B869D297-AF44-6C05-5931-FA4C814DA784}"/>
                </a:ext>
              </a:extLst>
            </p:cNvPr>
            <p:cNvSpPr/>
            <p:nvPr/>
          </p:nvSpPr>
          <p:spPr>
            <a:xfrm>
              <a:off x="2737519" y="2330118"/>
              <a:ext cx="18433" cy="9701"/>
            </a:xfrm>
            <a:custGeom>
              <a:avLst/>
              <a:gdLst/>
              <a:ahLst/>
              <a:cxnLst/>
              <a:rect l="l" t="t" r="r" b="b"/>
              <a:pathLst>
                <a:path w="380" h="200" extrusionOk="0">
                  <a:moveTo>
                    <a:pt x="62" y="0"/>
                  </a:moveTo>
                  <a:cubicBezTo>
                    <a:pt x="51" y="0"/>
                    <a:pt x="39" y="3"/>
                    <a:pt x="26" y="10"/>
                  </a:cubicBezTo>
                  <a:cubicBezTo>
                    <a:pt x="1" y="22"/>
                    <a:pt x="13" y="35"/>
                    <a:pt x="26" y="48"/>
                  </a:cubicBezTo>
                  <a:lnTo>
                    <a:pt x="279" y="199"/>
                  </a:lnTo>
                  <a:lnTo>
                    <a:pt x="354" y="199"/>
                  </a:lnTo>
                  <a:cubicBezTo>
                    <a:pt x="380" y="187"/>
                    <a:pt x="380" y="161"/>
                    <a:pt x="354" y="149"/>
                  </a:cubicBezTo>
                  <a:lnTo>
                    <a:pt x="89" y="10"/>
                  </a:lnTo>
                  <a:cubicBezTo>
                    <a:pt x="83" y="3"/>
                    <a:pt x="7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1293;p72">
              <a:extLst>
                <a:ext uri="{FF2B5EF4-FFF2-40B4-BE49-F238E27FC236}">
                  <a16:creationId xmlns:a16="http://schemas.microsoft.com/office/drawing/2014/main" id="{5584114E-DC95-5119-304A-72FA27644050}"/>
                </a:ext>
              </a:extLst>
            </p:cNvPr>
            <p:cNvSpPr/>
            <p:nvPr/>
          </p:nvSpPr>
          <p:spPr>
            <a:xfrm>
              <a:off x="2713023" y="2315421"/>
              <a:ext cx="17802" cy="10138"/>
            </a:xfrm>
            <a:custGeom>
              <a:avLst/>
              <a:gdLst/>
              <a:ahLst/>
              <a:cxnLst/>
              <a:rect l="l" t="t" r="r" b="b"/>
              <a:pathLst>
                <a:path w="367" h="209" extrusionOk="0">
                  <a:moveTo>
                    <a:pt x="50" y="0"/>
                  </a:moveTo>
                  <a:cubicBezTo>
                    <a:pt x="39" y="0"/>
                    <a:pt x="26" y="3"/>
                    <a:pt x="13" y="10"/>
                  </a:cubicBezTo>
                  <a:cubicBezTo>
                    <a:pt x="1" y="22"/>
                    <a:pt x="1" y="35"/>
                    <a:pt x="13" y="48"/>
                  </a:cubicBezTo>
                  <a:lnTo>
                    <a:pt x="279" y="199"/>
                  </a:lnTo>
                  <a:cubicBezTo>
                    <a:pt x="285" y="205"/>
                    <a:pt x="294" y="209"/>
                    <a:pt x="305" y="209"/>
                  </a:cubicBezTo>
                  <a:cubicBezTo>
                    <a:pt x="316" y="209"/>
                    <a:pt x="329" y="205"/>
                    <a:pt x="342" y="199"/>
                  </a:cubicBezTo>
                  <a:cubicBezTo>
                    <a:pt x="367" y="186"/>
                    <a:pt x="367" y="174"/>
                    <a:pt x="342" y="161"/>
                  </a:cubicBezTo>
                  <a:lnTo>
                    <a:pt x="77" y="10"/>
                  </a:lnTo>
                  <a:cubicBezTo>
                    <a:pt x="70" y="3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1294;p72">
              <a:extLst>
                <a:ext uri="{FF2B5EF4-FFF2-40B4-BE49-F238E27FC236}">
                  <a16:creationId xmlns:a16="http://schemas.microsoft.com/office/drawing/2014/main" id="{EA94A9D6-B893-72E8-1141-3AF6F7AD0113}"/>
                </a:ext>
              </a:extLst>
            </p:cNvPr>
            <p:cNvSpPr/>
            <p:nvPr/>
          </p:nvSpPr>
          <p:spPr>
            <a:xfrm>
              <a:off x="2687945" y="2300723"/>
              <a:ext cx="17172" cy="10138"/>
            </a:xfrm>
            <a:custGeom>
              <a:avLst/>
              <a:gdLst/>
              <a:ahLst/>
              <a:cxnLst/>
              <a:rect l="l" t="t" r="r" b="b"/>
              <a:pathLst>
                <a:path w="354" h="209" extrusionOk="0">
                  <a:moveTo>
                    <a:pt x="51" y="0"/>
                  </a:moveTo>
                  <a:cubicBezTo>
                    <a:pt x="38" y="0"/>
                    <a:pt x="25" y="3"/>
                    <a:pt x="13" y="10"/>
                  </a:cubicBezTo>
                  <a:cubicBezTo>
                    <a:pt x="0" y="22"/>
                    <a:pt x="0" y="35"/>
                    <a:pt x="13" y="48"/>
                  </a:cubicBezTo>
                  <a:lnTo>
                    <a:pt x="278" y="199"/>
                  </a:lnTo>
                  <a:cubicBezTo>
                    <a:pt x="284" y="205"/>
                    <a:pt x="294" y="209"/>
                    <a:pt x="305" y="209"/>
                  </a:cubicBezTo>
                  <a:cubicBezTo>
                    <a:pt x="316" y="209"/>
                    <a:pt x="328" y="205"/>
                    <a:pt x="341" y="199"/>
                  </a:cubicBezTo>
                  <a:cubicBezTo>
                    <a:pt x="354" y="186"/>
                    <a:pt x="354" y="174"/>
                    <a:pt x="341" y="161"/>
                  </a:cubicBezTo>
                  <a:lnTo>
                    <a:pt x="88" y="10"/>
                  </a:lnTo>
                  <a:cubicBezTo>
                    <a:pt x="76" y="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1295;p72">
              <a:extLst>
                <a:ext uri="{FF2B5EF4-FFF2-40B4-BE49-F238E27FC236}">
                  <a16:creationId xmlns:a16="http://schemas.microsoft.com/office/drawing/2014/main" id="{CCF90645-42FC-E753-0858-AFB1489AEA58}"/>
                </a:ext>
              </a:extLst>
            </p:cNvPr>
            <p:cNvSpPr/>
            <p:nvPr/>
          </p:nvSpPr>
          <p:spPr>
            <a:xfrm>
              <a:off x="2812850" y="2372998"/>
              <a:ext cx="12321" cy="6597"/>
            </a:xfrm>
            <a:custGeom>
              <a:avLst/>
              <a:gdLst/>
              <a:ahLst/>
              <a:cxnLst/>
              <a:rect l="l" t="t" r="r" b="b"/>
              <a:pathLst>
                <a:path w="254" h="136" extrusionOk="0">
                  <a:moveTo>
                    <a:pt x="63" y="0"/>
                  </a:moveTo>
                  <a:cubicBezTo>
                    <a:pt x="51" y="0"/>
                    <a:pt x="39" y="3"/>
                    <a:pt x="26" y="10"/>
                  </a:cubicBezTo>
                  <a:cubicBezTo>
                    <a:pt x="1" y="22"/>
                    <a:pt x="1" y="48"/>
                    <a:pt x="26" y="48"/>
                  </a:cubicBezTo>
                  <a:lnTo>
                    <a:pt x="165" y="136"/>
                  </a:lnTo>
                  <a:lnTo>
                    <a:pt x="228" y="136"/>
                  </a:lnTo>
                  <a:cubicBezTo>
                    <a:pt x="254" y="123"/>
                    <a:pt x="254" y="98"/>
                    <a:pt x="228" y="98"/>
                  </a:cubicBezTo>
                  <a:lnTo>
                    <a:pt x="89" y="10"/>
                  </a:lnTo>
                  <a:cubicBezTo>
                    <a:pt x="83" y="3"/>
                    <a:pt x="74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1296;p72">
              <a:extLst>
                <a:ext uri="{FF2B5EF4-FFF2-40B4-BE49-F238E27FC236}">
                  <a16:creationId xmlns:a16="http://schemas.microsoft.com/office/drawing/2014/main" id="{FB8F1E19-94E1-58F4-DA35-FD0EEA56B126}"/>
                </a:ext>
              </a:extLst>
            </p:cNvPr>
            <p:cNvSpPr/>
            <p:nvPr/>
          </p:nvSpPr>
          <p:spPr>
            <a:xfrm>
              <a:off x="2615670" y="2397930"/>
              <a:ext cx="12272" cy="6646"/>
            </a:xfrm>
            <a:custGeom>
              <a:avLst/>
              <a:gdLst/>
              <a:ahLst/>
              <a:cxnLst/>
              <a:rect l="l" t="t" r="r" b="b"/>
              <a:pathLst>
                <a:path w="253" h="137" extrusionOk="0">
                  <a:moveTo>
                    <a:pt x="25" y="1"/>
                  </a:moveTo>
                  <a:cubicBezTo>
                    <a:pt x="0" y="13"/>
                    <a:pt x="0" y="39"/>
                    <a:pt x="25" y="51"/>
                  </a:cubicBezTo>
                  <a:lnTo>
                    <a:pt x="164" y="127"/>
                  </a:lnTo>
                  <a:cubicBezTo>
                    <a:pt x="171" y="133"/>
                    <a:pt x="180" y="136"/>
                    <a:pt x="191" y="136"/>
                  </a:cubicBezTo>
                  <a:cubicBezTo>
                    <a:pt x="202" y="136"/>
                    <a:pt x="215" y="133"/>
                    <a:pt x="227" y="127"/>
                  </a:cubicBezTo>
                  <a:cubicBezTo>
                    <a:pt x="253" y="114"/>
                    <a:pt x="253" y="102"/>
                    <a:pt x="227" y="8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1297;p72">
              <a:extLst>
                <a:ext uri="{FF2B5EF4-FFF2-40B4-BE49-F238E27FC236}">
                  <a16:creationId xmlns:a16="http://schemas.microsoft.com/office/drawing/2014/main" id="{A2867699-D41F-458B-405B-BA8A0C174E99}"/>
                </a:ext>
              </a:extLst>
            </p:cNvPr>
            <p:cNvSpPr/>
            <p:nvPr/>
          </p:nvSpPr>
          <p:spPr>
            <a:xfrm>
              <a:off x="2665244" y="2426258"/>
              <a:ext cx="19646" cy="11399"/>
            </a:xfrm>
            <a:custGeom>
              <a:avLst/>
              <a:gdLst/>
              <a:ahLst/>
              <a:cxnLst/>
              <a:rect l="l" t="t" r="r" b="b"/>
              <a:pathLst>
                <a:path w="405" h="235" extrusionOk="0">
                  <a:moveTo>
                    <a:pt x="51" y="1"/>
                  </a:moveTo>
                  <a:cubicBezTo>
                    <a:pt x="39" y="1"/>
                    <a:pt x="26" y="4"/>
                    <a:pt x="13" y="10"/>
                  </a:cubicBezTo>
                  <a:cubicBezTo>
                    <a:pt x="1" y="23"/>
                    <a:pt x="1" y="35"/>
                    <a:pt x="13" y="48"/>
                  </a:cubicBezTo>
                  <a:lnTo>
                    <a:pt x="317" y="225"/>
                  </a:lnTo>
                  <a:cubicBezTo>
                    <a:pt x="323" y="231"/>
                    <a:pt x="332" y="234"/>
                    <a:pt x="343" y="234"/>
                  </a:cubicBezTo>
                  <a:cubicBezTo>
                    <a:pt x="354" y="234"/>
                    <a:pt x="367" y="231"/>
                    <a:pt x="380" y="225"/>
                  </a:cubicBezTo>
                  <a:cubicBezTo>
                    <a:pt x="405" y="212"/>
                    <a:pt x="405" y="187"/>
                    <a:pt x="380" y="174"/>
                  </a:cubicBezTo>
                  <a:lnTo>
                    <a:pt x="89" y="10"/>
                  </a:lnTo>
                  <a:cubicBezTo>
                    <a:pt x="77" y="4"/>
                    <a:pt x="64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1298;p72">
              <a:extLst>
                <a:ext uri="{FF2B5EF4-FFF2-40B4-BE49-F238E27FC236}">
                  <a16:creationId xmlns:a16="http://schemas.microsoft.com/office/drawing/2014/main" id="{CFC9716D-562A-6920-6876-FD9C82D3255D}"/>
                </a:ext>
              </a:extLst>
            </p:cNvPr>
            <p:cNvSpPr/>
            <p:nvPr/>
          </p:nvSpPr>
          <p:spPr>
            <a:xfrm>
              <a:off x="2636480" y="2409717"/>
              <a:ext cx="19646" cy="11399"/>
            </a:xfrm>
            <a:custGeom>
              <a:avLst/>
              <a:gdLst/>
              <a:ahLst/>
              <a:cxnLst/>
              <a:rect l="l" t="t" r="r" b="b"/>
              <a:pathLst>
                <a:path w="405" h="235" extrusionOk="0">
                  <a:moveTo>
                    <a:pt x="62" y="1"/>
                  </a:moveTo>
                  <a:cubicBezTo>
                    <a:pt x="51" y="1"/>
                    <a:pt x="38" y="4"/>
                    <a:pt x="26" y="10"/>
                  </a:cubicBezTo>
                  <a:cubicBezTo>
                    <a:pt x="0" y="23"/>
                    <a:pt x="0" y="48"/>
                    <a:pt x="26" y="48"/>
                  </a:cubicBezTo>
                  <a:lnTo>
                    <a:pt x="316" y="225"/>
                  </a:lnTo>
                  <a:cubicBezTo>
                    <a:pt x="329" y="231"/>
                    <a:pt x="341" y="234"/>
                    <a:pt x="354" y="234"/>
                  </a:cubicBezTo>
                  <a:cubicBezTo>
                    <a:pt x="367" y="234"/>
                    <a:pt x="379" y="231"/>
                    <a:pt x="392" y="225"/>
                  </a:cubicBezTo>
                  <a:cubicBezTo>
                    <a:pt x="404" y="212"/>
                    <a:pt x="404" y="200"/>
                    <a:pt x="392" y="187"/>
                  </a:cubicBezTo>
                  <a:lnTo>
                    <a:pt x="89" y="10"/>
                  </a:lnTo>
                  <a:cubicBezTo>
                    <a:pt x="82" y="4"/>
                    <a:pt x="73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1299;p72">
              <a:extLst>
                <a:ext uri="{FF2B5EF4-FFF2-40B4-BE49-F238E27FC236}">
                  <a16:creationId xmlns:a16="http://schemas.microsoft.com/office/drawing/2014/main" id="{C9B6028E-B87A-AFF9-91AE-48E7754B43E1}"/>
                </a:ext>
              </a:extLst>
            </p:cNvPr>
            <p:cNvSpPr/>
            <p:nvPr/>
          </p:nvSpPr>
          <p:spPr>
            <a:xfrm>
              <a:off x="2693426" y="2442799"/>
              <a:ext cx="12321" cy="6500"/>
            </a:xfrm>
            <a:custGeom>
              <a:avLst/>
              <a:gdLst/>
              <a:ahLst/>
              <a:cxnLst/>
              <a:rect l="l" t="t" r="r" b="b"/>
              <a:pathLst>
                <a:path w="254" h="134" extrusionOk="0">
                  <a:moveTo>
                    <a:pt x="58" y="1"/>
                  </a:moveTo>
                  <a:cubicBezTo>
                    <a:pt x="48" y="1"/>
                    <a:pt x="39" y="4"/>
                    <a:pt x="26" y="10"/>
                  </a:cubicBezTo>
                  <a:cubicBezTo>
                    <a:pt x="1" y="23"/>
                    <a:pt x="1" y="35"/>
                    <a:pt x="26" y="48"/>
                  </a:cubicBezTo>
                  <a:lnTo>
                    <a:pt x="165" y="124"/>
                  </a:lnTo>
                  <a:cubicBezTo>
                    <a:pt x="171" y="130"/>
                    <a:pt x="184" y="133"/>
                    <a:pt x="196" y="133"/>
                  </a:cubicBezTo>
                  <a:cubicBezTo>
                    <a:pt x="209" y="133"/>
                    <a:pt x="222" y="130"/>
                    <a:pt x="228" y="124"/>
                  </a:cubicBezTo>
                  <a:cubicBezTo>
                    <a:pt x="253" y="111"/>
                    <a:pt x="253" y="99"/>
                    <a:pt x="228" y="86"/>
                  </a:cubicBezTo>
                  <a:lnTo>
                    <a:pt x="89" y="10"/>
                  </a:lnTo>
                  <a:cubicBezTo>
                    <a:pt x="76" y="4"/>
                    <a:pt x="67" y="1"/>
                    <a:pt x="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1300;p72">
              <a:extLst>
                <a:ext uri="{FF2B5EF4-FFF2-40B4-BE49-F238E27FC236}">
                  <a16:creationId xmlns:a16="http://schemas.microsoft.com/office/drawing/2014/main" id="{0091E520-28CB-0F84-49B1-DCDC05D56DBE}"/>
                </a:ext>
              </a:extLst>
            </p:cNvPr>
            <p:cNvSpPr/>
            <p:nvPr/>
          </p:nvSpPr>
          <p:spPr>
            <a:xfrm>
              <a:off x="2675673" y="2468992"/>
              <a:ext cx="113993" cy="66213"/>
            </a:xfrm>
            <a:custGeom>
              <a:avLst/>
              <a:gdLst/>
              <a:ahLst/>
              <a:cxnLst/>
              <a:rect l="l" t="t" r="r" b="b"/>
              <a:pathLst>
                <a:path w="2350" h="1365" extrusionOk="0">
                  <a:moveTo>
                    <a:pt x="455" y="0"/>
                  </a:moveTo>
                  <a:lnTo>
                    <a:pt x="1" y="266"/>
                  </a:lnTo>
                  <a:lnTo>
                    <a:pt x="1895" y="1364"/>
                  </a:lnTo>
                  <a:lnTo>
                    <a:pt x="2349" y="1099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1301;p72">
              <a:extLst>
                <a:ext uri="{FF2B5EF4-FFF2-40B4-BE49-F238E27FC236}">
                  <a16:creationId xmlns:a16="http://schemas.microsoft.com/office/drawing/2014/main" id="{232B436C-6A7E-BADA-4824-AC99B3DF1A4C}"/>
                </a:ext>
              </a:extLst>
            </p:cNvPr>
            <p:cNvSpPr/>
            <p:nvPr/>
          </p:nvSpPr>
          <p:spPr>
            <a:xfrm>
              <a:off x="2708124" y="2450026"/>
              <a:ext cx="220564" cy="127429"/>
            </a:xfrm>
            <a:custGeom>
              <a:avLst/>
              <a:gdLst/>
              <a:ahLst/>
              <a:cxnLst/>
              <a:rect l="l" t="t" r="r" b="b"/>
              <a:pathLst>
                <a:path w="4547" h="2627" extrusionOk="0">
                  <a:moveTo>
                    <a:pt x="468" y="0"/>
                  </a:moveTo>
                  <a:lnTo>
                    <a:pt x="1" y="265"/>
                  </a:lnTo>
                  <a:lnTo>
                    <a:pt x="4092" y="2626"/>
                  </a:lnTo>
                  <a:lnTo>
                    <a:pt x="4546" y="236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1302;p72">
              <a:extLst>
                <a:ext uri="{FF2B5EF4-FFF2-40B4-BE49-F238E27FC236}">
                  <a16:creationId xmlns:a16="http://schemas.microsoft.com/office/drawing/2014/main" id="{904AD205-2D8E-5BDA-4680-97E3846FEFBE}"/>
                </a:ext>
              </a:extLst>
            </p:cNvPr>
            <p:cNvSpPr/>
            <p:nvPr/>
          </p:nvSpPr>
          <p:spPr>
            <a:xfrm>
              <a:off x="2791458" y="2401617"/>
              <a:ext cx="146396" cy="84597"/>
            </a:xfrm>
            <a:custGeom>
              <a:avLst/>
              <a:gdLst/>
              <a:ahLst/>
              <a:cxnLst/>
              <a:rect l="l" t="t" r="r" b="b"/>
              <a:pathLst>
                <a:path w="3018" h="1744" extrusionOk="0">
                  <a:moveTo>
                    <a:pt x="455" y="1"/>
                  </a:moveTo>
                  <a:lnTo>
                    <a:pt x="0" y="266"/>
                  </a:lnTo>
                  <a:lnTo>
                    <a:pt x="2563" y="1743"/>
                  </a:lnTo>
                  <a:lnTo>
                    <a:pt x="3018" y="147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1303;p72">
              <a:extLst>
                <a:ext uri="{FF2B5EF4-FFF2-40B4-BE49-F238E27FC236}">
                  <a16:creationId xmlns:a16="http://schemas.microsoft.com/office/drawing/2014/main" id="{0E72929D-6FAE-8A66-016F-3FC3080FF5BA}"/>
                </a:ext>
              </a:extLst>
            </p:cNvPr>
            <p:cNvSpPr/>
            <p:nvPr/>
          </p:nvSpPr>
          <p:spPr>
            <a:xfrm>
              <a:off x="2755321" y="2423057"/>
              <a:ext cx="113944" cy="65582"/>
            </a:xfrm>
            <a:custGeom>
              <a:avLst/>
              <a:gdLst/>
              <a:ahLst/>
              <a:cxnLst/>
              <a:rect l="l" t="t" r="r" b="b"/>
              <a:pathLst>
                <a:path w="2349" h="1352" extrusionOk="0">
                  <a:moveTo>
                    <a:pt x="455" y="0"/>
                  </a:moveTo>
                  <a:lnTo>
                    <a:pt x="0" y="266"/>
                  </a:lnTo>
                  <a:lnTo>
                    <a:pt x="1894" y="1352"/>
                  </a:lnTo>
                  <a:lnTo>
                    <a:pt x="2349" y="1086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1304;p72">
              <a:extLst>
                <a:ext uri="{FF2B5EF4-FFF2-40B4-BE49-F238E27FC236}">
                  <a16:creationId xmlns:a16="http://schemas.microsoft.com/office/drawing/2014/main" id="{4CDCA708-158B-35C6-8714-0A8C9859CA90}"/>
                </a:ext>
              </a:extLst>
            </p:cNvPr>
            <p:cNvSpPr/>
            <p:nvPr/>
          </p:nvSpPr>
          <p:spPr>
            <a:xfrm>
              <a:off x="2826965" y="2381389"/>
              <a:ext cx="220564" cy="126847"/>
            </a:xfrm>
            <a:custGeom>
              <a:avLst/>
              <a:gdLst/>
              <a:ahLst/>
              <a:cxnLst/>
              <a:rect l="l" t="t" r="r" b="b"/>
              <a:pathLst>
                <a:path w="4547" h="2615" extrusionOk="0">
                  <a:moveTo>
                    <a:pt x="455" y="1"/>
                  </a:moveTo>
                  <a:lnTo>
                    <a:pt x="0" y="266"/>
                  </a:lnTo>
                  <a:lnTo>
                    <a:pt x="4092" y="2615"/>
                  </a:lnTo>
                  <a:lnTo>
                    <a:pt x="4546" y="2349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1305;p72">
              <a:extLst>
                <a:ext uri="{FF2B5EF4-FFF2-40B4-BE49-F238E27FC236}">
                  <a16:creationId xmlns:a16="http://schemas.microsoft.com/office/drawing/2014/main" id="{31FEE895-06AC-6D99-2CEA-31F9FB67E57C}"/>
                </a:ext>
              </a:extLst>
            </p:cNvPr>
            <p:cNvSpPr/>
            <p:nvPr/>
          </p:nvSpPr>
          <p:spPr>
            <a:xfrm>
              <a:off x="1479452" y="2635613"/>
              <a:ext cx="131164" cy="75381"/>
            </a:xfrm>
            <a:custGeom>
              <a:avLst/>
              <a:gdLst/>
              <a:ahLst/>
              <a:cxnLst/>
              <a:rect l="l" t="t" r="r" b="b"/>
              <a:pathLst>
                <a:path w="2704" h="1554" extrusionOk="0">
                  <a:moveTo>
                    <a:pt x="519" y="0"/>
                  </a:moveTo>
                  <a:lnTo>
                    <a:pt x="1" y="303"/>
                  </a:lnTo>
                  <a:lnTo>
                    <a:pt x="2173" y="1553"/>
                  </a:lnTo>
                  <a:lnTo>
                    <a:pt x="2703" y="125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1306;p72">
              <a:extLst>
                <a:ext uri="{FF2B5EF4-FFF2-40B4-BE49-F238E27FC236}">
                  <a16:creationId xmlns:a16="http://schemas.microsoft.com/office/drawing/2014/main" id="{29A04DA3-0247-8D7C-2B57-14061C4DAC11}"/>
                </a:ext>
              </a:extLst>
            </p:cNvPr>
            <p:cNvSpPr/>
            <p:nvPr/>
          </p:nvSpPr>
          <p:spPr>
            <a:xfrm>
              <a:off x="1517432" y="2613542"/>
              <a:ext cx="253015" cy="146444"/>
            </a:xfrm>
            <a:custGeom>
              <a:avLst/>
              <a:gdLst/>
              <a:ahLst/>
              <a:cxnLst/>
              <a:rect l="l" t="t" r="r" b="b"/>
              <a:pathLst>
                <a:path w="5216" h="3019" extrusionOk="0">
                  <a:moveTo>
                    <a:pt x="518" y="0"/>
                  </a:moveTo>
                  <a:lnTo>
                    <a:pt x="1" y="303"/>
                  </a:lnTo>
                  <a:lnTo>
                    <a:pt x="4698" y="3018"/>
                  </a:lnTo>
                  <a:lnTo>
                    <a:pt x="5216" y="271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1307;p72">
              <a:extLst>
                <a:ext uri="{FF2B5EF4-FFF2-40B4-BE49-F238E27FC236}">
                  <a16:creationId xmlns:a16="http://schemas.microsoft.com/office/drawing/2014/main" id="{CF2B7E32-192E-2E15-54E9-B7D80A6F4FE7}"/>
                </a:ext>
              </a:extLst>
            </p:cNvPr>
            <p:cNvSpPr/>
            <p:nvPr/>
          </p:nvSpPr>
          <p:spPr>
            <a:xfrm>
              <a:off x="1612990" y="2557808"/>
              <a:ext cx="168515" cy="97452"/>
            </a:xfrm>
            <a:custGeom>
              <a:avLst/>
              <a:gdLst/>
              <a:ahLst/>
              <a:cxnLst/>
              <a:rect l="l" t="t" r="r" b="b"/>
              <a:pathLst>
                <a:path w="3474" h="2009" extrusionOk="0">
                  <a:moveTo>
                    <a:pt x="518" y="0"/>
                  </a:moveTo>
                  <a:lnTo>
                    <a:pt x="1" y="303"/>
                  </a:lnTo>
                  <a:lnTo>
                    <a:pt x="2943" y="2008"/>
                  </a:lnTo>
                  <a:lnTo>
                    <a:pt x="3473" y="170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1308;p72">
              <a:extLst>
                <a:ext uri="{FF2B5EF4-FFF2-40B4-BE49-F238E27FC236}">
                  <a16:creationId xmlns:a16="http://schemas.microsoft.com/office/drawing/2014/main" id="{48BFB56B-5A89-BA06-483C-278D1BDB94A8}"/>
                </a:ext>
              </a:extLst>
            </p:cNvPr>
            <p:cNvSpPr/>
            <p:nvPr/>
          </p:nvSpPr>
          <p:spPr>
            <a:xfrm>
              <a:off x="1570741" y="2582304"/>
              <a:ext cx="131116" cy="76011"/>
            </a:xfrm>
            <a:custGeom>
              <a:avLst/>
              <a:gdLst/>
              <a:ahLst/>
              <a:cxnLst/>
              <a:rect l="l" t="t" r="r" b="b"/>
              <a:pathLst>
                <a:path w="2703" h="1567" extrusionOk="0">
                  <a:moveTo>
                    <a:pt x="531" y="0"/>
                  </a:moveTo>
                  <a:lnTo>
                    <a:pt x="0" y="304"/>
                  </a:lnTo>
                  <a:lnTo>
                    <a:pt x="2185" y="1566"/>
                  </a:lnTo>
                  <a:lnTo>
                    <a:pt x="2703" y="125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1309;p72">
              <a:extLst>
                <a:ext uri="{FF2B5EF4-FFF2-40B4-BE49-F238E27FC236}">
                  <a16:creationId xmlns:a16="http://schemas.microsoft.com/office/drawing/2014/main" id="{33E66474-2629-B295-6DA6-98515EA4BCF2}"/>
                </a:ext>
              </a:extLst>
            </p:cNvPr>
            <p:cNvSpPr/>
            <p:nvPr/>
          </p:nvSpPr>
          <p:spPr>
            <a:xfrm>
              <a:off x="1653396" y="2533894"/>
              <a:ext cx="253646" cy="146444"/>
            </a:xfrm>
            <a:custGeom>
              <a:avLst/>
              <a:gdLst/>
              <a:ahLst/>
              <a:cxnLst/>
              <a:rect l="l" t="t" r="r" b="b"/>
              <a:pathLst>
                <a:path w="5229" h="3019" extrusionOk="0">
                  <a:moveTo>
                    <a:pt x="531" y="1"/>
                  </a:moveTo>
                  <a:lnTo>
                    <a:pt x="1" y="317"/>
                  </a:lnTo>
                  <a:lnTo>
                    <a:pt x="4698" y="3019"/>
                  </a:lnTo>
                  <a:lnTo>
                    <a:pt x="5229" y="2716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1310;p72">
              <a:extLst>
                <a:ext uri="{FF2B5EF4-FFF2-40B4-BE49-F238E27FC236}">
                  <a16:creationId xmlns:a16="http://schemas.microsoft.com/office/drawing/2014/main" id="{5975D2A5-81CF-CA48-9A56-1C233AC845F0}"/>
                </a:ext>
              </a:extLst>
            </p:cNvPr>
            <p:cNvSpPr/>
            <p:nvPr/>
          </p:nvSpPr>
          <p:spPr>
            <a:xfrm>
              <a:off x="1891661" y="2403460"/>
              <a:ext cx="627250" cy="357112"/>
            </a:xfrm>
            <a:custGeom>
              <a:avLst/>
              <a:gdLst/>
              <a:ahLst/>
              <a:cxnLst/>
              <a:rect l="l" t="t" r="r" b="b"/>
              <a:pathLst>
                <a:path w="12931" h="7362" extrusionOk="0">
                  <a:moveTo>
                    <a:pt x="279" y="0"/>
                  </a:moveTo>
                  <a:lnTo>
                    <a:pt x="1" y="165"/>
                  </a:lnTo>
                  <a:lnTo>
                    <a:pt x="2009" y="1326"/>
                  </a:lnTo>
                  <a:cubicBezTo>
                    <a:pt x="2102" y="1373"/>
                    <a:pt x="2210" y="1399"/>
                    <a:pt x="2316" y="1399"/>
                  </a:cubicBezTo>
                  <a:cubicBezTo>
                    <a:pt x="2353" y="1399"/>
                    <a:pt x="2389" y="1396"/>
                    <a:pt x="2425" y="1389"/>
                  </a:cubicBezTo>
                  <a:lnTo>
                    <a:pt x="5064" y="922"/>
                  </a:lnTo>
                  <a:lnTo>
                    <a:pt x="5001" y="809"/>
                  </a:lnTo>
                  <a:lnTo>
                    <a:pt x="5001" y="809"/>
                  </a:lnTo>
                  <a:lnTo>
                    <a:pt x="5077" y="935"/>
                  </a:lnTo>
                  <a:lnTo>
                    <a:pt x="2084" y="3687"/>
                  </a:lnTo>
                  <a:cubicBezTo>
                    <a:pt x="1983" y="3788"/>
                    <a:pt x="1996" y="3902"/>
                    <a:pt x="2135" y="3991"/>
                  </a:cubicBezTo>
                  <a:cubicBezTo>
                    <a:pt x="2228" y="4045"/>
                    <a:pt x="2331" y="4071"/>
                    <a:pt x="2434" y="4071"/>
                  </a:cubicBezTo>
                  <a:cubicBezTo>
                    <a:pt x="2499" y="4071"/>
                    <a:pt x="2564" y="4060"/>
                    <a:pt x="2627" y="4041"/>
                  </a:cubicBezTo>
                  <a:lnTo>
                    <a:pt x="6542" y="2905"/>
                  </a:lnTo>
                  <a:lnTo>
                    <a:pt x="6453" y="2791"/>
                  </a:lnTo>
                  <a:lnTo>
                    <a:pt x="6567" y="2917"/>
                  </a:lnTo>
                  <a:lnTo>
                    <a:pt x="5595" y="4066"/>
                  </a:lnTo>
                  <a:cubicBezTo>
                    <a:pt x="5519" y="4167"/>
                    <a:pt x="5544" y="4268"/>
                    <a:pt x="5683" y="4357"/>
                  </a:cubicBezTo>
                  <a:cubicBezTo>
                    <a:pt x="5772" y="4405"/>
                    <a:pt x="5877" y="4428"/>
                    <a:pt x="5980" y="4428"/>
                  </a:cubicBezTo>
                  <a:cubicBezTo>
                    <a:pt x="6038" y="4428"/>
                    <a:pt x="6096" y="4421"/>
                    <a:pt x="6150" y="4407"/>
                  </a:cubicBezTo>
                  <a:lnTo>
                    <a:pt x="8272" y="3890"/>
                  </a:lnTo>
                  <a:lnTo>
                    <a:pt x="8196" y="3776"/>
                  </a:lnTo>
                  <a:lnTo>
                    <a:pt x="8297" y="3902"/>
                  </a:lnTo>
                  <a:lnTo>
                    <a:pt x="6820" y="5455"/>
                  </a:lnTo>
                  <a:cubicBezTo>
                    <a:pt x="6731" y="5544"/>
                    <a:pt x="6756" y="5670"/>
                    <a:pt x="6895" y="5746"/>
                  </a:cubicBezTo>
                  <a:cubicBezTo>
                    <a:pt x="6986" y="5791"/>
                    <a:pt x="7086" y="5814"/>
                    <a:pt x="7190" y="5814"/>
                  </a:cubicBezTo>
                  <a:cubicBezTo>
                    <a:pt x="7259" y="5814"/>
                    <a:pt x="7330" y="5804"/>
                    <a:pt x="7400" y="5784"/>
                  </a:cubicBezTo>
                  <a:lnTo>
                    <a:pt x="10873" y="4698"/>
                  </a:lnTo>
                  <a:lnTo>
                    <a:pt x="10873" y="4698"/>
                  </a:lnTo>
                  <a:lnTo>
                    <a:pt x="9269" y="6251"/>
                  </a:lnTo>
                  <a:cubicBezTo>
                    <a:pt x="9181" y="6339"/>
                    <a:pt x="9193" y="6453"/>
                    <a:pt x="9332" y="6541"/>
                  </a:cubicBezTo>
                  <a:cubicBezTo>
                    <a:pt x="9437" y="6593"/>
                    <a:pt x="9548" y="6622"/>
                    <a:pt x="9660" y="6622"/>
                  </a:cubicBezTo>
                  <a:cubicBezTo>
                    <a:pt x="9710" y="6622"/>
                    <a:pt x="9761" y="6616"/>
                    <a:pt x="9812" y="6604"/>
                  </a:cubicBezTo>
                  <a:lnTo>
                    <a:pt x="10860" y="6339"/>
                  </a:lnTo>
                  <a:lnTo>
                    <a:pt x="12641" y="7362"/>
                  </a:lnTo>
                  <a:lnTo>
                    <a:pt x="12931" y="7198"/>
                  </a:lnTo>
                  <a:lnTo>
                    <a:pt x="11151" y="6162"/>
                  </a:lnTo>
                  <a:cubicBezTo>
                    <a:pt x="11053" y="6114"/>
                    <a:pt x="10951" y="6091"/>
                    <a:pt x="10847" y="6091"/>
                  </a:cubicBezTo>
                  <a:cubicBezTo>
                    <a:pt x="10789" y="6091"/>
                    <a:pt x="10730" y="6098"/>
                    <a:pt x="10671" y="6112"/>
                  </a:cubicBezTo>
                  <a:lnTo>
                    <a:pt x="9623" y="6364"/>
                  </a:lnTo>
                  <a:lnTo>
                    <a:pt x="11214" y="4811"/>
                  </a:lnTo>
                  <a:cubicBezTo>
                    <a:pt x="11315" y="4723"/>
                    <a:pt x="11289" y="4597"/>
                    <a:pt x="11163" y="4521"/>
                  </a:cubicBezTo>
                  <a:cubicBezTo>
                    <a:pt x="11062" y="4467"/>
                    <a:pt x="10957" y="4441"/>
                    <a:pt x="10849" y="4441"/>
                  </a:cubicBezTo>
                  <a:cubicBezTo>
                    <a:pt x="10782" y="4441"/>
                    <a:pt x="10714" y="4451"/>
                    <a:pt x="10646" y="4470"/>
                  </a:cubicBezTo>
                  <a:lnTo>
                    <a:pt x="7173" y="5569"/>
                  </a:lnTo>
                  <a:lnTo>
                    <a:pt x="7173" y="5569"/>
                  </a:lnTo>
                  <a:lnTo>
                    <a:pt x="8650" y="4016"/>
                  </a:lnTo>
                  <a:cubicBezTo>
                    <a:pt x="8739" y="3927"/>
                    <a:pt x="8714" y="3814"/>
                    <a:pt x="8575" y="3725"/>
                  </a:cubicBezTo>
                  <a:cubicBezTo>
                    <a:pt x="8485" y="3676"/>
                    <a:pt x="8379" y="3649"/>
                    <a:pt x="8275" y="3649"/>
                  </a:cubicBezTo>
                  <a:cubicBezTo>
                    <a:pt x="8218" y="3649"/>
                    <a:pt x="8161" y="3657"/>
                    <a:pt x="8107" y="3675"/>
                  </a:cubicBezTo>
                  <a:lnTo>
                    <a:pt x="5961" y="4180"/>
                  </a:lnTo>
                  <a:lnTo>
                    <a:pt x="5961" y="4180"/>
                  </a:lnTo>
                  <a:lnTo>
                    <a:pt x="6933" y="3018"/>
                  </a:lnTo>
                  <a:cubicBezTo>
                    <a:pt x="7009" y="2917"/>
                    <a:pt x="6984" y="2816"/>
                    <a:pt x="6845" y="2740"/>
                  </a:cubicBezTo>
                  <a:cubicBezTo>
                    <a:pt x="6747" y="2692"/>
                    <a:pt x="6644" y="2664"/>
                    <a:pt x="6539" y="2664"/>
                  </a:cubicBezTo>
                  <a:cubicBezTo>
                    <a:pt x="6481" y="2664"/>
                    <a:pt x="6423" y="2672"/>
                    <a:pt x="6365" y="2690"/>
                  </a:cubicBezTo>
                  <a:lnTo>
                    <a:pt x="2451" y="3826"/>
                  </a:lnTo>
                  <a:lnTo>
                    <a:pt x="2539" y="3927"/>
                  </a:lnTo>
                  <a:lnTo>
                    <a:pt x="2425" y="3814"/>
                  </a:lnTo>
                  <a:lnTo>
                    <a:pt x="5431" y="1061"/>
                  </a:lnTo>
                  <a:cubicBezTo>
                    <a:pt x="5519" y="985"/>
                    <a:pt x="5506" y="834"/>
                    <a:pt x="5405" y="771"/>
                  </a:cubicBezTo>
                  <a:cubicBezTo>
                    <a:pt x="5393" y="771"/>
                    <a:pt x="5380" y="758"/>
                    <a:pt x="5367" y="745"/>
                  </a:cubicBezTo>
                  <a:cubicBezTo>
                    <a:pt x="5273" y="702"/>
                    <a:pt x="5173" y="677"/>
                    <a:pt x="5075" y="677"/>
                  </a:cubicBezTo>
                  <a:cubicBezTo>
                    <a:pt x="5028" y="677"/>
                    <a:pt x="4983" y="683"/>
                    <a:pt x="4938" y="695"/>
                  </a:cubicBezTo>
                  <a:lnTo>
                    <a:pt x="2299" y="114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1311;p72">
              <a:extLst>
                <a:ext uri="{FF2B5EF4-FFF2-40B4-BE49-F238E27FC236}">
                  <a16:creationId xmlns:a16="http://schemas.microsoft.com/office/drawing/2014/main" id="{C97F5DF0-EC2A-2270-71FB-EE634BFD3F03}"/>
                </a:ext>
              </a:extLst>
            </p:cNvPr>
            <p:cNvSpPr/>
            <p:nvPr/>
          </p:nvSpPr>
          <p:spPr>
            <a:xfrm>
              <a:off x="1864109" y="2716425"/>
              <a:ext cx="401885" cy="232836"/>
            </a:xfrm>
            <a:custGeom>
              <a:avLst/>
              <a:gdLst/>
              <a:ahLst/>
              <a:cxnLst/>
              <a:rect l="l" t="t" r="r" b="b"/>
              <a:pathLst>
                <a:path w="8285" h="4800" extrusionOk="0">
                  <a:moveTo>
                    <a:pt x="4155" y="1"/>
                  </a:moveTo>
                  <a:cubicBezTo>
                    <a:pt x="1869" y="1"/>
                    <a:pt x="13" y="1061"/>
                    <a:pt x="13" y="2387"/>
                  </a:cubicBezTo>
                  <a:cubicBezTo>
                    <a:pt x="1" y="3713"/>
                    <a:pt x="1857" y="4786"/>
                    <a:pt x="4142" y="4799"/>
                  </a:cubicBezTo>
                  <a:cubicBezTo>
                    <a:pt x="6428" y="4799"/>
                    <a:pt x="8284" y="3738"/>
                    <a:pt x="8284" y="2413"/>
                  </a:cubicBezTo>
                  <a:cubicBezTo>
                    <a:pt x="8284" y="1087"/>
                    <a:pt x="6440" y="13"/>
                    <a:pt x="4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1312;p72">
              <a:extLst>
                <a:ext uri="{FF2B5EF4-FFF2-40B4-BE49-F238E27FC236}">
                  <a16:creationId xmlns:a16="http://schemas.microsoft.com/office/drawing/2014/main" id="{84893940-3D58-7205-0EBC-82558A605665}"/>
                </a:ext>
              </a:extLst>
            </p:cNvPr>
            <p:cNvSpPr/>
            <p:nvPr/>
          </p:nvSpPr>
          <p:spPr>
            <a:xfrm>
              <a:off x="1975577" y="2786856"/>
              <a:ext cx="208922" cy="68056"/>
            </a:xfrm>
            <a:custGeom>
              <a:avLst/>
              <a:gdLst/>
              <a:ahLst/>
              <a:cxnLst/>
              <a:rect l="l" t="t" r="r" b="b"/>
              <a:pathLst>
                <a:path w="4307" h="1403" extrusionOk="0">
                  <a:moveTo>
                    <a:pt x="1" y="1"/>
                  </a:moveTo>
                  <a:lnTo>
                    <a:pt x="13" y="1402"/>
                  </a:lnTo>
                  <a:lnTo>
                    <a:pt x="4307" y="1402"/>
                  </a:lnTo>
                  <a:lnTo>
                    <a:pt x="4307" y="607"/>
                  </a:lnTo>
                  <a:lnTo>
                    <a:pt x="1377" y="60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1313;p72">
              <a:extLst>
                <a:ext uri="{FF2B5EF4-FFF2-40B4-BE49-F238E27FC236}">
                  <a16:creationId xmlns:a16="http://schemas.microsoft.com/office/drawing/2014/main" id="{61584972-8EA5-6F07-D864-D1C31AC8176D}"/>
                </a:ext>
              </a:extLst>
            </p:cNvPr>
            <p:cNvSpPr/>
            <p:nvPr/>
          </p:nvSpPr>
          <p:spPr>
            <a:xfrm>
              <a:off x="1490511" y="1392243"/>
              <a:ext cx="653590" cy="755262"/>
            </a:xfrm>
            <a:custGeom>
              <a:avLst/>
              <a:gdLst/>
              <a:ahLst/>
              <a:cxnLst/>
              <a:rect l="l" t="t" r="r" b="b"/>
              <a:pathLst>
                <a:path w="13474" h="15570" extrusionOk="0">
                  <a:moveTo>
                    <a:pt x="13457" y="1973"/>
                  </a:moveTo>
                  <a:lnTo>
                    <a:pt x="13473" y="1983"/>
                  </a:lnTo>
                  <a:cubicBezTo>
                    <a:pt x="13469" y="1978"/>
                    <a:pt x="13463" y="1975"/>
                    <a:pt x="13457" y="1973"/>
                  </a:cubicBezTo>
                  <a:close/>
                  <a:moveTo>
                    <a:pt x="9723" y="0"/>
                  </a:moveTo>
                  <a:lnTo>
                    <a:pt x="9660" y="25"/>
                  </a:lnTo>
                  <a:lnTo>
                    <a:pt x="9635" y="25"/>
                  </a:lnTo>
                  <a:cubicBezTo>
                    <a:pt x="9597" y="38"/>
                    <a:pt x="9559" y="51"/>
                    <a:pt x="9521" y="76"/>
                  </a:cubicBezTo>
                  <a:lnTo>
                    <a:pt x="808" y="5101"/>
                  </a:lnTo>
                  <a:cubicBezTo>
                    <a:pt x="758" y="5127"/>
                    <a:pt x="707" y="5165"/>
                    <a:pt x="657" y="5215"/>
                  </a:cubicBezTo>
                  <a:cubicBezTo>
                    <a:pt x="644" y="5228"/>
                    <a:pt x="619" y="5240"/>
                    <a:pt x="606" y="5253"/>
                  </a:cubicBezTo>
                  <a:lnTo>
                    <a:pt x="531" y="5316"/>
                  </a:lnTo>
                  <a:cubicBezTo>
                    <a:pt x="518" y="5329"/>
                    <a:pt x="505" y="5341"/>
                    <a:pt x="505" y="5354"/>
                  </a:cubicBezTo>
                  <a:lnTo>
                    <a:pt x="467" y="5379"/>
                  </a:lnTo>
                  <a:cubicBezTo>
                    <a:pt x="467" y="5392"/>
                    <a:pt x="455" y="5405"/>
                    <a:pt x="442" y="5417"/>
                  </a:cubicBezTo>
                  <a:cubicBezTo>
                    <a:pt x="430" y="5430"/>
                    <a:pt x="392" y="5468"/>
                    <a:pt x="366" y="5506"/>
                  </a:cubicBezTo>
                  <a:lnTo>
                    <a:pt x="354" y="5531"/>
                  </a:lnTo>
                  <a:cubicBezTo>
                    <a:pt x="341" y="5531"/>
                    <a:pt x="341" y="5543"/>
                    <a:pt x="341" y="5543"/>
                  </a:cubicBezTo>
                  <a:cubicBezTo>
                    <a:pt x="328" y="5556"/>
                    <a:pt x="328" y="5569"/>
                    <a:pt x="316" y="5581"/>
                  </a:cubicBezTo>
                  <a:cubicBezTo>
                    <a:pt x="303" y="5607"/>
                    <a:pt x="278" y="5632"/>
                    <a:pt x="265" y="5644"/>
                  </a:cubicBezTo>
                  <a:cubicBezTo>
                    <a:pt x="253" y="5670"/>
                    <a:pt x="240" y="5695"/>
                    <a:pt x="227" y="5720"/>
                  </a:cubicBezTo>
                  <a:lnTo>
                    <a:pt x="190" y="5783"/>
                  </a:lnTo>
                  <a:cubicBezTo>
                    <a:pt x="177" y="5809"/>
                    <a:pt x="164" y="5834"/>
                    <a:pt x="152" y="5859"/>
                  </a:cubicBezTo>
                  <a:cubicBezTo>
                    <a:pt x="139" y="5872"/>
                    <a:pt x="126" y="5897"/>
                    <a:pt x="126" y="5922"/>
                  </a:cubicBezTo>
                  <a:cubicBezTo>
                    <a:pt x="114" y="5948"/>
                    <a:pt x="101" y="5973"/>
                    <a:pt x="89" y="5998"/>
                  </a:cubicBezTo>
                  <a:lnTo>
                    <a:pt x="63" y="6074"/>
                  </a:lnTo>
                  <a:cubicBezTo>
                    <a:pt x="63" y="6086"/>
                    <a:pt x="51" y="6099"/>
                    <a:pt x="51" y="6112"/>
                  </a:cubicBezTo>
                  <a:cubicBezTo>
                    <a:pt x="51" y="6112"/>
                    <a:pt x="51" y="6124"/>
                    <a:pt x="51" y="6124"/>
                  </a:cubicBezTo>
                  <a:cubicBezTo>
                    <a:pt x="51" y="6137"/>
                    <a:pt x="51" y="6150"/>
                    <a:pt x="51" y="6162"/>
                  </a:cubicBezTo>
                  <a:cubicBezTo>
                    <a:pt x="38" y="6187"/>
                    <a:pt x="38" y="6225"/>
                    <a:pt x="25" y="6251"/>
                  </a:cubicBezTo>
                  <a:cubicBezTo>
                    <a:pt x="25" y="6288"/>
                    <a:pt x="25" y="6301"/>
                    <a:pt x="13" y="6314"/>
                  </a:cubicBezTo>
                  <a:lnTo>
                    <a:pt x="13" y="6339"/>
                  </a:lnTo>
                  <a:lnTo>
                    <a:pt x="13" y="6377"/>
                  </a:lnTo>
                  <a:cubicBezTo>
                    <a:pt x="13" y="6427"/>
                    <a:pt x="13" y="6478"/>
                    <a:pt x="0" y="6528"/>
                  </a:cubicBezTo>
                  <a:lnTo>
                    <a:pt x="25" y="13069"/>
                  </a:lnTo>
                  <a:cubicBezTo>
                    <a:pt x="0" y="13284"/>
                    <a:pt x="101" y="13498"/>
                    <a:pt x="265" y="13612"/>
                  </a:cubicBezTo>
                  <a:lnTo>
                    <a:pt x="3637" y="15569"/>
                  </a:lnTo>
                  <a:cubicBezTo>
                    <a:pt x="3460" y="15443"/>
                    <a:pt x="3372" y="15241"/>
                    <a:pt x="3397" y="15026"/>
                  </a:cubicBezTo>
                  <a:lnTo>
                    <a:pt x="3372" y="8486"/>
                  </a:lnTo>
                  <a:cubicBezTo>
                    <a:pt x="3372" y="8422"/>
                    <a:pt x="3384" y="8359"/>
                    <a:pt x="3384" y="8296"/>
                  </a:cubicBezTo>
                  <a:lnTo>
                    <a:pt x="3384" y="8271"/>
                  </a:lnTo>
                  <a:cubicBezTo>
                    <a:pt x="3397" y="8208"/>
                    <a:pt x="3409" y="8145"/>
                    <a:pt x="3435" y="8081"/>
                  </a:cubicBezTo>
                  <a:lnTo>
                    <a:pt x="3435" y="8069"/>
                  </a:lnTo>
                  <a:cubicBezTo>
                    <a:pt x="3447" y="7993"/>
                    <a:pt x="3473" y="7930"/>
                    <a:pt x="3511" y="7867"/>
                  </a:cubicBezTo>
                  <a:cubicBezTo>
                    <a:pt x="3536" y="7791"/>
                    <a:pt x="3574" y="7728"/>
                    <a:pt x="3599" y="7665"/>
                  </a:cubicBezTo>
                  <a:cubicBezTo>
                    <a:pt x="3637" y="7602"/>
                    <a:pt x="3675" y="7539"/>
                    <a:pt x="3725" y="7488"/>
                  </a:cubicBezTo>
                  <a:lnTo>
                    <a:pt x="3738" y="7475"/>
                  </a:lnTo>
                  <a:cubicBezTo>
                    <a:pt x="3776" y="7425"/>
                    <a:pt x="3814" y="7374"/>
                    <a:pt x="3851" y="7324"/>
                  </a:cubicBezTo>
                  <a:lnTo>
                    <a:pt x="3889" y="7299"/>
                  </a:lnTo>
                  <a:cubicBezTo>
                    <a:pt x="3915" y="7261"/>
                    <a:pt x="3952" y="7223"/>
                    <a:pt x="3990" y="7198"/>
                  </a:cubicBezTo>
                  <a:cubicBezTo>
                    <a:pt x="4003" y="7172"/>
                    <a:pt x="4028" y="7160"/>
                    <a:pt x="4041" y="7147"/>
                  </a:cubicBezTo>
                  <a:cubicBezTo>
                    <a:pt x="4091" y="7109"/>
                    <a:pt x="4142" y="7071"/>
                    <a:pt x="4192" y="7046"/>
                  </a:cubicBezTo>
                  <a:lnTo>
                    <a:pt x="12905" y="2008"/>
                  </a:lnTo>
                  <a:cubicBezTo>
                    <a:pt x="12943" y="1995"/>
                    <a:pt x="12981" y="1970"/>
                    <a:pt x="13006" y="1957"/>
                  </a:cubicBezTo>
                  <a:lnTo>
                    <a:pt x="13019" y="1983"/>
                  </a:lnTo>
                  <a:lnTo>
                    <a:pt x="13082" y="1957"/>
                  </a:lnTo>
                  <a:lnTo>
                    <a:pt x="13107" y="1957"/>
                  </a:lnTo>
                  <a:lnTo>
                    <a:pt x="13145" y="1945"/>
                  </a:lnTo>
                  <a:lnTo>
                    <a:pt x="13360" y="1945"/>
                  </a:lnTo>
                  <a:lnTo>
                    <a:pt x="13410" y="1957"/>
                  </a:lnTo>
                  <a:lnTo>
                    <a:pt x="13423" y="1957"/>
                  </a:lnTo>
                  <a:cubicBezTo>
                    <a:pt x="13431" y="1966"/>
                    <a:pt x="13445" y="1969"/>
                    <a:pt x="13457" y="1973"/>
                  </a:cubicBezTo>
                  <a:lnTo>
                    <a:pt x="13457" y="1973"/>
                  </a:lnTo>
                  <a:lnTo>
                    <a:pt x="10114" y="25"/>
                  </a:lnTo>
                  <a:lnTo>
                    <a:pt x="10064" y="13"/>
                  </a:lnTo>
                  <a:lnTo>
                    <a:pt x="10039" y="13"/>
                  </a:lnTo>
                  <a:lnTo>
                    <a:pt x="100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1314;p72">
              <a:extLst>
                <a:ext uri="{FF2B5EF4-FFF2-40B4-BE49-F238E27FC236}">
                  <a16:creationId xmlns:a16="http://schemas.microsoft.com/office/drawing/2014/main" id="{1093AE25-7DE0-22CA-9864-94CD00528280}"/>
                </a:ext>
              </a:extLst>
            </p:cNvPr>
            <p:cNvSpPr/>
            <p:nvPr/>
          </p:nvSpPr>
          <p:spPr>
            <a:xfrm>
              <a:off x="1652184" y="1485958"/>
              <a:ext cx="504769" cy="666445"/>
            </a:xfrm>
            <a:custGeom>
              <a:avLst/>
              <a:gdLst/>
              <a:ahLst/>
              <a:cxnLst/>
              <a:rect l="l" t="t" r="r" b="b"/>
              <a:pathLst>
                <a:path w="10406" h="13739" extrusionOk="0">
                  <a:moveTo>
                    <a:pt x="9925" y="0"/>
                  </a:moveTo>
                  <a:cubicBezTo>
                    <a:pt x="9811" y="0"/>
                    <a:pt x="9683" y="37"/>
                    <a:pt x="9547" y="114"/>
                  </a:cubicBezTo>
                  <a:lnTo>
                    <a:pt x="834" y="5152"/>
                  </a:lnTo>
                  <a:cubicBezTo>
                    <a:pt x="342" y="5480"/>
                    <a:pt x="26" y="6011"/>
                    <a:pt x="1" y="6604"/>
                  </a:cubicBezTo>
                  <a:lnTo>
                    <a:pt x="13" y="13157"/>
                  </a:lnTo>
                  <a:cubicBezTo>
                    <a:pt x="13" y="13524"/>
                    <a:pt x="203" y="13739"/>
                    <a:pt x="480" y="13739"/>
                  </a:cubicBezTo>
                  <a:cubicBezTo>
                    <a:pt x="594" y="13739"/>
                    <a:pt x="723" y="13702"/>
                    <a:pt x="859" y="13625"/>
                  </a:cubicBezTo>
                  <a:lnTo>
                    <a:pt x="9572" y="8599"/>
                  </a:lnTo>
                  <a:cubicBezTo>
                    <a:pt x="10064" y="8271"/>
                    <a:pt x="10380" y="7728"/>
                    <a:pt x="10405" y="7147"/>
                  </a:cubicBezTo>
                  <a:lnTo>
                    <a:pt x="10393" y="594"/>
                  </a:lnTo>
                  <a:cubicBezTo>
                    <a:pt x="10393" y="217"/>
                    <a:pt x="10202" y="0"/>
                    <a:pt x="9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1315;p72">
              <a:extLst>
                <a:ext uri="{FF2B5EF4-FFF2-40B4-BE49-F238E27FC236}">
                  <a16:creationId xmlns:a16="http://schemas.microsoft.com/office/drawing/2014/main" id="{C3A15DA3-DE8C-DDA3-FEBF-2D4F15A71440}"/>
                </a:ext>
              </a:extLst>
            </p:cNvPr>
            <p:cNvSpPr/>
            <p:nvPr/>
          </p:nvSpPr>
          <p:spPr>
            <a:xfrm>
              <a:off x="1850042" y="1456563"/>
              <a:ext cx="27601" cy="85179"/>
            </a:xfrm>
            <a:custGeom>
              <a:avLst/>
              <a:gdLst/>
              <a:ahLst/>
              <a:cxnLst/>
              <a:rect l="l" t="t" r="r" b="b"/>
              <a:pathLst>
                <a:path w="569" h="1756" extrusionOk="0">
                  <a:moveTo>
                    <a:pt x="0" y="0"/>
                  </a:moveTo>
                  <a:lnTo>
                    <a:pt x="0" y="1440"/>
                  </a:lnTo>
                  <a:lnTo>
                    <a:pt x="568" y="1755"/>
                  </a:lnTo>
                  <a:lnTo>
                    <a:pt x="556" y="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1316;p72">
              <a:extLst>
                <a:ext uri="{FF2B5EF4-FFF2-40B4-BE49-F238E27FC236}">
                  <a16:creationId xmlns:a16="http://schemas.microsoft.com/office/drawing/2014/main" id="{89634C7D-495B-0E35-A477-1EF62568B98F}"/>
                </a:ext>
              </a:extLst>
            </p:cNvPr>
            <p:cNvSpPr/>
            <p:nvPr/>
          </p:nvSpPr>
          <p:spPr>
            <a:xfrm>
              <a:off x="1684635" y="1514091"/>
              <a:ext cx="27649" cy="123161"/>
            </a:xfrm>
            <a:custGeom>
              <a:avLst/>
              <a:gdLst/>
              <a:ahLst/>
              <a:cxnLst/>
              <a:rect l="l" t="t" r="r" b="b"/>
              <a:pathLst>
                <a:path w="570" h="2539" extrusionOk="0">
                  <a:moveTo>
                    <a:pt x="1" y="1"/>
                  </a:moveTo>
                  <a:lnTo>
                    <a:pt x="14" y="2211"/>
                  </a:lnTo>
                  <a:lnTo>
                    <a:pt x="569" y="2539"/>
                  </a:lnTo>
                  <a:lnTo>
                    <a:pt x="569" y="3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1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1317;p72">
              <a:extLst>
                <a:ext uri="{FF2B5EF4-FFF2-40B4-BE49-F238E27FC236}">
                  <a16:creationId xmlns:a16="http://schemas.microsoft.com/office/drawing/2014/main" id="{272CECC9-FACF-ADAB-3434-706A441AF1B3}"/>
                </a:ext>
              </a:extLst>
            </p:cNvPr>
            <p:cNvSpPr/>
            <p:nvPr/>
          </p:nvSpPr>
          <p:spPr>
            <a:xfrm>
              <a:off x="1684635" y="1400198"/>
              <a:ext cx="225463" cy="129903"/>
            </a:xfrm>
            <a:custGeom>
              <a:avLst/>
              <a:gdLst/>
              <a:ahLst/>
              <a:cxnLst/>
              <a:rect l="l" t="t" r="r" b="b"/>
              <a:pathLst>
                <a:path w="4648" h="2678" extrusionOk="0">
                  <a:moveTo>
                    <a:pt x="4092" y="0"/>
                  </a:moveTo>
                  <a:lnTo>
                    <a:pt x="1" y="2349"/>
                  </a:lnTo>
                  <a:lnTo>
                    <a:pt x="569" y="2677"/>
                  </a:lnTo>
                  <a:lnTo>
                    <a:pt x="4648" y="329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1318;p72">
              <a:extLst>
                <a:ext uri="{FF2B5EF4-FFF2-40B4-BE49-F238E27FC236}">
                  <a16:creationId xmlns:a16="http://schemas.microsoft.com/office/drawing/2014/main" id="{6CA81BC9-D401-171A-CAA3-D59D7C8A28C3}"/>
                </a:ext>
              </a:extLst>
            </p:cNvPr>
            <p:cNvSpPr/>
            <p:nvPr/>
          </p:nvSpPr>
          <p:spPr>
            <a:xfrm>
              <a:off x="1712235" y="1416108"/>
              <a:ext cx="198493" cy="221146"/>
            </a:xfrm>
            <a:custGeom>
              <a:avLst/>
              <a:gdLst/>
              <a:ahLst/>
              <a:cxnLst/>
              <a:rect l="l" t="t" r="r" b="b"/>
              <a:pathLst>
                <a:path w="4092" h="4559" extrusionOk="0">
                  <a:moveTo>
                    <a:pt x="4079" y="1"/>
                  </a:moveTo>
                  <a:lnTo>
                    <a:pt x="0" y="2349"/>
                  </a:lnTo>
                  <a:lnTo>
                    <a:pt x="0" y="4559"/>
                  </a:lnTo>
                  <a:lnTo>
                    <a:pt x="682" y="4168"/>
                  </a:lnTo>
                  <a:lnTo>
                    <a:pt x="682" y="2741"/>
                  </a:lnTo>
                  <a:lnTo>
                    <a:pt x="3397" y="1162"/>
                  </a:lnTo>
                  <a:lnTo>
                    <a:pt x="3409" y="2589"/>
                  </a:lnTo>
                  <a:lnTo>
                    <a:pt x="4091" y="219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1319;p72">
              <a:extLst>
                <a:ext uri="{FF2B5EF4-FFF2-40B4-BE49-F238E27FC236}">
                  <a16:creationId xmlns:a16="http://schemas.microsoft.com/office/drawing/2014/main" id="{D1E5DD37-7FBD-3645-B47F-0FBD6D3A2C27}"/>
                </a:ext>
              </a:extLst>
            </p:cNvPr>
            <p:cNvSpPr/>
            <p:nvPr/>
          </p:nvSpPr>
          <p:spPr>
            <a:xfrm>
              <a:off x="1767969" y="1652917"/>
              <a:ext cx="283623" cy="331840"/>
            </a:xfrm>
            <a:custGeom>
              <a:avLst/>
              <a:gdLst/>
              <a:ahLst/>
              <a:cxnLst/>
              <a:rect l="l" t="t" r="r" b="b"/>
              <a:pathLst>
                <a:path w="5847" h="6841" extrusionOk="0">
                  <a:moveTo>
                    <a:pt x="4098" y="0"/>
                  </a:moveTo>
                  <a:cubicBezTo>
                    <a:pt x="3107" y="0"/>
                    <a:pt x="1873" y="900"/>
                    <a:pt x="1048" y="2329"/>
                  </a:cubicBezTo>
                  <a:cubicBezTo>
                    <a:pt x="13" y="4122"/>
                    <a:pt x="0" y="6054"/>
                    <a:pt x="1036" y="6660"/>
                  </a:cubicBezTo>
                  <a:cubicBezTo>
                    <a:pt x="1245" y="6782"/>
                    <a:pt x="1481" y="6840"/>
                    <a:pt x="1733" y="6840"/>
                  </a:cubicBezTo>
                  <a:cubicBezTo>
                    <a:pt x="2728" y="6840"/>
                    <a:pt x="3972" y="5934"/>
                    <a:pt x="4799" y="4513"/>
                  </a:cubicBezTo>
                  <a:cubicBezTo>
                    <a:pt x="5834" y="2720"/>
                    <a:pt x="5847" y="788"/>
                    <a:pt x="4799" y="182"/>
                  </a:cubicBezTo>
                  <a:cubicBezTo>
                    <a:pt x="4588" y="59"/>
                    <a:pt x="4351" y="0"/>
                    <a:pt x="4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1320;p72">
              <a:extLst>
                <a:ext uri="{FF2B5EF4-FFF2-40B4-BE49-F238E27FC236}">
                  <a16:creationId xmlns:a16="http://schemas.microsoft.com/office/drawing/2014/main" id="{A3252AEA-4DA6-A012-5973-A4CEDC12CB86}"/>
                </a:ext>
              </a:extLst>
            </p:cNvPr>
            <p:cNvSpPr/>
            <p:nvPr/>
          </p:nvSpPr>
          <p:spPr>
            <a:xfrm>
              <a:off x="1834714" y="1711950"/>
              <a:ext cx="164828" cy="227888"/>
            </a:xfrm>
            <a:custGeom>
              <a:avLst/>
              <a:gdLst/>
              <a:ahLst/>
              <a:cxnLst/>
              <a:rect l="l" t="t" r="r" b="b"/>
              <a:pathLst>
                <a:path w="3398" h="4698" extrusionOk="0">
                  <a:moveTo>
                    <a:pt x="2374" y="0"/>
                  </a:moveTo>
                  <a:lnTo>
                    <a:pt x="1011" y="796"/>
                  </a:lnTo>
                  <a:lnTo>
                    <a:pt x="1011" y="1958"/>
                  </a:lnTo>
                  <a:lnTo>
                    <a:pt x="1" y="2539"/>
                  </a:lnTo>
                  <a:lnTo>
                    <a:pt x="1" y="4117"/>
                  </a:lnTo>
                  <a:lnTo>
                    <a:pt x="1023" y="3523"/>
                  </a:lnTo>
                  <a:lnTo>
                    <a:pt x="1023" y="4698"/>
                  </a:lnTo>
                  <a:lnTo>
                    <a:pt x="2387" y="3902"/>
                  </a:lnTo>
                  <a:lnTo>
                    <a:pt x="2387" y="2741"/>
                  </a:lnTo>
                  <a:lnTo>
                    <a:pt x="3397" y="2160"/>
                  </a:lnTo>
                  <a:lnTo>
                    <a:pt x="3397" y="581"/>
                  </a:lnTo>
                  <a:lnTo>
                    <a:pt x="2387" y="116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1321;p72">
              <a:extLst>
                <a:ext uri="{FF2B5EF4-FFF2-40B4-BE49-F238E27FC236}">
                  <a16:creationId xmlns:a16="http://schemas.microsoft.com/office/drawing/2014/main" id="{A0B3F272-E897-99B5-09FD-7365C418CD33}"/>
                </a:ext>
              </a:extLst>
            </p:cNvPr>
            <p:cNvSpPr/>
            <p:nvPr/>
          </p:nvSpPr>
          <p:spPr>
            <a:xfrm>
              <a:off x="666675" y="2387162"/>
              <a:ext cx="221194" cy="162161"/>
            </a:xfrm>
            <a:custGeom>
              <a:avLst/>
              <a:gdLst/>
              <a:ahLst/>
              <a:cxnLst/>
              <a:rect l="l" t="t" r="r" b="b"/>
              <a:pathLst>
                <a:path w="4560" h="3343" extrusionOk="0">
                  <a:moveTo>
                    <a:pt x="3337" y="1"/>
                  </a:moveTo>
                  <a:cubicBezTo>
                    <a:pt x="3151" y="1"/>
                    <a:pt x="2963" y="48"/>
                    <a:pt x="2791" y="147"/>
                  </a:cubicBezTo>
                  <a:lnTo>
                    <a:pt x="670" y="1397"/>
                  </a:lnTo>
                  <a:cubicBezTo>
                    <a:pt x="165" y="1687"/>
                    <a:pt x="1" y="2331"/>
                    <a:pt x="304" y="2837"/>
                  </a:cubicBezTo>
                  <a:cubicBezTo>
                    <a:pt x="512" y="3161"/>
                    <a:pt x="862" y="3343"/>
                    <a:pt x="1224" y="3343"/>
                  </a:cubicBezTo>
                  <a:cubicBezTo>
                    <a:pt x="1413" y="3343"/>
                    <a:pt x="1604" y="3294"/>
                    <a:pt x="1781" y="3190"/>
                  </a:cubicBezTo>
                  <a:lnTo>
                    <a:pt x="3890" y="1940"/>
                  </a:lnTo>
                  <a:cubicBezTo>
                    <a:pt x="4395" y="1650"/>
                    <a:pt x="4559" y="1006"/>
                    <a:pt x="4256" y="513"/>
                  </a:cubicBezTo>
                  <a:cubicBezTo>
                    <a:pt x="4048" y="180"/>
                    <a:pt x="3697" y="1"/>
                    <a:pt x="3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1322;p72">
              <a:extLst>
                <a:ext uri="{FF2B5EF4-FFF2-40B4-BE49-F238E27FC236}">
                  <a16:creationId xmlns:a16="http://schemas.microsoft.com/office/drawing/2014/main" id="{8278057D-1E86-C9DF-AB80-BA4C142203C3}"/>
                </a:ext>
              </a:extLst>
            </p:cNvPr>
            <p:cNvSpPr/>
            <p:nvPr/>
          </p:nvSpPr>
          <p:spPr>
            <a:xfrm>
              <a:off x="666675" y="2387162"/>
              <a:ext cx="221194" cy="162161"/>
            </a:xfrm>
            <a:custGeom>
              <a:avLst/>
              <a:gdLst/>
              <a:ahLst/>
              <a:cxnLst/>
              <a:rect l="l" t="t" r="r" b="b"/>
              <a:pathLst>
                <a:path w="4560" h="3343" extrusionOk="0">
                  <a:moveTo>
                    <a:pt x="3337" y="1"/>
                  </a:moveTo>
                  <a:cubicBezTo>
                    <a:pt x="3151" y="1"/>
                    <a:pt x="2963" y="48"/>
                    <a:pt x="2791" y="147"/>
                  </a:cubicBezTo>
                  <a:lnTo>
                    <a:pt x="670" y="1397"/>
                  </a:lnTo>
                  <a:cubicBezTo>
                    <a:pt x="165" y="1687"/>
                    <a:pt x="1" y="2331"/>
                    <a:pt x="304" y="2837"/>
                  </a:cubicBezTo>
                  <a:cubicBezTo>
                    <a:pt x="512" y="3161"/>
                    <a:pt x="862" y="3343"/>
                    <a:pt x="1224" y="3343"/>
                  </a:cubicBezTo>
                  <a:cubicBezTo>
                    <a:pt x="1413" y="3343"/>
                    <a:pt x="1604" y="3294"/>
                    <a:pt x="1781" y="3190"/>
                  </a:cubicBezTo>
                  <a:lnTo>
                    <a:pt x="3890" y="1940"/>
                  </a:lnTo>
                  <a:cubicBezTo>
                    <a:pt x="4395" y="1650"/>
                    <a:pt x="4559" y="1006"/>
                    <a:pt x="4256" y="513"/>
                  </a:cubicBezTo>
                  <a:cubicBezTo>
                    <a:pt x="4048" y="180"/>
                    <a:pt x="3697" y="1"/>
                    <a:pt x="3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1323;p72">
              <a:extLst>
                <a:ext uri="{FF2B5EF4-FFF2-40B4-BE49-F238E27FC236}">
                  <a16:creationId xmlns:a16="http://schemas.microsoft.com/office/drawing/2014/main" id="{439AC758-4AFF-6E74-998F-508C8D70F48D}"/>
                </a:ext>
              </a:extLst>
            </p:cNvPr>
            <p:cNvSpPr/>
            <p:nvPr/>
          </p:nvSpPr>
          <p:spPr>
            <a:xfrm>
              <a:off x="666675" y="2387162"/>
              <a:ext cx="221194" cy="162161"/>
            </a:xfrm>
            <a:custGeom>
              <a:avLst/>
              <a:gdLst/>
              <a:ahLst/>
              <a:cxnLst/>
              <a:rect l="l" t="t" r="r" b="b"/>
              <a:pathLst>
                <a:path w="4560" h="3343" extrusionOk="0">
                  <a:moveTo>
                    <a:pt x="3337" y="1"/>
                  </a:moveTo>
                  <a:cubicBezTo>
                    <a:pt x="3151" y="1"/>
                    <a:pt x="2963" y="48"/>
                    <a:pt x="2791" y="147"/>
                  </a:cubicBezTo>
                  <a:lnTo>
                    <a:pt x="670" y="1397"/>
                  </a:lnTo>
                  <a:cubicBezTo>
                    <a:pt x="165" y="1687"/>
                    <a:pt x="1" y="2331"/>
                    <a:pt x="304" y="2837"/>
                  </a:cubicBezTo>
                  <a:cubicBezTo>
                    <a:pt x="512" y="3161"/>
                    <a:pt x="862" y="3343"/>
                    <a:pt x="1224" y="3343"/>
                  </a:cubicBezTo>
                  <a:cubicBezTo>
                    <a:pt x="1413" y="3343"/>
                    <a:pt x="1604" y="3294"/>
                    <a:pt x="1781" y="3190"/>
                  </a:cubicBezTo>
                  <a:lnTo>
                    <a:pt x="3890" y="1940"/>
                  </a:lnTo>
                  <a:cubicBezTo>
                    <a:pt x="4395" y="1650"/>
                    <a:pt x="4559" y="1006"/>
                    <a:pt x="4256" y="513"/>
                  </a:cubicBezTo>
                  <a:cubicBezTo>
                    <a:pt x="4048" y="180"/>
                    <a:pt x="3697" y="1"/>
                    <a:pt x="3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1324;p72">
              <a:extLst>
                <a:ext uri="{FF2B5EF4-FFF2-40B4-BE49-F238E27FC236}">
                  <a16:creationId xmlns:a16="http://schemas.microsoft.com/office/drawing/2014/main" id="{22CCE5E1-6CC5-7AAB-9D75-3A1E770E6520}"/>
                </a:ext>
              </a:extLst>
            </p:cNvPr>
            <p:cNvSpPr/>
            <p:nvPr/>
          </p:nvSpPr>
          <p:spPr>
            <a:xfrm>
              <a:off x="666675" y="2425482"/>
              <a:ext cx="137858" cy="123840"/>
            </a:xfrm>
            <a:custGeom>
              <a:avLst/>
              <a:gdLst/>
              <a:ahLst/>
              <a:cxnLst/>
              <a:rect l="l" t="t" r="r" b="b"/>
              <a:pathLst>
                <a:path w="2842" h="2553" extrusionOk="0">
                  <a:moveTo>
                    <a:pt x="1693" y="1"/>
                  </a:moveTo>
                  <a:lnTo>
                    <a:pt x="670" y="607"/>
                  </a:lnTo>
                  <a:cubicBezTo>
                    <a:pt x="165" y="897"/>
                    <a:pt x="1" y="1541"/>
                    <a:pt x="304" y="2047"/>
                  </a:cubicBezTo>
                  <a:cubicBezTo>
                    <a:pt x="512" y="2371"/>
                    <a:pt x="862" y="2553"/>
                    <a:pt x="1224" y="2553"/>
                  </a:cubicBezTo>
                  <a:cubicBezTo>
                    <a:pt x="1413" y="2553"/>
                    <a:pt x="1604" y="2504"/>
                    <a:pt x="1781" y="2400"/>
                  </a:cubicBezTo>
                  <a:lnTo>
                    <a:pt x="2829" y="1781"/>
                  </a:lnTo>
                  <a:cubicBezTo>
                    <a:pt x="2842" y="1415"/>
                    <a:pt x="2754" y="1049"/>
                    <a:pt x="2564" y="746"/>
                  </a:cubicBezTo>
                  <a:cubicBezTo>
                    <a:pt x="2349" y="418"/>
                    <a:pt x="2059" y="152"/>
                    <a:pt x="1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1" name="Google Shape;2348;p84">
            <a:extLst>
              <a:ext uri="{FF2B5EF4-FFF2-40B4-BE49-F238E27FC236}">
                <a16:creationId xmlns:a16="http://schemas.microsoft.com/office/drawing/2014/main" id="{FE188D65-F5B6-C30E-A836-A5ECB975CF6F}"/>
              </a:ext>
            </a:extLst>
          </p:cNvPr>
          <p:cNvGrpSpPr>
            <a:grpSpLocks noChangeAspect="1"/>
          </p:cNvGrpSpPr>
          <p:nvPr/>
        </p:nvGrpSpPr>
        <p:grpSpPr>
          <a:xfrm>
            <a:off x="7211405" y="1177634"/>
            <a:ext cx="639324" cy="720000"/>
            <a:chOff x="5081575" y="1448775"/>
            <a:chExt cx="2605918" cy="2934771"/>
          </a:xfrm>
        </p:grpSpPr>
        <p:sp>
          <p:nvSpPr>
            <p:cNvPr id="4272" name="Google Shape;2349;p84">
              <a:extLst>
                <a:ext uri="{FF2B5EF4-FFF2-40B4-BE49-F238E27FC236}">
                  <a16:creationId xmlns:a16="http://schemas.microsoft.com/office/drawing/2014/main" id="{37F94BEE-38E1-16FF-06D7-0D0B6FDDA524}"/>
                </a:ext>
              </a:extLst>
            </p:cNvPr>
            <p:cNvSpPr/>
            <p:nvPr/>
          </p:nvSpPr>
          <p:spPr>
            <a:xfrm>
              <a:off x="5190250" y="2939716"/>
              <a:ext cx="278580" cy="913459"/>
            </a:xfrm>
            <a:custGeom>
              <a:avLst/>
              <a:gdLst/>
              <a:ahLst/>
              <a:cxnLst/>
              <a:rect l="l" t="t" r="r" b="b"/>
              <a:pathLst>
                <a:path w="6150" h="24460" extrusionOk="0">
                  <a:moveTo>
                    <a:pt x="6150" y="1"/>
                  </a:moveTo>
                  <a:lnTo>
                    <a:pt x="4584" y="114"/>
                  </a:lnTo>
                  <a:lnTo>
                    <a:pt x="1" y="24459"/>
                  </a:lnTo>
                  <a:lnTo>
                    <a:pt x="607" y="24383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2350;p84">
              <a:extLst>
                <a:ext uri="{FF2B5EF4-FFF2-40B4-BE49-F238E27FC236}">
                  <a16:creationId xmlns:a16="http://schemas.microsoft.com/office/drawing/2014/main" id="{2F996ED9-3A22-1C29-66D5-417A53E0063E}"/>
                </a:ext>
              </a:extLst>
            </p:cNvPr>
            <p:cNvSpPr/>
            <p:nvPr/>
          </p:nvSpPr>
          <p:spPr>
            <a:xfrm>
              <a:off x="6628134" y="2820888"/>
              <a:ext cx="216250" cy="802619"/>
            </a:xfrm>
            <a:custGeom>
              <a:avLst/>
              <a:gdLst/>
              <a:ahLst/>
              <a:cxnLst/>
              <a:rect l="l" t="t" r="r" b="b"/>
              <a:pathLst>
                <a:path w="4774" h="21492" extrusionOk="0">
                  <a:moveTo>
                    <a:pt x="1390" y="1"/>
                  </a:moveTo>
                  <a:lnTo>
                    <a:pt x="1" y="102"/>
                  </a:lnTo>
                  <a:lnTo>
                    <a:pt x="4269" y="21492"/>
                  </a:lnTo>
                  <a:lnTo>
                    <a:pt x="4774" y="2141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2351;p84">
              <a:extLst>
                <a:ext uri="{FF2B5EF4-FFF2-40B4-BE49-F238E27FC236}">
                  <a16:creationId xmlns:a16="http://schemas.microsoft.com/office/drawing/2014/main" id="{620DAC07-24C5-3480-7BC0-02CF88078114}"/>
                </a:ext>
              </a:extLst>
            </p:cNvPr>
            <p:cNvSpPr/>
            <p:nvPr/>
          </p:nvSpPr>
          <p:spPr>
            <a:xfrm>
              <a:off x="5875446" y="3037781"/>
              <a:ext cx="176207" cy="1008240"/>
            </a:xfrm>
            <a:custGeom>
              <a:avLst/>
              <a:gdLst/>
              <a:ahLst/>
              <a:cxnLst/>
              <a:rect l="l" t="t" r="r" b="b"/>
              <a:pathLst>
                <a:path w="3890" h="26998" extrusionOk="0">
                  <a:moveTo>
                    <a:pt x="3890" y="1"/>
                  </a:moveTo>
                  <a:lnTo>
                    <a:pt x="2362" y="127"/>
                  </a:lnTo>
                  <a:lnTo>
                    <a:pt x="1" y="26997"/>
                  </a:lnTo>
                  <a:lnTo>
                    <a:pt x="594" y="26909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2352;p84">
              <a:extLst>
                <a:ext uri="{FF2B5EF4-FFF2-40B4-BE49-F238E27FC236}">
                  <a16:creationId xmlns:a16="http://schemas.microsoft.com/office/drawing/2014/main" id="{4F1A3F27-AE34-5559-1D5C-F3D789076921}"/>
                </a:ext>
              </a:extLst>
            </p:cNvPr>
            <p:cNvSpPr/>
            <p:nvPr/>
          </p:nvSpPr>
          <p:spPr>
            <a:xfrm>
              <a:off x="7172096" y="2910476"/>
              <a:ext cx="292305" cy="894599"/>
            </a:xfrm>
            <a:custGeom>
              <a:avLst/>
              <a:gdLst/>
              <a:ahLst/>
              <a:cxnLst/>
              <a:rect l="l" t="t" r="r" b="b"/>
              <a:pathLst>
                <a:path w="6453" h="23955" extrusionOk="0">
                  <a:moveTo>
                    <a:pt x="1364" y="1"/>
                  </a:moveTo>
                  <a:lnTo>
                    <a:pt x="0" y="114"/>
                  </a:lnTo>
                  <a:lnTo>
                    <a:pt x="5960" y="23954"/>
                  </a:lnTo>
                  <a:lnTo>
                    <a:pt x="6453" y="23878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2353;p84">
              <a:extLst>
                <a:ext uri="{FF2B5EF4-FFF2-40B4-BE49-F238E27FC236}">
                  <a16:creationId xmlns:a16="http://schemas.microsoft.com/office/drawing/2014/main" id="{EF05BC43-E84B-B298-099B-3F6975189403}"/>
                </a:ext>
              </a:extLst>
            </p:cNvPr>
            <p:cNvSpPr/>
            <p:nvPr/>
          </p:nvSpPr>
          <p:spPr>
            <a:xfrm>
              <a:off x="5595191" y="2886073"/>
              <a:ext cx="2012840" cy="278036"/>
            </a:xfrm>
            <a:custGeom>
              <a:avLst/>
              <a:gdLst/>
              <a:ahLst/>
              <a:cxnLst/>
              <a:rect l="l" t="t" r="r" b="b"/>
              <a:pathLst>
                <a:path w="44436" h="6138" extrusionOk="0">
                  <a:moveTo>
                    <a:pt x="44359" y="1"/>
                  </a:moveTo>
                  <a:lnTo>
                    <a:pt x="0" y="4723"/>
                  </a:lnTo>
                  <a:lnTo>
                    <a:pt x="101" y="6138"/>
                  </a:lnTo>
                  <a:lnTo>
                    <a:pt x="44435" y="1276"/>
                  </a:lnTo>
                  <a:lnTo>
                    <a:pt x="44359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2354;p84">
              <a:extLst>
                <a:ext uri="{FF2B5EF4-FFF2-40B4-BE49-F238E27FC236}">
                  <a16:creationId xmlns:a16="http://schemas.microsoft.com/office/drawing/2014/main" id="{9B1148EB-030F-B2F4-A17F-AEDEBC7188F3}"/>
                </a:ext>
              </a:extLst>
            </p:cNvPr>
            <p:cNvSpPr/>
            <p:nvPr/>
          </p:nvSpPr>
          <p:spPr>
            <a:xfrm>
              <a:off x="5081575" y="2610400"/>
              <a:ext cx="2523025" cy="489666"/>
            </a:xfrm>
            <a:custGeom>
              <a:avLst/>
              <a:gdLst/>
              <a:ahLst/>
              <a:cxnLst/>
              <a:rect l="l" t="t" r="r" b="b"/>
              <a:pathLst>
                <a:path w="55699" h="10810" extrusionOk="0">
                  <a:moveTo>
                    <a:pt x="45218" y="1"/>
                  </a:moveTo>
                  <a:lnTo>
                    <a:pt x="0" y="4458"/>
                  </a:lnTo>
                  <a:lnTo>
                    <a:pt x="11339" y="10809"/>
                  </a:lnTo>
                  <a:lnTo>
                    <a:pt x="55698" y="6087"/>
                  </a:lnTo>
                  <a:lnTo>
                    <a:pt x="45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2355;p84">
              <a:extLst>
                <a:ext uri="{FF2B5EF4-FFF2-40B4-BE49-F238E27FC236}">
                  <a16:creationId xmlns:a16="http://schemas.microsoft.com/office/drawing/2014/main" id="{B49BDAF3-DDD8-3DAB-B24C-8356809DE00F}"/>
                </a:ext>
              </a:extLst>
            </p:cNvPr>
            <p:cNvSpPr/>
            <p:nvPr/>
          </p:nvSpPr>
          <p:spPr>
            <a:xfrm>
              <a:off x="5081575" y="2812331"/>
              <a:ext cx="518249" cy="351780"/>
            </a:xfrm>
            <a:custGeom>
              <a:avLst/>
              <a:gdLst/>
              <a:ahLst/>
              <a:cxnLst/>
              <a:rect l="l" t="t" r="r" b="b"/>
              <a:pathLst>
                <a:path w="11441" h="7766" extrusionOk="0">
                  <a:moveTo>
                    <a:pt x="0" y="0"/>
                  </a:moveTo>
                  <a:lnTo>
                    <a:pt x="101" y="1427"/>
                  </a:lnTo>
                  <a:lnTo>
                    <a:pt x="11440" y="7766"/>
                  </a:lnTo>
                  <a:lnTo>
                    <a:pt x="11339" y="6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2356;p84">
              <a:extLst>
                <a:ext uri="{FF2B5EF4-FFF2-40B4-BE49-F238E27FC236}">
                  <a16:creationId xmlns:a16="http://schemas.microsoft.com/office/drawing/2014/main" id="{C69A6899-EA54-DAE4-347A-8E04CDA2939D}"/>
                </a:ext>
              </a:extLst>
            </p:cNvPr>
            <p:cNvSpPr/>
            <p:nvPr/>
          </p:nvSpPr>
          <p:spPr>
            <a:xfrm>
              <a:off x="6132270" y="2600117"/>
              <a:ext cx="348383" cy="189389"/>
            </a:xfrm>
            <a:custGeom>
              <a:avLst/>
              <a:gdLst/>
              <a:ahLst/>
              <a:cxnLst/>
              <a:rect l="l" t="t" r="r" b="b"/>
              <a:pathLst>
                <a:path w="7691" h="4181" extrusionOk="0">
                  <a:moveTo>
                    <a:pt x="6958" y="0"/>
                  </a:moveTo>
                  <a:lnTo>
                    <a:pt x="745" y="632"/>
                  </a:lnTo>
                  <a:lnTo>
                    <a:pt x="0" y="4180"/>
                  </a:lnTo>
                  <a:lnTo>
                    <a:pt x="7690" y="3435"/>
                  </a:lnTo>
                  <a:lnTo>
                    <a:pt x="6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2357;p84">
              <a:extLst>
                <a:ext uri="{FF2B5EF4-FFF2-40B4-BE49-F238E27FC236}">
                  <a16:creationId xmlns:a16="http://schemas.microsoft.com/office/drawing/2014/main" id="{F84F36C2-1D78-539B-8B8F-981490686478}"/>
                </a:ext>
              </a:extLst>
            </p:cNvPr>
            <p:cNvSpPr/>
            <p:nvPr/>
          </p:nvSpPr>
          <p:spPr>
            <a:xfrm>
              <a:off x="6048743" y="2712226"/>
              <a:ext cx="517116" cy="92679"/>
            </a:xfrm>
            <a:custGeom>
              <a:avLst/>
              <a:gdLst/>
              <a:ahLst/>
              <a:cxnLst/>
              <a:rect l="l" t="t" r="r" b="b"/>
              <a:pathLst>
                <a:path w="11416" h="2046" extrusionOk="0">
                  <a:moveTo>
                    <a:pt x="11075" y="0"/>
                  </a:moveTo>
                  <a:lnTo>
                    <a:pt x="342" y="1048"/>
                  </a:lnTo>
                  <a:lnTo>
                    <a:pt x="1" y="2046"/>
                  </a:lnTo>
                  <a:lnTo>
                    <a:pt x="1" y="2046"/>
                  </a:lnTo>
                  <a:lnTo>
                    <a:pt x="11416" y="935"/>
                  </a:lnTo>
                  <a:lnTo>
                    <a:pt x="11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2358;p84">
              <a:extLst>
                <a:ext uri="{FF2B5EF4-FFF2-40B4-BE49-F238E27FC236}">
                  <a16:creationId xmlns:a16="http://schemas.microsoft.com/office/drawing/2014/main" id="{6DAB16DB-B57B-49D1-CA79-1FB646300ACC}"/>
                </a:ext>
              </a:extLst>
            </p:cNvPr>
            <p:cNvSpPr/>
            <p:nvPr/>
          </p:nvSpPr>
          <p:spPr>
            <a:xfrm>
              <a:off x="5638086" y="1628284"/>
              <a:ext cx="1330433" cy="1040121"/>
            </a:xfrm>
            <a:custGeom>
              <a:avLst/>
              <a:gdLst/>
              <a:ahLst/>
              <a:cxnLst/>
              <a:rect l="l" t="t" r="r" b="b"/>
              <a:pathLst>
                <a:path w="29371" h="22962" extrusionOk="0">
                  <a:moveTo>
                    <a:pt x="28646" y="1"/>
                  </a:moveTo>
                  <a:cubicBezTo>
                    <a:pt x="28631" y="1"/>
                    <a:pt x="28616" y="1"/>
                    <a:pt x="28601" y="2"/>
                  </a:cubicBezTo>
                  <a:lnTo>
                    <a:pt x="859" y="1820"/>
                  </a:lnTo>
                  <a:cubicBezTo>
                    <a:pt x="417" y="1846"/>
                    <a:pt x="64" y="2212"/>
                    <a:pt x="64" y="2654"/>
                  </a:cubicBezTo>
                  <a:lnTo>
                    <a:pt x="0" y="22238"/>
                  </a:lnTo>
                  <a:cubicBezTo>
                    <a:pt x="0" y="22645"/>
                    <a:pt x="329" y="22961"/>
                    <a:pt x="729" y="22961"/>
                  </a:cubicBezTo>
                  <a:cubicBezTo>
                    <a:pt x="751" y="22961"/>
                    <a:pt x="773" y="22960"/>
                    <a:pt x="796" y="22958"/>
                  </a:cubicBezTo>
                  <a:lnTo>
                    <a:pt x="28512" y="20609"/>
                  </a:lnTo>
                  <a:cubicBezTo>
                    <a:pt x="28942" y="20572"/>
                    <a:pt x="29270" y="20205"/>
                    <a:pt x="29283" y="19789"/>
                  </a:cubicBezTo>
                  <a:lnTo>
                    <a:pt x="29358" y="722"/>
                  </a:lnTo>
                  <a:cubicBezTo>
                    <a:pt x="29371" y="320"/>
                    <a:pt x="29043" y="1"/>
                    <a:pt x="28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2359;p84">
              <a:extLst>
                <a:ext uri="{FF2B5EF4-FFF2-40B4-BE49-F238E27FC236}">
                  <a16:creationId xmlns:a16="http://schemas.microsoft.com/office/drawing/2014/main" id="{D7D2F983-9636-38B8-950C-3B1862D10DB2}"/>
                </a:ext>
              </a:extLst>
            </p:cNvPr>
            <p:cNvSpPr/>
            <p:nvPr/>
          </p:nvSpPr>
          <p:spPr>
            <a:xfrm>
              <a:off x="5639219" y="2401085"/>
              <a:ext cx="1326447" cy="290266"/>
            </a:xfrm>
            <a:custGeom>
              <a:avLst/>
              <a:gdLst/>
              <a:ahLst/>
              <a:cxnLst/>
              <a:rect l="l" t="t" r="r" b="b"/>
              <a:pathLst>
                <a:path w="29283" h="6408" extrusionOk="0">
                  <a:moveTo>
                    <a:pt x="29283" y="0"/>
                  </a:moveTo>
                  <a:lnTo>
                    <a:pt x="13" y="2374"/>
                  </a:lnTo>
                  <a:lnTo>
                    <a:pt x="1" y="5682"/>
                  </a:lnTo>
                  <a:cubicBezTo>
                    <a:pt x="1" y="6083"/>
                    <a:pt x="320" y="6407"/>
                    <a:pt x="712" y="6407"/>
                  </a:cubicBezTo>
                  <a:cubicBezTo>
                    <a:pt x="740" y="6407"/>
                    <a:pt x="768" y="6406"/>
                    <a:pt x="796" y="6402"/>
                  </a:cubicBezTo>
                  <a:lnTo>
                    <a:pt x="28513" y="4054"/>
                  </a:lnTo>
                  <a:cubicBezTo>
                    <a:pt x="28942" y="4016"/>
                    <a:pt x="29270" y="3649"/>
                    <a:pt x="29270" y="3220"/>
                  </a:cubicBezTo>
                  <a:lnTo>
                    <a:pt x="29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2360;p84">
              <a:extLst>
                <a:ext uri="{FF2B5EF4-FFF2-40B4-BE49-F238E27FC236}">
                  <a16:creationId xmlns:a16="http://schemas.microsoft.com/office/drawing/2014/main" id="{081AD8EB-1013-A06D-15F4-E317D717152F}"/>
                </a:ext>
              </a:extLst>
            </p:cNvPr>
            <p:cNvSpPr/>
            <p:nvPr/>
          </p:nvSpPr>
          <p:spPr>
            <a:xfrm>
              <a:off x="5688410" y="1674124"/>
              <a:ext cx="1237211" cy="788222"/>
            </a:xfrm>
            <a:custGeom>
              <a:avLst/>
              <a:gdLst/>
              <a:ahLst/>
              <a:cxnLst/>
              <a:rect l="l" t="t" r="r" b="b"/>
              <a:pathLst>
                <a:path w="27313" h="17401" extrusionOk="0">
                  <a:moveTo>
                    <a:pt x="27313" y="0"/>
                  </a:moveTo>
                  <a:lnTo>
                    <a:pt x="39" y="1819"/>
                  </a:lnTo>
                  <a:lnTo>
                    <a:pt x="1" y="17400"/>
                  </a:lnTo>
                  <a:lnTo>
                    <a:pt x="27250" y="15203"/>
                  </a:lnTo>
                  <a:lnTo>
                    <a:pt x="27313" y="0"/>
                  </a:lnTo>
                  <a:close/>
                </a:path>
              </a:pathLst>
            </a:custGeom>
            <a:solidFill>
              <a:srgbClr val="79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2361;p84">
              <a:extLst>
                <a:ext uri="{FF2B5EF4-FFF2-40B4-BE49-F238E27FC236}">
                  <a16:creationId xmlns:a16="http://schemas.microsoft.com/office/drawing/2014/main" id="{363DC8E0-C2A3-8F75-25EA-0CF50C058368}"/>
                </a:ext>
              </a:extLst>
            </p:cNvPr>
            <p:cNvSpPr/>
            <p:nvPr/>
          </p:nvSpPr>
          <p:spPr>
            <a:xfrm>
              <a:off x="6625864" y="1797421"/>
              <a:ext cx="182504" cy="175890"/>
            </a:xfrm>
            <a:custGeom>
              <a:avLst/>
              <a:gdLst/>
              <a:ahLst/>
              <a:cxnLst/>
              <a:rect l="l" t="t" r="r" b="b"/>
              <a:pathLst>
                <a:path w="4029" h="3883" extrusionOk="0">
                  <a:moveTo>
                    <a:pt x="3816" y="0"/>
                  </a:moveTo>
                  <a:cubicBezTo>
                    <a:pt x="3711" y="0"/>
                    <a:pt x="3606" y="115"/>
                    <a:pt x="3586" y="145"/>
                  </a:cubicBezTo>
                  <a:cubicBezTo>
                    <a:pt x="3574" y="107"/>
                    <a:pt x="3549" y="82"/>
                    <a:pt x="3523" y="56"/>
                  </a:cubicBezTo>
                  <a:cubicBezTo>
                    <a:pt x="3504" y="28"/>
                    <a:pt x="3471" y="14"/>
                    <a:pt x="3435" y="14"/>
                  </a:cubicBezTo>
                  <a:cubicBezTo>
                    <a:pt x="3422" y="14"/>
                    <a:pt x="3410" y="15"/>
                    <a:pt x="3397" y="18"/>
                  </a:cubicBezTo>
                  <a:cubicBezTo>
                    <a:pt x="3271" y="56"/>
                    <a:pt x="2804" y="511"/>
                    <a:pt x="2400" y="763"/>
                  </a:cubicBezTo>
                  <a:cubicBezTo>
                    <a:pt x="2043" y="998"/>
                    <a:pt x="1774" y="1124"/>
                    <a:pt x="1560" y="1124"/>
                  </a:cubicBezTo>
                  <a:cubicBezTo>
                    <a:pt x="1532" y="1124"/>
                    <a:pt x="1504" y="1121"/>
                    <a:pt x="1478" y="1117"/>
                  </a:cubicBezTo>
                  <a:cubicBezTo>
                    <a:pt x="1263" y="1079"/>
                    <a:pt x="1415" y="839"/>
                    <a:pt x="1427" y="612"/>
                  </a:cubicBezTo>
                  <a:cubicBezTo>
                    <a:pt x="1450" y="403"/>
                    <a:pt x="1304" y="99"/>
                    <a:pt x="1133" y="99"/>
                  </a:cubicBezTo>
                  <a:cubicBezTo>
                    <a:pt x="1117" y="99"/>
                    <a:pt x="1102" y="102"/>
                    <a:pt x="1086" y="107"/>
                  </a:cubicBezTo>
                  <a:cubicBezTo>
                    <a:pt x="897" y="157"/>
                    <a:pt x="1036" y="536"/>
                    <a:pt x="922" y="890"/>
                  </a:cubicBezTo>
                  <a:cubicBezTo>
                    <a:pt x="796" y="1243"/>
                    <a:pt x="606" y="1395"/>
                    <a:pt x="569" y="1736"/>
                  </a:cubicBezTo>
                  <a:cubicBezTo>
                    <a:pt x="531" y="2077"/>
                    <a:pt x="556" y="2455"/>
                    <a:pt x="480" y="2657"/>
                  </a:cubicBezTo>
                  <a:cubicBezTo>
                    <a:pt x="404" y="2872"/>
                    <a:pt x="0" y="3314"/>
                    <a:pt x="0" y="3314"/>
                  </a:cubicBezTo>
                  <a:lnTo>
                    <a:pt x="1011" y="3882"/>
                  </a:lnTo>
                  <a:cubicBezTo>
                    <a:pt x="1011" y="3882"/>
                    <a:pt x="1781" y="2935"/>
                    <a:pt x="1958" y="2822"/>
                  </a:cubicBezTo>
                  <a:cubicBezTo>
                    <a:pt x="2134" y="2721"/>
                    <a:pt x="2740" y="2418"/>
                    <a:pt x="2980" y="2178"/>
                  </a:cubicBezTo>
                  <a:cubicBezTo>
                    <a:pt x="3258" y="1887"/>
                    <a:pt x="3511" y="1572"/>
                    <a:pt x="3738" y="1231"/>
                  </a:cubicBezTo>
                  <a:cubicBezTo>
                    <a:pt x="3852" y="1041"/>
                    <a:pt x="3776" y="953"/>
                    <a:pt x="3776" y="953"/>
                  </a:cubicBezTo>
                  <a:cubicBezTo>
                    <a:pt x="3826" y="902"/>
                    <a:pt x="3877" y="839"/>
                    <a:pt x="3915" y="789"/>
                  </a:cubicBezTo>
                  <a:cubicBezTo>
                    <a:pt x="3965" y="726"/>
                    <a:pt x="3991" y="662"/>
                    <a:pt x="4016" y="599"/>
                  </a:cubicBezTo>
                  <a:cubicBezTo>
                    <a:pt x="4016" y="511"/>
                    <a:pt x="3978" y="448"/>
                    <a:pt x="3927" y="397"/>
                  </a:cubicBezTo>
                  <a:cubicBezTo>
                    <a:pt x="3902" y="359"/>
                    <a:pt x="3877" y="334"/>
                    <a:pt x="3852" y="309"/>
                  </a:cubicBezTo>
                  <a:cubicBezTo>
                    <a:pt x="3852" y="309"/>
                    <a:pt x="4028" y="132"/>
                    <a:pt x="3902" y="31"/>
                  </a:cubicBezTo>
                  <a:cubicBezTo>
                    <a:pt x="3875" y="9"/>
                    <a:pt x="3846" y="0"/>
                    <a:pt x="3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2362;p84">
              <a:extLst>
                <a:ext uri="{FF2B5EF4-FFF2-40B4-BE49-F238E27FC236}">
                  <a16:creationId xmlns:a16="http://schemas.microsoft.com/office/drawing/2014/main" id="{F51ABD48-0471-2E77-F4D5-27F72292FC4E}"/>
                </a:ext>
              </a:extLst>
            </p:cNvPr>
            <p:cNvSpPr/>
            <p:nvPr/>
          </p:nvSpPr>
          <p:spPr>
            <a:xfrm>
              <a:off x="6748255" y="1799958"/>
              <a:ext cx="40088" cy="38911"/>
            </a:xfrm>
            <a:custGeom>
              <a:avLst/>
              <a:gdLst/>
              <a:ahLst/>
              <a:cxnLst/>
              <a:rect l="l" t="t" r="r" b="b"/>
              <a:pathLst>
                <a:path w="885" h="859" extrusionOk="0">
                  <a:moveTo>
                    <a:pt x="834" y="0"/>
                  </a:moveTo>
                  <a:cubicBezTo>
                    <a:pt x="809" y="51"/>
                    <a:pt x="783" y="101"/>
                    <a:pt x="746" y="139"/>
                  </a:cubicBezTo>
                  <a:cubicBezTo>
                    <a:pt x="531" y="404"/>
                    <a:pt x="278" y="644"/>
                    <a:pt x="1" y="859"/>
                  </a:cubicBezTo>
                  <a:cubicBezTo>
                    <a:pt x="1" y="859"/>
                    <a:pt x="139" y="783"/>
                    <a:pt x="379" y="632"/>
                  </a:cubicBezTo>
                  <a:cubicBezTo>
                    <a:pt x="581" y="493"/>
                    <a:pt x="758" y="303"/>
                    <a:pt x="884" y="89"/>
                  </a:cubicBezTo>
                  <a:cubicBezTo>
                    <a:pt x="872" y="51"/>
                    <a:pt x="859" y="26"/>
                    <a:pt x="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2363;p84">
              <a:extLst>
                <a:ext uri="{FF2B5EF4-FFF2-40B4-BE49-F238E27FC236}">
                  <a16:creationId xmlns:a16="http://schemas.microsoft.com/office/drawing/2014/main" id="{A4B84A3A-DC9A-CF4D-4646-57BD7C3F1C2F}"/>
                </a:ext>
              </a:extLst>
            </p:cNvPr>
            <p:cNvSpPr/>
            <p:nvPr/>
          </p:nvSpPr>
          <p:spPr>
            <a:xfrm>
              <a:off x="6763701" y="1833114"/>
              <a:ext cx="39499" cy="34381"/>
            </a:xfrm>
            <a:custGeom>
              <a:avLst/>
              <a:gdLst/>
              <a:ahLst/>
              <a:cxnLst/>
              <a:rect l="l" t="t" r="r" b="b"/>
              <a:pathLst>
                <a:path w="872" h="759" extrusionOk="0">
                  <a:moveTo>
                    <a:pt x="872" y="1"/>
                  </a:moveTo>
                  <a:lnTo>
                    <a:pt x="872" y="1"/>
                  </a:lnTo>
                  <a:cubicBezTo>
                    <a:pt x="771" y="13"/>
                    <a:pt x="708" y="64"/>
                    <a:pt x="556" y="190"/>
                  </a:cubicBezTo>
                  <a:cubicBezTo>
                    <a:pt x="455" y="278"/>
                    <a:pt x="51" y="708"/>
                    <a:pt x="1" y="758"/>
                  </a:cubicBezTo>
                  <a:cubicBezTo>
                    <a:pt x="177" y="632"/>
                    <a:pt x="329" y="480"/>
                    <a:pt x="468" y="329"/>
                  </a:cubicBezTo>
                  <a:cubicBezTo>
                    <a:pt x="615" y="182"/>
                    <a:pt x="688" y="162"/>
                    <a:pt x="717" y="162"/>
                  </a:cubicBezTo>
                  <a:cubicBezTo>
                    <a:pt x="728" y="162"/>
                    <a:pt x="733" y="165"/>
                    <a:pt x="733" y="165"/>
                  </a:cubicBezTo>
                  <a:cubicBezTo>
                    <a:pt x="783" y="114"/>
                    <a:pt x="834" y="64"/>
                    <a:pt x="8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2364;p84">
              <a:extLst>
                <a:ext uri="{FF2B5EF4-FFF2-40B4-BE49-F238E27FC236}">
                  <a16:creationId xmlns:a16="http://schemas.microsoft.com/office/drawing/2014/main" id="{6D031448-DBA0-AAC8-EA20-74B9DDE0705F}"/>
                </a:ext>
              </a:extLst>
            </p:cNvPr>
            <p:cNvSpPr/>
            <p:nvPr/>
          </p:nvSpPr>
          <p:spPr>
            <a:xfrm>
              <a:off x="6755140" y="1811372"/>
              <a:ext cx="49238" cy="42942"/>
            </a:xfrm>
            <a:custGeom>
              <a:avLst/>
              <a:gdLst/>
              <a:ahLst/>
              <a:cxnLst/>
              <a:rect l="l" t="t" r="r" b="b"/>
              <a:pathLst>
                <a:path w="1087" h="948" extrusionOk="0">
                  <a:moveTo>
                    <a:pt x="1010" y="1"/>
                  </a:moveTo>
                  <a:lnTo>
                    <a:pt x="0" y="948"/>
                  </a:lnTo>
                  <a:cubicBezTo>
                    <a:pt x="265" y="771"/>
                    <a:pt x="518" y="569"/>
                    <a:pt x="745" y="342"/>
                  </a:cubicBezTo>
                  <a:cubicBezTo>
                    <a:pt x="889" y="198"/>
                    <a:pt x="1033" y="88"/>
                    <a:pt x="1079" y="88"/>
                  </a:cubicBezTo>
                  <a:cubicBezTo>
                    <a:pt x="1082" y="88"/>
                    <a:pt x="1084" y="89"/>
                    <a:pt x="1086" y="89"/>
                  </a:cubicBezTo>
                  <a:cubicBezTo>
                    <a:pt x="1061" y="51"/>
                    <a:pt x="1036" y="26"/>
                    <a:pt x="1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2365;p84">
              <a:extLst>
                <a:ext uri="{FF2B5EF4-FFF2-40B4-BE49-F238E27FC236}">
                  <a16:creationId xmlns:a16="http://schemas.microsoft.com/office/drawing/2014/main" id="{01575018-84CF-23C0-14B3-62161CCF201A}"/>
                </a:ext>
              </a:extLst>
            </p:cNvPr>
            <p:cNvSpPr/>
            <p:nvPr/>
          </p:nvSpPr>
          <p:spPr>
            <a:xfrm>
              <a:off x="6366180" y="1830261"/>
              <a:ext cx="343219" cy="442194"/>
            </a:xfrm>
            <a:custGeom>
              <a:avLst/>
              <a:gdLst/>
              <a:ahLst/>
              <a:cxnLst/>
              <a:rect l="l" t="t" r="r" b="b"/>
              <a:pathLst>
                <a:path w="7577" h="9762" extrusionOk="0">
                  <a:moveTo>
                    <a:pt x="215" y="1"/>
                  </a:moveTo>
                  <a:lnTo>
                    <a:pt x="1" y="1150"/>
                  </a:lnTo>
                  <a:cubicBezTo>
                    <a:pt x="1" y="1150"/>
                    <a:pt x="481" y="4117"/>
                    <a:pt x="847" y="5367"/>
                  </a:cubicBezTo>
                  <a:cubicBezTo>
                    <a:pt x="897" y="5531"/>
                    <a:pt x="935" y="5746"/>
                    <a:pt x="986" y="5973"/>
                  </a:cubicBezTo>
                  <a:cubicBezTo>
                    <a:pt x="1276" y="7413"/>
                    <a:pt x="1541" y="9749"/>
                    <a:pt x="2122" y="9761"/>
                  </a:cubicBezTo>
                  <a:cubicBezTo>
                    <a:pt x="2488" y="9761"/>
                    <a:pt x="2741" y="9648"/>
                    <a:pt x="3082" y="9307"/>
                  </a:cubicBezTo>
                  <a:cubicBezTo>
                    <a:pt x="3498" y="8852"/>
                    <a:pt x="3902" y="8372"/>
                    <a:pt x="4269" y="7867"/>
                  </a:cubicBezTo>
                  <a:cubicBezTo>
                    <a:pt x="5405" y="6402"/>
                    <a:pt x="7577" y="3208"/>
                    <a:pt x="7577" y="3208"/>
                  </a:cubicBezTo>
                  <a:cubicBezTo>
                    <a:pt x="6983" y="2867"/>
                    <a:pt x="6112" y="1996"/>
                    <a:pt x="6112" y="1996"/>
                  </a:cubicBezTo>
                  <a:cubicBezTo>
                    <a:pt x="6112" y="1996"/>
                    <a:pt x="5746" y="2450"/>
                    <a:pt x="4799" y="3498"/>
                  </a:cubicBezTo>
                  <a:cubicBezTo>
                    <a:pt x="4029" y="4357"/>
                    <a:pt x="3233" y="5140"/>
                    <a:pt x="3233" y="5140"/>
                  </a:cubicBezTo>
                  <a:cubicBezTo>
                    <a:pt x="3233" y="5140"/>
                    <a:pt x="2488" y="1364"/>
                    <a:pt x="1958" y="834"/>
                  </a:cubicBezTo>
                  <a:cubicBezTo>
                    <a:pt x="1428" y="304"/>
                    <a:pt x="21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2366;p84">
              <a:extLst>
                <a:ext uri="{FF2B5EF4-FFF2-40B4-BE49-F238E27FC236}">
                  <a16:creationId xmlns:a16="http://schemas.microsoft.com/office/drawing/2014/main" id="{0F4B8EE0-37B5-FD07-2ECE-5BB3A9CABD66}"/>
                </a:ext>
              </a:extLst>
            </p:cNvPr>
            <p:cNvSpPr/>
            <p:nvPr/>
          </p:nvSpPr>
          <p:spPr>
            <a:xfrm>
              <a:off x="6409076" y="1907491"/>
              <a:ext cx="97299" cy="364962"/>
            </a:xfrm>
            <a:custGeom>
              <a:avLst/>
              <a:gdLst/>
              <a:ahLst/>
              <a:cxnLst/>
              <a:rect l="l" t="t" r="r" b="b"/>
              <a:pathLst>
                <a:path w="2148" h="8057" extrusionOk="0">
                  <a:moveTo>
                    <a:pt x="1" y="0"/>
                  </a:moveTo>
                  <a:lnTo>
                    <a:pt x="39" y="4268"/>
                  </a:lnTo>
                  <a:cubicBezTo>
                    <a:pt x="329" y="5708"/>
                    <a:pt x="594" y="8044"/>
                    <a:pt x="1175" y="8056"/>
                  </a:cubicBezTo>
                  <a:cubicBezTo>
                    <a:pt x="1541" y="8056"/>
                    <a:pt x="1806" y="7943"/>
                    <a:pt x="2147" y="7602"/>
                  </a:cubicBezTo>
                  <a:cubicBezTo>
                    <a:pt x="1617" y="5632"/>
                    <a:pt x="708" y="1111"/>
                    <a:pt x="1" y="0"/>
                  </a:cubicBez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2367;p84">
              <a:extLst>
                <a:ext uri="{FF2B5EF4-FFF2-40B4-BE49-F238E27FC236}">
                  <a16:creationId xmlns:a16="http://schemas.microsoft.com/office/drawing/2014/main" id="{0E1D6985-D1E3-8339-3C7B-D8D39CEB06F3}"/>
                </a:ext>
              </a:extLst>
            </p:cNvPr>
            <p:cNvSpPr/>
            <p:nvPr/>
          </p:nvSpPr>
          <p:spPr>
            <a:xfrm>
              <a:off x="6070485" y="1684407"/>
              <a:ext cx="359254" cy="313821"/>
            </a:xfrm>
            <a:custGeom>
              <a:avLst/>
              <a:gdLst/>
              <a:ahLst/>
              <a:cxnLst/>
              <a:rect l="l" t="t" r="r" b="b"/>
              <a:pathLst>
                <a:path w="7931" h="6928" extrusionOk="0">
                  <a:moveTo>
                    <a:pt x="2816" y="1"/>
                  </a:moveTo>
                  <a:cubicBezTo>
                    <a:pt x="2816" y="1"/>
                    <a:pt x="2917" y="1743"/>
                    <a:pt x="2677" y="2438"/>
                  </a:cubicBezTo>
                  <a:cubicBezTo>
                    <a:pt x="2438" y="3132"/>
                    <a:pt x="544" y="3966"/>
                    <a:pt x="316" y="4622"/>
                  </a:cubicBezTo>
                  <a:cubicBezTo>
                    <a:pt x="1" y="5493"/>
                    <a:pt x="1162" y="5468"/>
                    <a:pt x="2551" y="6163"/>
                  </a:cubicBezTo>
                  <a:cubicBezTo>
                    <a:pt x="3549" y="6668"/>
                    <a:pt x="4267" y="6928"/>
                    <a:pt x="4907" y="6928"/>
                  </a:cubicBezTo>
                  <a:cubicBezTo>
                    <a:pt x="5498" y="6928"/>
                    <a:pt x="6024" y="6706"/>
                    <a:pt x="6642" y="6251"/>
                  </a:cubicBezTo>
                  <a:cubicBezTo>
                    <a:pt x="7930" y="5291"/>
                    <a:pt x="6756" y="3221"/>
                    <a:pt x="6756" y="3221"/>
                  </a:cubicBezTo>
                  <a:cubicBezTo>
                    <a:pt x="6756" y="3221"/>
                    <a:pt x="5632" y="2993"/>
                    <a:pt x="5329" y="2753"/>
                  </a:cubicBezTo>
                  <a:cubicBezTo>
                    <a:pt x="5026" y="2501"/>
                    <a:pt x="4774" y="1276"/>
                    <a:pt x="4862" y="518"/>
                  </a:cubicBezTo>
                  <a:lnTo>
                    <a:pt x="28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2368;p84">
              <a:extLst>
                <a:ext uri="{FF2B5EF4-FFF2-40B4-BE49-F238E27FC236}">
                  <a16:creationId xmlns:a16="http://schemas.microsoft.com/office/drawing/2014/main" id="{865D5917-132D-96D4-E0A3-682D23C68466}"/>
                </a:ext>
              </a:extLst>
            </p:cNvPr>
            <p:cNvSpPr/>
            <p:nvPr/>
          </p:nvSpPr>
          <p:spPr>
            <a:xfrm>
              <a:off x="6055039" y="1448775"/>
              <a:ext cx="163071" cy="346073"/>
            </a:xfrm>
            <a:custGeom>
              <a:avLst/>
              <a:gdLst/>
              <a:ahLst/>
              <a:cxnLst/>
              <a:rect l="l" t="t" r="r" b="b"/>
              <a:pathLst>
                <a:path w="3600" h="7640" extrusionOk="0">
                  <a:moveTo>
                    <a:pt x="2085" y="1"/>
                  </a:moveTo>
                  <a:cubicBezTo>
                    <a:pt x="1999" y="1"/>
                    <a:pt x="1907" y="16"/>
                    <a:pt x="1806" y="51"/>
                  </a:cubicBezTo>
                  <a:cubicBezTo>
                    <a:pt x="695" y="430"/>
                    <a:pt x="1" y="1882"/>
                    <a:pt x="581" y="3965"/>
                  </a:cubicBezTo>
                  <a:cubicBezTo>
                    <a:pt x="1162" y="6049"/>
                    <a:pt x="1453" y="7008"/>
                    <a:pt x="1352" y="7640"/>
                  </a:cubicBezTo>
                  <a:cubicBezTo>
                    <a:pt x="1352" y="7640"/>
                    <a:pt x="3132" y="6200"/>
                    <a:pt x="2993" y="3990"/>
                  </a:cubicBezTo>
                  <a:cubicBezTo>
                    <a:pt x="2829" y="1351"/>
                    <a:pt x="3599" y="556"/>
                    <a:pt x="3599" y="556"/>
                  </a:cubicBezTo>
                  <a:cubicBezTo>
                    <a:pt x="2828" y="397"/>
                    <a:pt x="2526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2369;p84">
              <a:extLst>
                <a:ext uri="{FF2B5EF4-FFF2-40B4-BE49-F238E27FC236}">
                  <a16:creationId xmlns:a16="http://schemas.microsoft.com/office/drawing/2014/main" id="{26782079-4194-E06B-63DD-74E30B7D4021}"/>
                </a:ext>
              </a:extLst>
            </p:cNvPr>
            <p:cNvSpPr/>
            <p:nvPr/>
          </p:nvSpPr>
          <p:spPr>
            <a:xfrm>
              <a:off x="6169594" y="1495838"/>
              <a:ext cx="251537" cy="285329"/>
            </a:xfrm>
            <a:custGeom>
              <a:avLst/>
              <a:gdLst/>
              <a:ahLst/>
              <a:cxnLst/>
              <a:rect l="l" t="t" r="r" b="b"/>
              <a:pathLst>
                <a:path w="5553" h="6299" extrusionOk="0">
                  <a:moveTo>
                    <a:pt x="3120" y="0"/>
                  </a:moveTo>
                  <a:cubicBezTo>
                    <a:pt x="1740" y="0"/>
                    <a:pt x="1" y="648"/>
                    <a:pt x="10" y="1398"/>
                  </a:cubicBezTo>
                  <a:cubicBezTo>
                    <a:pt x="35" y="2472"/>
                    <a:pt x="22" y="2926"/>
                    <a:pt x="237" y="3608"/>
                  </a:cubicBezTo>
                  <a:cubicBezTo>
                    <a:pt x="502" y="4429"/>
                    <a:pt x="1020" y="5149"/>
                    <a:pt x="1714" y="5654"/>
                  </a:cubicBezTo>
                  <a:cubicBezTo>
                    <a:pt x="2226" y="6008"/>
                    <a:pt x="2802" y="6298"/>
                    <a:pt x="3284" y="6298"/>
                  </a:cubicBezTo>
                  <a:cubicBezTo>
                    <a:pt x="3540" y="6298"/>
                    <a:pt x="3770" y="6217"/>
                    <a:pt x="3949" y="6020"/>
                  </a:cubicBezTo>
                  <a:cubicBezTo>
                    <a:pt x="4391" y="5553"/>
                    <a:pt x="4707" y="4972"/>
                    <a:pt x="4871" y="4353"/>
                  </a:cubicBezTo>
                  <a:cubicBezTo>
                    <a:pt x="5048" y="3734"/>
                    <a:pt x="5098" y="3242"/>
                    <a:pt x="5275" y="2724"/>
                  </a:cubicBezTo>
                  <a:cubicBezTo>
                    <a:pt x="5465" y="2219"/>
                    <a:pt x="5553" y="1499"/>
                    <a:pt x="4568" y="439"/>
                  </a:cubicBezTo>
                  <a:cubicBezTo>
                    <a:pt x="4283" y="130"/>
                    <a:pt x="3737" y="0"/>
                    <a:pt x="3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2370;p84">
              <a:extLst>
                <a:ext uri="{FF2B5EF4-FFF2-40B4-BE49-F238E27FC236}">
                  <a16:creationId xmlns:a16="http://schemas.microsoft.com/office/drawing/2014/main" id="{04645100-CFD8-D43C-9D79-9D7AB53E05E3}"/>
                </a:ext>
              </a:extLst>
            </p:cNvPr>
            <p:cNvSpPr/>
            <p:nvPr/>
          </p:nvSpPr>
          <p:spPr>
            <a:xfrm>
              <a:off x="6119677" y="1460099"/>
              <a:ext cx="304354" cy="271287"/>
            </a:xfrm>
            <a:custGeom>
              <a:avLst/>
              <a:gdLst/>
              <a:ahLst/>
              <a:cxnLst/>
              <a:rect l="l" t="t" r="r" b="b"/>
              <a:pathLst>
                <a:path w="6719" h="5989" extrusionOk="0">
                  <a:moveTo>
                    <a:pt x="4287" y="1"/>
                  </a:moveTo>
                  <a:cubicBezTo>
                    <a:pt x="3381" y="1"/>
                    <a:pt x="2976" y="222"/>
                    <a:pt x="2160" y="306"/>
                  </a:cubicBezTo>
                  <a:cubicBezTo>
                    <a:pt x="2110" y="310"/>
                    <a:pt x="2064" y="311"/>
                    <a:pt x="2019" y="311"/>
                  </a:cubicBezTo>
                  <a:cubicBezTo>
                    <a:pt x="1966" y="311"/>
                    <a:pt x="1916" y="310"/>
                    <a:pt x="1868" y="310"/>
                  </a:cubicBezTo>
                  <a:cubicBezTo>
                    <a:pt x="1704" y="310"/>
                    <a:pt x="1562" y="327"/>
                    <a:pt x="1415" y="483"/>
                  </a:cubicBezTo>
                  <a:cubicBezTo>
                    <a:pt x="1124" y="798"/>
                    <a:pt x="0" y="2970"/>
                    <a:pt x="947" y="3235"/>
                  </a:cubicBezTo>
                  <a:cubicBezTo>
                    <a:pt x="1196" y="3297"/>
                    <a:pt x="920" y="5017"/>
                    <a:pt x="1114" y="5017"/>
                  </a:cubicBezTo>
                  <a:cubicBezTo>
                    <a:pt x="1117" y="5017"/>
                    <a:pt x="1121" y="5017"/>
                    <a:pt x="1124" y="5016"/>
                  </a:cubicBezTo>
                  <a:cubicBezTo>
                    <a:pt x="1154" y="5006"/>
                    <a:pt x="1182" y="5002"/>
                    <a:pt x="1209" y="5002"/>
                  </a:cubicBezTo>
                  <a:cubicBezTo>
                    <a:pt x="1607" y="5002"/>
                    <a:pt x="1718" y="5988"/>
                    <a:pt x="1718" y="5988"/>
                  </a:cubicBezTo>
                  <a:lnTo>
                    <a:pt x="2059" y="5256"/>
                  </a:lnTo>
                  <a:cubicBezTo>
                    <a:pt x="1945" y="4978"/>
                    <a:pt x="2033" y="4460"/>
                    <a:pt x="2134" y="4422"/>
                  </a:cubicBezTo>
                  <a:cubicBezTo>
                    <a:pt x="2235" y="4384"/>
                    <a:pt x="2097" y="4334"/>
                    <a:pt x="2336" y="4081"/>
                  </a:cubicBezTo>
                  <a:cubicBezTo>
                    <a:pt x="2406" y="4011"/>
                    <a:pt x="2465" y="3997"/>
                    <a:pt x="2517" y="3997"/>
                  </a:cubicBezTo>
                  <a:cubicBezTo>
                    <a:pt x="2555" y="3997"/>
                    <a:pt x="2590" y="4004"/>
                    <a:pt x="2624" y="4004"/>
                  </a:cubicBezTo>
                  <a:cubicBezTo>
                    <a:pt x="2711" y="4004"/>
                    <a:pt x="2793" y="3952"/>
                    <a:pt x="2905" y="3576"/>
                  </a:cubicBezTo>
                  <a:cubicBezTo>
                    <a:pt x="2993" y="3286"/>
                    <a:pt x="3574" y="3071"/>
                    <a:pt x="3991" y="2516"/>
                  </a:cubicBezTo>
                  <a:cubicBezTo>
                    <a:pt x="4231" y="2213"/>
                    <a:pt x="4976" y="1846"/>
                    <a:pt x="5670" y="1771"/>
                  </a:cubicBezTo>
                  <a:cubicBezTo>
                    <a:pt x="5670" y="1771"/>
                    <a:pt x="6162" y="1910"/>
                    <a:pt x="6327" y="2187"/>
                  </a:cubicBezTo>
                  <a:cubicBezTo>
                    <a:pt x="6402" y="2326"/>
                    <a:pt x="6453" y="2478"/>
                    <a:pt x="6478" y="2642"/>
                  </a:cubicBezTo>
                  <a:cubicBezTo>
                    <a:pt x="6668" y="2250"/>
                    <a:pt x="6718" y="1796"/>
                    <a:pt x="6604" y="1367"/>
                  </a:cubicBezTo>
                  <a:cubicBezTo>
                    <a:pt x="6377" y="432"/>
                    <a:pt x="5013" y="28"/>
                    <a:pt x="4433" y="3"/>
                  </a:cubicBezTo>
                  <a:cubicBezTo>
                    <a:pt x="4383" y="2"/>
                    <a:pt x="4334" y="1"/>
                    <a:pt x="4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2371;p84">
              <a:extLst>
                <a:ext uri="{FF2B5EF4-FFF2-40B4-BE49-F238E27FC236}">
                  <a16:creationId xmlns:a16="http://schemas.microsoft.com/office/drawing/2014/main" id="{DB620883-B6CD-DA8C-DA20-E2469CABCDC9}"/>
                </a:ext>
              </a:extLst>
            </p:cNvPr>
            <p:cNvSpPr/>
            <p:nvPr/>
          </p:nvSpPr>
          <p:spPr>
            <a:xfrm>
              <a:off x="6191744" y="1588877"/>
              <a:ext cx="52092" cy="85839"/>
            </a:xfrm>
            <a:custGeom>
              <a:avLst/>
              <a:gdLst/>
              <a:ahLst/>
              <a:cxnLst/>
              <a:rect l="l" t="t" r="r" b="b"/>
              <a:pathLst>
                <a:path w="1150" h="1895" extrusionOk="0">
                  <a:moveTo>
                    <a:pt x="621" y="0"/>
                  </a:moveTo>
                  <a:cubicBezTo>
                    <a:pt x="450" y="0"/>
                    <a:pt x="256" y="106"/>
                    <a:pt x="152" y="430"/>
                  </a:cubicBezTo>
                  <a:cubicBezTo>
                    <a:pt x="0" y="935"/>
                    <a:pt x="215" y="1099"/>
                    <a:pt x="442" y="1617"/>
                  </a:cubicBezTo>
                  <a:cubicBezTo>
                    <a:pt x="517" y="1787"/>
                    <a:pt x="680" y="1894"/>
                    <a:pt x="858" y="1894"/>
                  </a:cubicBezTo>
                  <a:cubicBezTo>
                    <a:pt x="892" y="1894"/>
                    <a:pt x="926" y="1890"/>
                    <a:pt x="960" y="1882"/>
                  </a:cubicBezTo>
                  <a:cubicBezTo>
                    <a:pt x="960" y="1882"/>
                    <a:pt x="1150" y="506"/>
                    <a:pt x="935" y="152"/>
                  </a:cubicBezTo>
                  <a:cubicBezTo>
                    <a:pt x="889" y="72"/>
                    <a:pt x="763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2372;p84">
              <a:extLst>
                <a:ext uri="{FF2B5EF4-FFF2-40B4-BE49-F238E27FC236}">
                  <a16:creationId xmlns:a16="http://schemas.microsoft.com/office/drawing/2014/main" id="{DAEAC93D-D576-E8A4-E220-DDD004ACE440}"/>
                </a:ext>
              </a:extLst>
            </p:cNvPr>
            <p:cNvSpPr/>
            <p:nvPr/>
          </p:nvSpPr>
          <p:spPr>
            <a:xfrm>
              <a:off x="6144862" y="1462500"/>
              <a:ext cx="73246" cy="75556"/>
            </a:xfrm>
            <a:custGeom>
              <a:avLst/>
              <a:gdLst/>
              <a:ahLst/>
              <a:cxnLst/>
              <a:rect l="l" t="t" r="r" b="b"/>
              <a:pathLst>
                <a:path w="1617" h="1668" extrusionOk="0">
                  <a:moveTo>
                    <a:pt x="1127" y="1"/>
                  </a:moveTo>
                  <a:cubicBezTo>
                    <a:pt x="1087" y="1"/>
                    <a:pt x="1043" y="9"/>
                    <a:pt x="985" y="26"/>
                  </a:cubicBezTo>
                  <a:cubicBezTo>
                    <a:pt x="682" y="114"/>
                    <a:pt x="13" y="947"/>
                    <a:pt x="0" y="1225"/>
                  </a:cubicBezTo>
                  <a:cubicBezTo>
                    <a:pt x="0" y="1339"/>
                    <a:pt x="189" y="1276"/>
                    <a:pt x="278" y="1427"/>
                  </a:cubicBezTo>
                  <a:cubicBezTo>
                    <a:pt x="328" y="1516"/>
                    <a:pt x="379" y="1591"/>
                    <a:pt x="455" y="1667"/>
                  </a:cubicBezTo>
                  <a:cubicBezTo>
                    <a:pt x="543" y="821"/>
                    <a:pt x="1616" y="253"/>
                    <a:pt x="1616" y="253"/>
                  </a:cubicBezTo>
                  <a:cubicBezTo>
                    <a:pt x="1325" y="74"/>
                    <a:pt x="1244" y="1"/>
                    <a:pt x="1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2373;p84">
              <a:extLst>
                <a:ext uri="{FF2B5EF4-FFF2-40B4-BE49-F238E27FC236}">
                  <a16:creationId xmlns:a16="http://schemas.microsoft.com/office/drawing/2014/main" id="{84AFF62C-8FD9-8E79-0304-8813C022B901}"/>
                </a:ext>
              </a:extLst>
            </p:cNvPr>
            <p:cNvSpPr/>
            <p:nvPr/>
          </p:nvSpPr>
          <p:spPr>
            <a:xfrm>
              <a:off x="6051053" y="1813682"/>
              <a:ext cx="403827" cy="617178"/>
            </a:xfrm>
            <a:custGeom>
              <a:avLst/>
              <a:gdLst/>
              <a:ahLst/>
              <a:cxnLst/>
              <a:rect l="l" t="t" r="r" b="b"/>
              <a:pathLst>
                <a:path w="8915" h="13625" extrusionOk="0">
                  <a:moveTo>
                    <a:pt x="6049" y="0"/>
                  </a:moveTo>
                  <a:lnTo>
                    <a:pt x="6049" y="0"/>
                  </a:lnTo>
                  <a:cubicBezTo>
                    <a:pt x="6049" y="0"/>
                    <a:pt x="6099" y="1490"/>
                    <a:pt x="5013" y="1793"/>
                  </a:cubicBezTo>
                  <a:cubicBezTo>
                    <a:pt x="4859" y="1834"/>
                    <a:pt x="4707" y="1852"/>
                    <a:pt x="4557" y="1852"/>
                  </a:cubicBezTo>
                  <a:cubicBezTo>
                    <a:pt x="3209" y="1852"/>
                    <a:pt x="2084" y="379"/>
                    <a:pt x="2084" y="379"/>
                  </a:cubicBezTo>
                  <a:cubicBezTo>
                    <a:pt x="1288" y="657"/>
                    <a:pt x="0" y="1667"/>
                    <a:pt x="0" y="1667"/>
                  </a:cubicBezTo>
                  <a:cubicBezTo>
                    <a:pt x="493" y="2892"/>
                    <a:pt x="707" y="4963"/>
                    <a:pt x="581" y="5379"/>
                  </a:cubicBezTo>
                  <a:cubicBezTo>
                    <a:pt x="442" y="5809"/>
                    <a:pt x="707" y="7476"/>
                    <a:pt x="935" y="9370"/>
                  </a:cubicBezTo>
                  <a:cubicBezTo>
                    <a:pt x="1099" y="10784"/>
                    <a:pt x="985" y="12728"/>
                    <a:pt x="922" y="13625"/>
                  </a:cubicBezTo>
                  <a:cubicBezTo>
                    <a:pt x="3296" y="13372"/>
                    <a:pt x="5657" y="13208"/>
                    <a:pt x="8056" y="13057"/>
                  </a:cubicBezTo>
                  <a:cubicBezTo>
                    <a:pt x="8587" y="12829"/>
                    <a:pt x="8915" y="12653"/>
                    <a:pt x="8915" y="12653"/>
                  </a:cubicBezTo>
                  <a:cubicBezTo>
                    <a:pt x="8915" y="12653"/>
                    <a:pt x="8561" y="10443"/>
                    <a:pt x="8448" y="9180"/>
                  </a:cubicBezTo>
                  <a:cubicBezTo>
                    <a:pt x="8334" y="7917"/>
                    <a:pt x="8284" y="6743"/>
                    <a:pt x="8460" y="6099"/>
                  </a:cubicBezTo>
                  <a:cubicBezTo>
                    <a:pt x="8700" y="5266"/>
                    <a:pt x="8359" y="4243"/>
                    <a:pt x="7905" y="2905"/>
                  </a:cubicBezTo>
                  <a:cubicBezTo>
                    <a:pt x="7614" y="2071"/>
                    <a:pt x="7362" y="1225"/>
                    <a:pt x="7172" y="367"/>
                  </a:cubicBezTo>
                  <a:lnTo>
                    <a:pt x="6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2374;p84">
              <a:extLst>
                <a:ext uri="{FF2B5EF4-FFF2-40B4-BE49-F238E27FC236}">
                  <a16:creationId xmlns:a16="http://schemas.microsoft.com/office/drawing/2014/main" id="{ABE98804-D2C5-CDCC-D045-FDD6B46912F8}"/>
                </a:ext>
              </a:extLst>
            </p:cNvPr>
            <p:cNvSpPr/>
            <p:nvPr/>
          </p:nvSpPr>
          <p:spPr>
            <a:xfrm>
              <a:off x="6027001" y="1813682"/>
              <a:ext cx="206557" cy="618356"/>
            </a:xfrm>
            <a:custGeom>
              <a:avLst/>
              <a:gdLst/>
              <a:ahLst/>
              <a:cxnLst/>
              <a:rect l="l" t="t" r="r" b="b"/>
              <a:pathLst>
                <a:path w="4560" h="13651" extrusionOk="0">
                  <a:moveTo>
                    <a:pt x="3196" y="0"/>
                  </a:moveTo>
                  <a:cubicBezTo>
                    <a:pt x="1491" y="657"/>
                    <a:pt x="1" y="1907"/>
                    <a:pt x="1" y="1907"/>
                  </a:cubicBezTo>
                  <a:cubicBezTo>
                    <a:pt x="1" y="1907"/>
                    <a:pt x="455" y="4508"/>
                    <a:pt x="771" y="6528"/>
                  </a:cubicBezTo>
                  <a:cubicBezTo>
                    <a:pt x="872" y="7223"/>
                    <a:pt x="961" y="7842"/>
                    <a:pt x="998" y="8271"/>
                  </a:cubicBezTo>
                  <a:cubicBezTo>
                    <a:pt x="1137" y="9559"/>
                    <a:pt x="1175" y="12350"/>
                    <a:pt x="1175" y="13650"/>
                  </a:cubicBezTo>
                  <a:cubicBezTo>
                    <a:pt x="1390" y="13625"/>
                    <a:pt x="1592" y="13600"/>
                    <a:pt x="1794" y="13587"/>
                  </a:cubicBezTo>
                  <a:cubicBezTo>
                    <a:pt x="2716" y="13499"/>
                    <a:pt x="3637" y="13410"/>
                    <a:pt x="4559" y="13334"/>
                  </a:cubicBezTo>
                  <a:cubicBezTo>
                    <a:pt x="4559" y="11567"/>
                    <a:pt x="4534" y="8107"/>
                    <a:pt x="4483" y="6794"/>
                  </a:cubicBezTo>
                  <a:cubicBezTo>
                    <a:pt x="4420" y="5001"/>
                    <a:pt x="3196" y="0"/>
                    <a:pt x="3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2375;p84">
              <a:extLst>
                <a:ext uri="{FF2B5EF4-FFF2-40B4-BE49-F238E27FC236}">
                  <a16:creationId xmlns:a16="http://schemas.microsoft.com/office/drawing/2014/main" id="{171C6DB9-6A76-4A1A-1F1C-BA4007A94D62}"/>
                </a:ext>
              </a:extLst>
            </p:cNvPr>
            <p:cNvSpPr/>
            <p:nvPr/>
          </p:nvSpPr>
          <p:spPr>
            <a:xfrm>
              <a:off x="6061924" y="2039620"/>
              <a:ext cx="57800" cy="392412"/>
            </a:xfrm>
            <a:custGeom>
              <a:avLst/>
              <a:gdLst/>
              <a:ahLst/>
              <a:cxnLst/>
              <a:rect l="l" t="t" r="r" b="b"/>
              <a:pathLst>
                <a:path w="1276" h="8663" extrusionOk="0">
                  <a:moveTo>
                    <a:pt x="783" y="0"/>
                  </a:moveTo>
                  <a:cubicBezTo>
                    <a:pt x="783" y="0"/>
                    <a:pt x="379" y="707"/>
                    <a:pt x="0" y="1553"/>
                  </a:cubicBezTo>
                  <a:cubicBezTo>
                    <a:pt x="101" y="2235"/>
                    <a:pt x="190" y="2854"/>
                    <a:pt x="227" y="3283"/>
                  </a:cubicBezTo>
                  <a:cubicBezTo>
                    <a:pt x="366" y="4571"/>
                    <a:pt x="404" y="7374"/>
                    <a:pt x="404" y="8662"/>
                  </a:cubicBezTo>
                  <a:cubicBezTo>
                    <a:pt x="619" y="8637"/>
                    <a:pt x="821" y="8624"/>
                    <a:pt x="1023" y="8599"/>
                  </a:cubicBezTo>
                  <a:cubicBezTo>
                    <a:pt x="1162" y="7665"/>
                    <a:pt x="1275" y="5190"/>
                    <a:pt x="1238" y="3081"/>
                  </a:cubicBezTo>
                  <a:cubicBezTo>
                    <a:pt x="1212" y="998"/>
                    <a:pt x="783" y="0"/>
                    <a:pt x="783" y="0"/>
                  </a:cubicBez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2376;p84">
              <a:extLst>
                <a:ext uri="{FF2B5EF4-FFF2-40B4-BE49-F238E27FC236}">
                  <a16:creationId xmlns:a16="http://schemas.microsoft.com/office/drawing/2014/main" id="{A10352F5-CCCD-A902-0B6D-06EFFCEE4763}"/>
                </a:ext>
              </a:extLst>
            </p:cNvPr>
            <p:cNvSpPr/>
            <p:nvPr/>
          </p:nvSpPr>
          <p:spPr>
            <a:xfrm>
              <a:off x="6145405" y="1813682"/>
              <a:ext cx="103595" cy="539991"/>
            </a:xfrm>
            <a:custGeom>
              <a:avLst/>
              <a:gdLst/>
              <a:ahLst/>
              <a:cxnLst/>
              <a:rect l="l" t="t" r="r" b="b"/>
              <a:pathLst>
                <a:path w="2287" h="11921" extrusionOk="0">
                  <a:moveTo>
                    <a:pt x="594" y="0"/>
                  </a:moveTo>
                  <a:lnTo>
                    <a:pt x="1" y="379"/>
                  </a:lnTo>
                  <a:lnTo>
                    <a:pt x="127" y="3473"/>
                  </a:lnTo>
                  <a:lnTo>
                    <a:pt x="1023" y="3965"/>
                  </a:lnTo>
                  <a:lnTo>
                    <a:pt x="455" y="4849"/>
                  </a:lnTo>
                  <a:lnTo>
                    <a:pt x="1920" y="11920"/>
                  </a:lnTo>
                  <a:cubicBezTo>
                    <a:pt x="1920" y="11920"/>
                    <a:pt x="2286" y="8069"/>
                    <a:pt x="1920" y="5089"/>
                  </a:cubicBezTo>
                  <a:cubicBezTo>
                    <a:pt x="1718" y="3334"/>
                    <a:pt x="1276" y="1629"/>
                    <a:pt x="594" y="0"/>
                  </a:cubicBez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2377;p84">
              <a:extLst>
                <a:ext uri="{FF2B5EF4-FFF2-40B4-BE49-F238E27FC236}">
                  <a16:creationId xmlns:a16="http://schemas.microsoft.com/office/drawing/2014/main" id="{71A6BAD0-EC82-1D1D-E896-73B172CBBED4}"/>
                </a:ext>
              </a:extLst>
            </p:cNvPr>
            <p:cNvSpPr/>
            <p:nvPr/>
          </p:nvSpPr>
          <p:spPr>
            <a:xfrm>
              <a:off x="6333567" y="1820522"/>
              <a:ext cx="140785" cy="590317"/>
            </a:xfrm>
            <a:custGeom>
              <a:avLst/>
              <a:gdLst/>
              <a:ahLst/>
              <a:cxnLst/>
              <a:rect l="l" t="t" r="r" b="b"/>
              <a:pathLst>
                <a:path w="3108" h="13032" extrusionOk="0">
                  <a:moveTo>
                    <a:pt x="178" y="1"/>
                  </a:moveTo>
                  <a:lnTo>
                    <a:pt x="481" y="3423"/>
                  </a:lnTo>
                  <a:cubicBezTo>
                    <a:pt x="481" y="3423"/>
                    <a:pt x="178" y="9231"/>
                    <a:pt x="39" y="11037"/>
                  </a:cubicBezTo>
                  <a:cubicBezTo>
                    <a:pt x="1" y="11542"/>
                    <a:pt x="1" y="12262"/>
                    <a:pt x="1" y="13032"/>
                  </a:cubicBezTo>
                  <a:cubicBezTo>
                    <a:pt x="1036" y="12956"/>
                    <a:pt x="2072" y="12893"/>
                    <a:pt x="3107" y="12843"/>
                  </a:cubicBezTo>
                  <a:cubicBezTo>
                    <a:pt x="3082" y="12527"/>
                    <a:pt x="3069" y="12186"/>
                    <a:pt x="3044" y="11845"/>
                  </a:cubicBezTo>
                  <a:cubicBezTo>
                    <a:pt x="2615" y="5127"/>
                    <a:pt x="1428" y="279"/>
                    <a:pt x="1428" y="279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2378;p84">
              <a:extLst>
                <a:ext uri="{FF2B5EF4-FFF2-40B4-BE49-F238E27FC236}">
                  <a16:creationId xmlns:a16="http://schemas.microsoft.com/office/drawing/2014/main" id="{44D54149-84DA-B33F-DDDF-CD2800DDBBEA}"/>
                </a:ext>
              </a:extLst>
            </p:cNvPr>
            <p:cNvSpPr/>
            <p:nvPr/>
          </p:nvSpPr>
          <p:spPr>
            <a:xfrm>
              <a:off x="6321019" y="1805665"/>
              <a:ext cx="72114" cy="533106"/>
            </a:xfrm>
            <a:custGeom>
              <a:avLst/>
              <a:gdLst/>
              <a:ahLst/>
              <a:cxnLst/>
              <a:rect l="l" t="t" r="r" b="b"/>
              <a:pathLst>
                <a:path w="1592" h="11769" extrusionOk="0">
                  <a:moveTo>
                    <a:pt x="0" y="1"/>
                  </a:moveTo>
                  <a:cubicBezTo>
                    <a:pt x="0" y="1"/>
                    <a:pt x="531" y="6504"/>
                    <a:pt x="493" y="8587"/>
                  </a:cubicBezTo>
                  <a:cubicBezTo>
                    <a:pt x="455" y="10683"/>
                    <a:pt x="328" y="11769"/>
                    <a:pt x="328" y="11769"/>
                  </a:cubicBezTo>
                  <a:lnTo>
                    <a:pt x="1591" y="5594"/>
                  </a:lnTo>
                  <a:lnTo>
                    <a:pt x="998" y="4193"/>
                  </a:lnTo>
                  <a:lnTo>
                    <a:pt x="1541" y="3284"/>
                  </a:lnTo>
                  <a:lnTo>
                    <a:pt x="455" y="3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2379;p84">
              <a:extLst>
                <a:ext uri="{FF2B5EF4-FFF2-40B4-BE49-F238E27FC236}">
                  <a16:creationId xmlns:a16="http://schemas.microsoft.com/office/drawing/2014/main" id="{444FE220-429A-C894-1079-7BCF8AA2D460}"/>
                </a:ext>
              </a:extLst>
            </p:cNvPr>
            <p:cNvSpPr/>
            <p:nvPr/>
          </p:nvSpPr>
          <p:spPr>
            <a:xfrm>
              <a:off x="5968659" y="1898069"/>
              <a:ext cx="425615" cy="459815"/>
            </a:xfrm>
            <a:custGeom>
              <a:avLst/>
              <a:gdLst/>
              <a:ahLst/>
              <a:cxnLst/>
              <a:rect l="l" t="t" r="r" b="b"/>
              <a:pathLst>
                <a:path w="9396" h="10151" extrusionOk="0">
                  <a:moveTo>
                    <a:pt x="2062" y="0"/>
                  </a:moveTo>
                  <a:cubicBezTo>
                    <a:pt x="1097" y="0"/>
                    <a:pt x="619" y="1485"/>
                    <a:pt x="392" y="2923"/>
                  </a:cubicBezTo>
                  <a:cubicBezTo>
                    <a:pt x="1" y="5385"/>
                    <a:pt x="140" y="8668"/>
                    <a:pt x="228" y="9451"/>
                  </a:cubicBezTo>
                  <a:cubicBezTo>
                    <a:pt x="296" y="10045"/>
                    <a:pt x="522" y="10151"/>
                    <a:pt x="917" y="10151"/>
                  </a:cubicBezTo>
                  <a:cubicBezTo>
                    <a:pt x="1035" y="10151"/>
                    <a:pt x="1167" y="10142"/>
                    <a:pt x="1314" y="10133"/>
                  </a:cubicBezTo>
                  <a:cubicBezTo>
                    <a:pt x="1958" y="10095"/>
                    <a:pt x="4458" y="8744"/>
                    <a:pt x="6138" y="7835"/>
                  </a:cubicBezTo>
                  <a:cubicBezTo>
                    <a:pt x="7375" y="7178"/>
                    <a:pt x="8625" y="6219"/>
                    <a:pt x="9395" y="5840"/>
                  </a:cubicBezTo>
                  <a:cubicBezTo>
                    <a:pt x="9181" y="5272"/>
                    <a:pt x="8916" y="5284"/>
                    <a:pt x="8688" y="4729"/>
                  </a:cubicBezTo>
                  <a:cubicBezTo>
                    <a:pt x="7451" y="5410"/>
                    <a:pt x="6125" y="5916"/>
                    <a:pt x="4749" y="6231"/>
                  </a:cubicBezTo>
                  <a:cubicBezTo>
                    <a:pt x="3966" y="6421"/>
                    <a:pt x="3221" y="6736"/>
                    <a:pt x="2552" y="7191"/>
                  </a:cubicBezTo>
                  <a:cubicBezTo>
                    <a:pt x="2501" y="6383"/>
                    <a:pt x="2514" y="5575"/>
                    <a:pt x="2589" y="4767"/>
                  </a:cubicBezTo>
                  <a:cubicBezTo>
                    <a:pt x="2754" y="3062"/>
                    <a:pt x="3448" y="549"/>
                    <a:pt x="2589" y="132"/>
                  </a:cubicBezTo>
                  <a:cubicBezTo>
                    <a:pt x="2399" y="42"/>
                    <a:pt x="2224" y="0"/>
                    <a:pt x="2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2380;p84">
              <a:extLst>
                <a:ext uri="{FF2B5EF4-FFF2-40B4-BE49-F238E27FC236}">
                  <a16:creationId xmlns:a16="http://schemas.microsoft.com/office/drawing/2014/main" id="{21E8BF79-BF8C-9938-0BDE-A5E7506B709D}"/>
                </a:ext>
              </a:extLst>
            </p:cNvPr>
            <p:cNvSpPr/>
            <p:nvPr/>
          </p:nvSpPr>
          <p:spPr>
            <a:xfrm>
              <a:off x="6373609" y="2015568"/>
              <a:ext cx="76689" cy="91003"/>
            </a:xfrm>
            <a:custGeom>
              <a:avLst/>
              <a:gdLst/>
              <a:ahLst/>
              <a:cxnLst/>
              <a:rect l="l" t="t" r="r" b="b"/>
              <a:pathLst>
                <a:path w="1693" h="2009" extrusionOk="0">
                  <a:moveTo>
                    <a:pt x="1693" y="1"/>
                  </a:moveTo>
                  <a:lnTo>
                    <a:pt x="961" y="127"/>
                  </a:lnTo>
                  <a:lnTo>
                    <a:pt x="455" y="758"/>
                  </a:lnTo>
                  <a:lnTo>
                    <a:pt x="1" y="2008"/>
                  </a:lnTo>
                  <a:lnTo>
                    <a:pt x="1642" y="594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2381;p84">
              <a:extLst>
                <a:ext uri="{FF2B5EF4-FFF2-40B4-BE49-F238E27FC236}">
                  <a16:creationId xmlns:a16="http://schemas.microsoft.com/office/drawing/2014/main" id="{2CE88142-5435-0F1F-3730-25DE70E317DB}"/>
                </a:ext>
              </a:extLst>
            </p:cNvPr>
            <p:cNvSpPr/>
            <p:nvPr/>
          </p:nvSpPr>
          <p:spPr>
            <a:xfrm>
              <a:off x="6359884" y="2005875"/>
              <a:ext cx="153921" cy="78546"/>
            </a:xfrm>
            <a:custGeom>
              <a:avLst/>
              <a:gdLst/>
              <a:ahLst/>
              <a:cxnLst/>
              <a:rect l="l" t="t" r="r" b="b"/>
              <a:pathLst>
                <a:path w="3398" h="1734" extrusionOk="0">
                  <a:moveTo>
                    <a:pt x="3221" y="0"/>
                  </a:moveTo>
                  <a:lnTo>
                    <a:pt x="3221" y="13"/>
                  </a:lnTo>
                  <a:lnTo>
                    <a:pt x="51" y="1275"/>
                  </a:lnTo>
                  <a:cubicBezTo>
                    <a:pt x="26" y="1288"/>
                    <a:pt x="1" y="1326"/>
                    <a:pt x="26" y="1364"/>
                  </a:cubicBezTo>
                  <a:lnTo>
                    <a:pt x="152" y="1692"/>
                  </a:lnTo>
                  <a:cubicBezTo>
                    <a:pt x="163" y="1713"/>
                    <a:pt x="190" y="1733"/>
                    <a:pt x="213" y="1733"/>
                  </a:cubicBezTo>
                  <a:cubicBezTo>
                    <a:pt x="218" y="1733"/>
                    <a:pt x="223" y="1732"/>
                    <a:pt x="228" y="1730"/>
                  </a:cubicBezTo>
                  <a:lnTo>
                    <a:pt x="3398" y="467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25B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2382;p84">
              <a:extLst>
                <a:ext uri="{FF2B5EF4-FFF2-40B4-BE49-F238E27FC236}">
                  <a16:creationId xmlns:a16="http://schemas.microsoft.com/office/drawing/2014/main" id="{216EB9B0-AEF1-BC24-DBDF-E9D811D384D1}"/>
                </a:ext>
              </a:extLst>
            </p:cNvPr>
            <p:cNvSpPr/>
            <p:nvPr/>
          </p:nvSpPr>
          <p:spPr>
            <a:xfrm>
              <a:off x="6345615" y="2015025"/>
              <a:ext cx="151022" cy="72521"/>
            </a:xfrm>
            <a:custGeom>
              <a:avLst/>
              <a:gdLst/>
              <a:ahLst/>
              <a:cxnLst/>
              <a:rect l="l" t="t" r="r" b="b"/>
              <a:pathLst>
                <a:path w="3334" h="1601" extrusionOk="0">
                  <a:moveTo>
                    <a:pt x="3195" y="0"/>
                  </a:moveTo>
                  <a:lnTo>
                    <a:pt x="89" y="1250"/>
                  </a:lnTo>
                  <a:cubicBezTo>
                    <a:pt x="25" y="1263"/>
                    <a:pt x="0" y="1339"/>
                    <a:pt x="13" y="1389"/>
                  </a:cubicBezTo>
                  <a:lnTo>
                    <a:pt x="76" y="1528"/>
                  </a:lnTo>
                  <a:cubicBezTo>
                    <a:pt x="85" y="1575"/>
                    <a:pt x="129" y="1601"/>
                    <a:pt x="172" y="1601"/>
                  </a:cubicBezTo>
                  <a:cubicBezTo>
                    <a:pt x="187" y="1601"/>
                    <a:pt x="202" y="1598"/>
                    <a:pt x="215" y="1591"/>
                  </a:cubicBezTo>
                  <a:lnTo>
                    <a:pt x="3334" y="354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2383;p84">
              <a:extLst>
                <a:ext uri="{FF2B5EF4-FFF2-40B4-BE49-F238E27FC236}">
                  <a16:creationId xmlns:a16="http://schemas.microsoft.com/office/drawing/2014/main" id="{9DEF633B-F448-6228-4A4E-61B810BED56A}"/>
                </a:ext>
              </a:extLst>
            </p:cNvPr>
            <p:cNvSpPr/>
            <p:nvPr/>
          </p:nvSpPr>
          <p:spPr>
            <a:xfrm>
              <a:off x="6484585" y="2000258"/>
              <a:ext cx="59521" cy="28719"/>
            </a:xfrm>
            <a:custGeom>
              <a:avLst/>
              <a:gdLst/>
              <a:ahLst/>
              <a:cxnLst/>
              <a:rect l="l" t="t" r="r" b="b"/>
              <a:pathLst>
                <a:path w="1314" h="634" extrusionOk="0">
                  <a:moveTo>
                    <a:pt x="1215" y="0"/>
                  </a:moveTo>
                  <a:cubicBezTo>
                    <a:pt x="1202" y="0"/>
                    <a:pt x="1188" y="4"/>
                    <a:pt x="1175" y="10"/>
                  </a:cubicBezTo>
                  <a:lnTo>
                    <a:pt x="76" y="452"/>
                  </a:lnTo>
                  <a:cubicBezTo>
                    <a:pt x="26" y="478"/>
                    <a:pt x="1" y="528"/>
                    <a:pt x="13" y="579"/>
                  </a:cubicBezTo>
                  <a:cubicBezTo>
                    <a:pt x="32" y="617"/>
                    <a:pt x="66" y="634"/>
                    <a:pt x="104" y="634"/>
                  </a:cubicBezTo>
                  <a:cubicBezTo>
                    <a:pt x="116" y="634"/>
                    <a:pt x="127" y="632"/>
                    <a:pt x="139" y="629"/>
                  </a:cubicBezTo>
                  <a:lnTo>
                    <a:pt x="1238" y="187"/>
                  </a:lnTo>
                  <a:cubicBezTo>
                    <a:pt x="1288" y="162"/>
                    <a:pt x="1314" y="111"/>
                    <a:pt x="1301" y="61"/>
                  </a:cubicBezTo>
                  <a:cubicBezTo>
                    <a:pt x="1283" y="24"/>
                    <a:pt x="1251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2384;p84">
              <a:extLst>
                <a:ext uri="{FF2B5EF4-FFF2-40B4-BE49-F238E27FC236}">
                  <a16:creationId xmlns:a16="http://schemas.microsoft.com/office/drawing/2014/main" id="{880BE20F-49D9-63E9-447D-FEF1CE331AE0}"/>
                </a:ext>
              </a:extLst>
            </p:cNvPr>
            <p:cNvSpPr/>
            <p:nvPr/>
          </p:nvSpPr>
          <p:spPr>
            <a:xfrm>
              <a:off x="6505738" y="2001843"/>
              <a:ext cx="30938" cy="25231"/>
            </a:xfrm>
            <a:custGeom>
              <a:avLst/>
              <a:gdLst/>
              <a:ahLst/>
              <a:cxnLst/>
              <a:rect l="l" t="t" r="r" b="b"/>
              <a:pathLst>
                <a:path w="683" h="557" extrusionOk="0">
                  <a:moveTo>
                    <a:pt x="594" y="1"/>
                  </a:moveTo>
                  <a:lnTo>
                    <a:pt x="1" y="102"/>
                  </a:lnTo>
                  <a:lnTo>
                    <a:pt x="178" y="556"/>
                  </a:lnTo>
                  <a:lnTo>
                    <a:pt x="683" y="203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2385;p84">
              <a:extLst>
                <a:ext uri="{FF2B5EF4-FFF2-40B4-BE49-F238E27FC236}">
                  <a16:creationId xmlns:a16="http://schemas.microsoft.com/office/drawing/2014/main" id="{94F1C839-7816-21F7-4B87-47DE1233693D}"/>
                </a:ext>
              </a:extLst>
            </p:cNvPr>
            <p:cNvSpPr/>
            <p:nvPr/>
          </p:nvSpPr>
          <p:spPr>
            <a:xfrm>
              <a:off x="6406222" y="2022997"/>
              <a:ext cx="80131" cy="37235"/>
            </a:xfrm>
            <a:custGeom>
              <a:avLst/>
              <a:gdLst/>
              <a:ahLst/>
              <a:cxnLst/>
              <a:rect l="l" t="t" r="r" b="b"/>
              <a:pathLst>
                <a:path w="1769" h="822" extrusionOk="0">
                  <a:moveTo>
                    <a:pt x="1731" y="1"/>
                  </a:moveTo>
                  <a:lnTo>
                    <a:pt x="1" y="695"/>
                  </a:lnTo>
                  <a:lnTo>
                    <a:pt x="51" y="822"/>
                  </a:lnTo>
                  <a:lnTo>
                    <a:pt x="1768" y="140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2386;p84">
              <a:extLst>
                <a:ext uri="{FF2B5EF4-FFF2-40B4-BE49-F238E27FC236}">
                  <a16:creationId xmlns:a16="http://schemas.microsoft.com/office/drawing/2014/main" id="{EE0CDBBF-724B-8918-DD18-823BEA476034}"/>
                </a:ext>
              </a:extLst>
            </p:cNvPr>
            <p:cNvSpPr/>
            <p:nvPr/>
          </p:nvSpPr>
          <p:spPr>
            <a:xfrm>
              <a:off x="6353588" y="2005603"/>
              <a:ext cx="131635" cy="184451"/>
            </a:xfrm>
            <a:custGeom>
              <a:avLst/>
              <a:gdLst/>
              <a:ahLst/>
              <a:cxnLst/>
              <a:rect l="l" t="t" r="r" b="b"/>
              <a:pathLst>
                <a:path w="2906" h="4072" extrusionOk="0">
                  <a:moveTo>
                    <a:pt x="2420" y="0"/>
                  </a:moveTo>
                  <a:cubicBezTo>
                    <a:pt x="2354" y="0"/>
                    <a:pt x="2296" y="12"/>
                    <a:pt x="2261" y="44"/>
                  </a:cubicBezTo>
                  <a:cubicBezTo>
                    <a:pt x="1895" y="372"/>
                    <a:pt x="2072" y="498"/>
                    <a:pt x="1794" y="903"/>
                  </a:cubicBezTo>
                  <a:cubicBezTo>
                    <a:pt x="1592" y="1193"/>
                    <a:pt x="923" y="1572"/>
                    <a:pt x="683" y="1824"/>
                  </a:cubicBezTo>
                  <a:cubicBezTo>
                    <a:pt x="443" y="2064"/>
                    <a:pt x="89" y="2405"/>
                    <a:pt x="89" y="2405"/>
                  </a:cubicBezTo>
                  <a:lnTo>
                    <a:pt x="1" y="4072"/>
                  </a:lnTo>
                  <a:cubicBezTo>
                    <a:pt x="380" y="3819"/>
                    <a:pt x="771" y="3605"/>
                    <a:pt x="1175" y="3403"/>
                  </a:cubicBezTo>
                  <a:cubicBezTo>
                    <a:pt x="1453" y="3302"/>
                    <a:pt x="2261" y="2872"/>
                    <a:pt x="2261" y="2872"/>
                  </a:cubicBezTo>
                  <a:lnTo>
                    <a:pt x="2716" y="2291"/>
                  </a:lnTo>
                  <a:cubicBezTo>
                    <a:pt x="2716" y="2291"/>
                    <a:pt x="2792" y="1749"/>
                    <a:pt x="2627" y="1635"/>
                  </a:cubicBezTo>
                  <a:lnTo>
                    <a:pt x="2728" y="1231"/>
                  </a:lnTo>
                  <a:lnTo>
                    <a:pt x="2476" y="726"/>
                  </a:lnTo>
                  <a:lnTo>
                    <a:pt x="2905" y="107"/>
                  </a:lnTo>
                  <a:cubicBezTo>
                    <a:pt x="2905" y="107"/>
                    <a:pt x="2621" y="0"/>
                    <a:pt x="24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2387;p84">
              <a:extLst>
                <a:ext uri="{FF2B5EF4-FFF2-40B4-BE49-F238E27FC236}">
                  <a16:creationId xmlns:a16="http://schemas.microsoft.com/office/drawing/2014/main" id="{2B8B2A94-79E7-4A8F-6ADE-9BA871D8F51B}"/>
                </a:ext>
              </a:extLst>
            </p:cNvPr>
            <p:cNvSpPr/>
            <p:nvPr/>
          </p:nvSpPr>
          <p:spPr>
            <a:xfrm>
              <a:off x="5954934" y="1885658"/>
              <a:ext cx="393590" cy="479112"/>
            </a:xfrm>
            <a:custGeom>
              <a:avLst/>
              <a:gdLst/>
              <a:ahLst/>
              <a:cxnLst/>
              <a:rect l="l" t="t" r="r" b="b"/>
              <a:pathLst>
                <a:path w="8689" h="10577" extrusionOk="0">
                  <a:moveTo>
                    <a:pt x="8398" y="5293"/>
                  </a:moveTo>
                  <a:lnTo>
                    <a:pt x="8398" y="5293"/>
                  </a:lnTo>
                  <a:cubicBezTo>
                    <a:pt x="8397" y="5295"/>
                    <a:pt x="8396" y="5298"/>
                    <a:pt x="8395" y="5300"/>
                  </a:cubicBezTo>
                  <a:lnTo>
                    <a:pt x="8395" y="5300"/>
                  </a:lnTo>
                  <a:cubicBezTo>
                    <a:pt x="8399" y="5297"/>
                    <a:pt x="8400" y="5295"/>
                    <a:pt x="8398" y="5293"/>
                  </a:cubicBezTo>
                  <a:close/>
                  <a:moveTo>
                    <a:pt x="2580" y="1"/>
                  </a:moveTo>
                  <a:cubicBezTo>
                    <a:pt x="2320" y="1"/>
                    <a:pt x="1995" y="97"/>
                    <a:pt x="1592" y="318"/>
                  </a:cubicBezTo>
                  <a:cubicBezTo>
                    <a:pt x="1024" y="634"/>
                    <a:pt x="455" y="2338"/>
                    <a:pt x="342" y="3424"/>
                  </a:cubicBezTo>
                  <a:cubicBezTo>
                    <a:pt x="241" y="4510"/>
                    <a:pt x="1" y="9927"/>
                    <a:pt x="733" y="10521"/>
                  </a:cubicBezTo>
                  <a:cubicBezTo>
                    <a:pt x="781" y="10559"/>
                    <a:pt x="857" y="10577"/>
                    <a:pt x="957" y="10577"/>
                  </a:cubicBezTo>
                  <a:cubicBezTo>
                    <a:pt x="2378" y="10577"/>
                    <a:pt x="8688" y="6998"/>
                    <a:pt x="8688" y="6998"/>
                  </a:cubicBezTo>
                  <a:cubicBezTo>
                    <a:pt x="8688" y="6998"/>
                    <a:pt x="8150" y="5859"/>
                    <a:pt x="8395" y="5300"/>
                  </a:cubicBezTo>
                  <a:lnTo>
                    <a:pt x="8395" y="5300"/>
                  </a:lnTo>
                  <a:cubicBezTo>
                    <a:pt x="8266" y="5405"/>
                    <a:pt x="5204" y="6365"/>
                    <a:pt x="4016" y="6720"/>
                  </a:cubicBezTo>
                  <a:cubicBezTo>
                    <a:pt x="3461" y="6871"/>
                    <a:pt x="2981" y="7010"/>
                    <a:pt x="2981" y="7010"/>
                  </a:cubicBezTo>
                  <a:cubicBezTo>
                    <a:pt x="3196" y="6265"/>
                    <a:pt x="3410" y="2806"/>
                    <a:pt x="3473" y="1631"/>
                  </a:cubicBezTo>
                  <a:cubicBezTo>
                    <a:pt x="3520" y="764"/>
                    <a:pt x="3312" y="1"/>
                    <a:pt x="2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2388;p84">
              <a:extLst>
                <a:ext uri="{FF2B5EF4-FFF2-40B4-BE49-F238E27FC236}">
                  <a16:creationId xmlns:a16="http://schemas.microsoft.com/office/drawing/2014/main" id="{CA0EDA09-22C0-45BE-8F10-FA8BC04618DB}"/>
                </a:ext>
              </a:extLst>
            </p:cNvPr>
            <p:cNvSpPr/>
            <p:nvPr/>
          </p:nvSpPr>
          <p:spPr>
            <a:xfrm>
              <a:off x="6059071" y="2789456"/>
              <a:ext cx="788765" cy="192786"/>
            </a:xfrm>
            <a:custGeom>
              <a:avLst/>
              <a:gdLst/>
              <a:ahLst/>
              <a:cxnLst/>
              <a:rect l="l" t="t" r="r" b="b"/>
              <a:pathLst>
                <a:path w="17413" h="4256" extrusionOk="0">
                  <a:moveTo>
                    <a:pt x="14041" y="0"/>
                  </a:moveTo>
                  <a:lnTo>
                    <a:pt x="101" y="1048"/>
                  </a:lnTo>
                  <a:lnTo>
                    <a:pt x="0" y="1490"/>
                  </a:lnTo>
                  <a:lnTo>
                    <a:pt x="3775" y="4255"/>
                  </a:lnTo>
                  <a:lnTo>
                    <a:pt x="17413" y="2980"/>
                  </a:lnTo>
                  <a:lnTo>
                    <a:pt x="140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2389;p84">
              <a:extLst>
                <a:ext uri="{FF2B5EF4-FFF2-40B4-BE49-F238E27FC236}">
                  <a16:creationId xmlns:a16="http://schemas.microsoft.com/office/drawing/2014/main" id="{A0B9147D-0E90-7628-87D1-FEBD06A01015}"/>
                </a:ext>
              </a:extLst>
            </p:cNvPr>
            <p:cNvSpPr/>
            <p:nvPr/>
          </p:nvSpPr>
          <p:spPr>
            <a:xfrm>
              <a:off x="6063646" y="2777996"/>
              <a:ext cx="788222" cy="192786"/>
            </a:xfrm>
            <a:custGeom>
              <a:avLst/>
              <a:gdLst/>
              <a:ahLst/>
              <a:cxnLst/>
              <a:rect l="l" t="t" r="r" b="b"/>
              <a:pathLst>
                <a:path w="17401" h="4256" extrusionOk="0">
                  <a:moveTo>
                    <a:pt x="14029" y="0"/>
                  </a:moveTo>
                  <a:lnTo>
                    <a:pt x="0" y="1301"/>
                  </a:lnTo>
                  <a:lnTo>
                    <a:pt x="3750" y="4256"/>
                  </a:lnTo>
                  <a:lnTo>
                    <a:pt x="17400" y="2980"/>
                  </a:lnTo>
                  <a:lnTo>
                    <a:pt x="140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2390;p84">
              <a:extLst>
                <a:ext uri="{FF2B5EF4-FFF2-40B4-BE49-F238E27FC236}">
                  <a16:creationId xmlns:a16="http://schemas.microsoft.com/office/drawing/2014/main" id="{CCBBEA02-4CF4-FE64-C93D-01FF3448A25A}"/>
                </a:ext>
              </a:extLst>
            </p:cNvPr>
            <p:cNvSpPr/>
            <p:nvPr/>
          </p:nvSpPr>
          <p:spPr>
            <a:xfrm>
              <a:off x="5493681" y="2430347"/>
              <a:ext cx="137025" cy="503844"/>
            </a:xfrm>
            <a:custGeom>
              <a:avLst/>
              <a:gdLst/>
              <a:ahLst/>
              <a:cxnLst/>
              <a:rect l="l" t="t" r="r" b="b"/>
              <a:pathLst>
                <a:path w="3025" h="11123" extrusionOk="0">
                  <a:moveTo>
                    <a:pt x="185" y="0"/>
                  </a:moveTo>
                  <a:cubicBezTo>
                    <a:pt x="1" y="0"/>
                    <a:pt x="122" y="758"/>
                    <a:pt x="133" y="844"/>
                  </a:cubicBezTo>
                  <a:cubicBezTo>
                    <a:pt x="234" y="1375"/>
                    <a:pt x="524" y="1817"/>
                    <a:pt x="676" y="2309"/>
                  </a:cubicBezTo>
                  <a:cubicBezTo>
                    <a:pt x="865" y="2915"/>
                    <a:pt x="764" y="3496"/>
                    <a:pt x="1042" y="4089"/>
                  </a:cubicBezTo>
                  <a:cubicBezTo>
                    <a:pt x="1332" y="4683"/>
                    <a:pt x="1762" y="5226"/>
                    <a:pt x="1711" y="5920"/>
                  </a:cubicBezTo>
                  <a:cubicBezTo>
                    <a:pt x="1673" y="6716"/>
                    <a:pt x="2128" y="7499"/>
                    <a:pt x="2330" y="8244"/>
                  </a:cubicBezTo>
                  <a:cubicBezTo>
                    <a:pt x="2582" y="9191"/>
                    <a:pt x="2759" y="10163"/>
                    <a:pt x="3024" y="11123"/>
                  </a:cubicBezTo>
                  <a:cubicBezTo>
                    <a:pt x="2974" y="10592"/>
                    <a:pt x="2911" y="10075"/>
                    <a:pt x="2860" y="9582"/>
                  </a:cubicBezTo>
                  <a:cubicBezTo>
                    <a:pt x="2671" y="7461"/>
                    <a:pt x="2481" y="5314"/>
                    <a:pt x="1989" y="3584"/>
                  </a:cubicBezTo>
                  <a:cubicBezTo>
                    <a:pt x="1585" y="2195"/>
                    <a:pt x="840" y="592"/>
                    <a:pt x="310" y="74"/>
                  </a:cubicBezTo>
                  <a:cubicBezTo>
                    <a:pt x="258" y="22"/>
                    <a:pt x="217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2391;p84">
              <a:extLst>
                <a:ext uri="{FF2B5EF4-FFF2-40B4-BE49-F238E27FC236}">
                  <a16:creationId xmlns:a16="http://schemas.microsoft.com/office/drawing/2014/main" id="{6D9DC3C6-79BB-A407-9D1E-5754D411814F}"/>
                </a:ext>
              </a:extLst>
            </p:cNvPr>
            <p:cNvSpPr/>
            <p:nvPr/>
          </p:nvSpPr>
          <p:spPr>
            <a:xfrm>
              <a:off x="5614623" y="2574570"/>
              <a:ext cx="196229" cy="302995"/>
            </a:xfrm>
            <a:custGeom>
              <a:avLst/>
              <a:gdLst/>
              <a:ahLst/>
              <a:cxnLst/>
              <a:rect l="l" t="t" r="r" b="b"/>
              <a:pathLst>
                <a:path w="4332" h="6689" extrusionOk="0">
                  <a:moveTo>
                    <a:pt x="3814" y="1"/>
                  </a:moveTo>
                  <a:cubicBezTo>
                    <a:pt x="3405" y="1"/>
                    <a:pt x="2870" y="105"/>
                    <a:pt x="2741" y="135"/>
                  </a:cubicBezTo>
                  <a:cubicBezTo>
                    <a:pt x="632" y="615"/>
                    <a:pt x="1" y="3216"/>
                    <a:pt x="228" y="5615"/>
                  </a:cubicBezTo>
                  <a:cubicBezTo>
                    <a:pt x="228" y="5981"/>
                    <a:pt x="253" y="6335"/>
                    <a:pt x="304" y="6689"/>
                  </a:cubicBezTo>
                  <a:cubicBezTo>
                    <a:pt x="380" y="5615"/>
                    <a:pt x="683" y="4529"/>
                    <a:pt x="1049" y="3923"/>
                  </a:cubicBezTo>
                  <a:cubicBezTo>
                    <a:pt x="1188" y="3709"/>
                    <a:pt x="1352" y="3544"/>
                    <a:pt x="1390" y="3279"/>
                  </a:cubicBezTo>
                  <a:cubicBezTo>
                    <a:pt x="1503" y="2673"/>
                    <a:pt x="1238" y="2585"/>
                    <a:pt x="1870" y="2244"/>
                  </a:cubicBezTo>
                  <a:cubicBezTo>
                    <a:pt x="2223" y="2042"/>
                    <a:pt x="2615" y="1941"/>
                    <a:pt x="2855" y="1562"/>
                  </a:cubicBezTo>
                  <a:cubicBezTo>
                    <a:pt x="3107" y="1145"/>
                    <a:pt x="2981" y="994"/>
                    <a:pt x="3524" y="830"/>
                  </a:cubicBezTo>
                  <a:cubicBezTo>
                    <a:pt x="3877" y="729"/>
                    <a:pt x="4332" y="653"/>
                    <a:pt x="4307" y="186"/>
                  </a:cubicBezTo>
                  <a:cubicBezTo>
                    <a:pt x="4297" y="45"/>
                    <a:pt x="4082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2392;p84">
              <a:extLst>
                <a:ext uri="{FF2B5EF4-FFF2-40B4-BE49-F238E27FC236}">
                  <a16:creationId xmlns:a16="http://schemas.microsoft.com/office/drawing/2014/main" id="{B460003D-C635-3352-1FF6-DAC1960ECAFD}"/>
                </a:ext>
              </a:extLst>
            </p:cNvPr>
            <p:cNvSpPr/>
            <p:nvPr/>
          </p:nvSpPr>
          <p:spPr>
            <a:xfrm>
              <a:off x="5424740" y="2560483"/>
              <a:ext cx="213397" cy="339958"/>
            </a:xfrm>
            <a:custGeom>
              <a:avLst/>
              <a:gdLst/>
              <a:ahLst/>
              <a:cxnLst/>
              <a:rect l="l" t="t" r="r" b="b"/>
              <a:pathLst>
                <a:path w="4711" h="7505" extrusionOk="0">
                  <a:moveTo>
                    <a:pt x="441" y="0"/>
                  </a:moveTo>
                  <a:cubicBezTo>
                    <a:pt x="395" y="0"/>
                    <a:pt x="349" y="1"/>
                    <a:pt x="304" y="4"/>
                  </a:cubicBezTo>
                  <a:cubicBezTo>
                    <a:pt x="1" y="29"/>
                    <a:pt x="1289" y="1343"/>
                    <a:pt x="1415" y="1456"/>
                  </a:cubicBezTo>
                  <a:cubicBezTo>
                    <a:pt x="1541" y="1570"/>
                    <a:pt x="1743" y="1684"/>
                    <a:pt x="1819" y="1810"/>
                  </a:cubicBezTo>
                  <a:cubicBezTo>
                    <a:pt x="1933" y="2025"/>
                    <a:pt x="1819" y="2214"/>
                    <a:pt x="1907" y="2466"/>
                  </a:cubicBezTo>
                  <a:cubicBezTo>
                    <a:pt x="2059" y="2984"/>
                    <a:pt x="2652" y="3009"/>
                    <a:pt x="2981" y="3363"/>
                  </a:cubicBezTo>
                  <a:cubicBezTo>
                    <a:pt x="3258" y="3666"/>
                    <a:pt x="3094" y="3994"/>
                    <a:pt x="3195" y="4348"/>
                  </a:cubicBezTo>
                  <a:cubicBezTo>
                    <a:pt x="3284" y="4664"/>
                    <a:pt x="3511" y="4853"/>
                    <a:pt x="3688" y="5131"/>
                  </a:cubicBezTo>
                  <a:cubicBezTo>
                    <a:pt x="4168" y="5838"/>
                    <a:pt x="4433" y="6709"/>
                    <a:pt x="4710" y="7505"/>
                  </a:cubicBezTo>
                  <a:cubicBezTo>
                    <a:pt x="4660" y="7138"/>
                    <a:pt x="4597" y="6772"/>
                    <a:pt x="4534" y="6431"/>
                  </a:cubicBezTo>
                  <a:cubicBezTo>
                    <a:pt x="4332" y="5333"/>
                    <a:pt x="4243" y="4234"/>
                    <a:pt x="3928" y="3325"/>
                  </a:cubicBezTo>
                  <a:cubicBezTo>
                    <a:pt x="3738" y="2782"/>
                    <a:pt x="3473" y="2264"/>
                    <a:pt x="3170" y="1785"/>
                  </a:cubicBezTo>
                  <a:cubicBezTo>
                    <a:pt x="2482" y="650"/>
                    <a:pt x="1436" y="0"/>
                    <a:pt x="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2393;p84">
              <a:extLst>
                <a:ext uri="{FF2B5EF4-FFF2-40B4-BE49-F238E27FC236}">
                  <a16:creationId xmlns:a16="http://schemas.microsoft.com/office/drawing/2014/main" id="{4DA214BC-9B7F-804F-015C-9C8C01D3468D}"/>
                </a:ext>
              </a:extLst>
            </p:cNvPr>
            <p:cNvSpPr/>
            <p:nvPr/>
          </p:nvSpPr>
          <p:spPr>
            <a:xfrm>
              <a:off x="5568873" y="2362266"/>
              <a:ext cx="76145" cy="564497"/>
            </a:xfrm>
            <a:custGeom>
              <a:avLst/>
              <a:gdLst/>
              <a:ahLst/>
              <a:cxnLst/>
              <a:rect l="l" t="t" r="r" b="b"/>
              <a:pathLst>
                <a:path w="1681" h="12462" extrusionOk="0">
                  <a:moveTo>
                    <a:pt x="570" y="0"/>
                  </a:moveTo>
                  <a:cubicBezTo>
                    <a:pt x="497" y="0"/>
                    <a:pt x="464" y="112"/>
                    <a:pt x="379" y="314"/>
                  </a:cubicBezTo>
                  <a:cubicBezTo>
                    <a:pt x="13" y="1198"/>
                    <a:pt x="329" y="1956"/>
                    <a:pt x="140" y="2827"/>
                  </a:cubicBezTo>
                  <a:cubicBezTo>
                    <a:pt x="1" y="3458"/>
                    <a:pt x="291" y="3951"/>
                    <a:pt x="392" y="4557"/>
                  </a:cubicBezTo>
                  <a:cubicBezTo>
                    <a:pt x="443" y="5012"/>
                    <a:pt x="354" y="5504"/>
                    <a:pt x="430" y="6009"/>
                  </a:cubicBezTo>
                  <a:cubicBezTo>
                    <a:pt x="493" y="6527"/>
                    <a:pt x="619" y="7057"/>
                    <a:pt x="695" y="7587"/>
                  </a:cubicBezTo>
                  <a:cubicBezTo>
                    <a:pt x="922" y="9204"/>
                    <a:pt x="986" y="10833"/>
                    <a:pt x="859" y="12461"/>
                  </a:cubicBezTo>
                  <a:cubicBezTo>
                    <a:pt x="1099" y="12121"/>
                    <a:pt x="1099" y="11186"/>
                    <a:pt x="1112" y="10732"/>
                  </a:cubicBezTo>
                  <a:cubicBezTo>
                    <a:pt x="1137" y="10012"/>
                    <a:pt x="1150" y="9317"/>
                    <a:pt x="1188" y="8623"/>
                  </a:cubicBezTo>
                  <a:cubicBezTo>
                    <a:pt x="1213" y="8156"/>
                    <a:pt x="1238" y="7688"/>
                    <a:pt x="1289" y="7247"/>
                  </a:cubicBezTo>
                  <a:cubicBezTo>
                    <a:pt x="1390" y="6552"/>
                    <a:pt x="1440" y="5845"/>
                    <a:pt x="1453" y="5138"/>
                  </a:cubicBezTo>
                  <a:cubicBezTo>
                    <a:pt x="1453" y="4506"/>
                    <a:pt x="1680" y="3774"/>
                    <a:pt x="1554" y="3155"/>
                  </a:cubicBezTo>
                  <a:cubicBezTo>
                    <a:pt x="1478" y="2802"/>
                    <a:pt x="1301" y="2410"/>
                    <a:pt x="1225" y="2044"/>
                  </a:cubicBezTo>
                  <a:cubicBezTo>
                    <a:pt x="1099" y="1451"/>
                    <a:pt x="1263" y="567"/>
                    <a:pt x="720" y="87"/>
                  </a:cubicBezTo>
                  <a:cubicBezTo>
                    <a:pt x="653" y="28"/>
                    <a:pt x="607" y="0"/>
                    <a:pt x="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2394;p84">
              <a:extLst>
                <a:ext uri="{FF2B5EF4-FFF2-40B4-BE49-F238E27FC236}">
                  <a16:creationId xmlns:a16="http://schemas.microsoft.com/office/drawing/2014/main" id="{1594D824-C3B4-2D7F-4D91-B185E0440E67}"/>
                </a:ext>
              </a:extLst>
            </p:cNvPr>
            <p:cNvSpPr/>
            <p:nvPr/>
          </p:nvSpPr>
          <p:spPr>
            <a:xfrm>
              <a:off x="5600898" y="2403939"/>
              <a:ext cx="90414" cy="500537"/>
            </a:xfrm>
            <a:custGeom>
              <a:avLst/>
              <a:gdLst/>
              <a:ahLst/>
              <a:cxnLst/>
              <a:rect l="l" t="t" r="r" b="b"/>
              <a:pathLst>
                <a:path w="1996" h="11050" extrusionOk="0">
                  <a:moveTo>
                    <a:pt x="1493" y="0"/>
                  </a:moveTo>
                  <a:cubicBezTo>
                    <a:pt x="1235" y="0"/>
                    <a:pt x="929" y="403"/>
                    <a:pt x="834" y="670"/>
                  </a:cubicBezTo>
                  <a:cubicBezTo>
                    <a:pt x="708" y="1061"/>
                    <a:pt x="708" y="1478"/>
                    <a:pt x="544" y="1869"/>
                  </a:cubicBezTo>
                  <a:cubicBezTo>
                    <a:pt x="405" y="2210"/>
                    <a:pt x="165" y="2538"/>
                    <a:pt x="89" y="2879"/>
                  </a:cubicBezTo>
                  <a:cubicBezTo>
                    <a:pt x="1" y="3347"/>
                    <a:pt x="178" y="3826"/>
                    <a:pt x="203" y="4294"/>
                  </a:cubicBezTo>
                  <a:cubicBezTo>
                    <a:pt x="228" y="4773"/>
                    <a:pt x="140" y="5266"/>
                    <a:pt x="152" y="5758"/>
                  </a:cubicBezTo>
                  <a:cubicBezTo>
                    <a:pt x="165" y="6314"/>
                    <a:pt x="329" y="6857"/>
                    <a:pt x="342" y="7425"/>
                  </a:cubicBezTo>
                  <a:cubicBezTo>
                    <a:pt x="367" y="8082"/>
                    <a:pt x="354" y="8789"/>
                    <a:pt x="316" y="9509"/>
                  </a:cubicBezTo>
                  <a:cubicBezTo>
                    <a:pt x="304" y="9925"/>
                    <a:pt x="241" y="10733"/>
                    <a:pt x="430" y="11049"/>
                  </a:cubicBezTo>
                  <a:cubicBezTo>
                    <a:pt x="253" y="10746"/>
                    <a:pt x="544" y="9622"/>
                    <a:pt x="582" y="9256"/>
                  </a:cubicBezTo>
                  <a:cubicBezTo>
                    <a:pt x="645" y="8663"/>
                    <a:pt x="733" y="8082"/>
                    <a:pt x="847" y="7501"/>
                  </a:cubicBezTo>
                  <a:cubicBezTo>
                    <a:pt x="1024" y="6440"/>
                    <a:pt x="1099" y="5279"/>
                    <a:pt x="1364" y="4243"/>
                  </a:cubicBezTo>
                  <a:cubicBezTo>
                    <a:pt x="1453" y="3864"/>
                    <a:pt x="1693" y="3536"/>
                    <a:pt x="1743" y="3157"/>
                  </a:cubicBezTo>
                  <a:cubicBezTo>
                    <a:pt x="1806" y="2728"/>
                    <a:pt x="1642" y="2299"/>
                    <a:pt x="1743" y="1869"/>
                  </a:cubicBezTo>
                  <a:cubicBezTo>
                    <a:pt x="1882" y="1314"/>
                    <a:pt x="1996" y="897"/>
                    <a:pt x="1794" y="316"/>
                  </a:cubicBezTo>
                  <a:cubicBezTo>
                    <a:pt x="1722" y="87"/>
                    <a:pt x="1612" y="0"/>
                    <a:pt x="1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2395;p84">
              <a:extLst>
                <a:ext uri="{FF2B5EF4-FFF2-40B4-BE49-F238E27FC236}">
                  <a16:creationId xmlns:a16="http://schemas.microsoft.com/office/drawing/2014/main" id="{A2332922-A725-C9B9-8220-92FC9F4897AA}"/>
                </a:ext>
              </a:extLst>
            </p:cNvPr>
            <p:cNvSpPr/>
            <p:nvPr/>
          </p:nvSpPr>
          <p:spPr>
            <a:xfrm>
              <a:off x="5614079" y="2477636"/>
              <a:ext cx="172176" cy="406817"/>
            </a:xfrm>
            <a:custGeom>
              <a:avLst/>
              <a:gdLst/>
              <a:ahLst/>
              <a:cxnLst/>
              <a:rect l="l" t="t" r="r" b="b"/>
              <a:pathLst>
                <a:path w="3801" h="8981" extrusionOk="0">
                  <a:moveTo>
                    <a:pt x="3564" y="1"/>
                  </a:moveTo>
                  <a:cubicBezTo>
                    <a:pt x="3398" y="1"/>
                    <a:pt x="3135" y="97"/>
                    <a:pt x="3069" y="116"/>
                  </a:cubicBezTo>
                  <a:cubicBezTo>
                    <a:pt x="2589" y="293"/>
                    <a:pt x="2172" y="583"/>
                    <a:pt x="1856" y="975"/>
                  </a:cubicBezTo>
                  <a:cubicBezTo>
                    <a:pt x="480" y="2528"/>
                    <a:pt x="190" y="4977"/>
                    <a:pt x="76" y="7503"/>
                  </a:cubicBezTo>
                  <a:cubicBezTo>
                    <a:pt x="38" y="7983"/>
                    <a:pt x="0" y="8488"/>
                    <a:pt x="0" y="8980"/>
                  </a:cubicBezTo>
                  <a:cubicBezTo>
                    <a:pt x="0" y="7440"/>
                    <a:pt x="834" y="5987"/>
                    <a:pt x="1263" y="4548"/>
                  </a:cubicBezTo>
                  <a:cubicBezTo>
                    <a:pt x="1377" y="4169"/>
                    <a:pt x="1313" y="3689"/>
                    <a:pt x="1591" y="3374"/>
                  </a:cubicBezTo>
                  <a:cubicBezTo>
                    <a:pt x="1793" y="3146"/>
                    <a:pt x="2071" y="2982"/>
                    <a:pt x="2273" y="2742"/>
                  </a:cubicBezTo>
                  <a:cubicBezTo>
                    <a:pt x="2563" y="2414"/>
                    <a:pt x="2526" y="1959"/>
                    <a:pt x="2702" y="1606"/>
                  </a:cubicBezTo>
                  <a:cubicBezTo>
                    <a:pt x="2879" y="1252"/>
                    <a:pt x="3182" y="1164"/>
                    <a:pt x="3422" y="861"/>
                  </a:cubicBezTo>
                  <a:cubicBezTo>
                    <a:pt x="3510" y="747"/>
                    <a:pt x="3801" y="192"/>
                    <a:pt x="3687" y="40"/>
                  </a:cubicBezTo>
                  <a:cubicBezTo>
                    <a:pt x="3665" y="12"/>
                    <a:pt x="3620" y="1"/>
                    <a:pt x="3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2396;p84">
              <a:extLst>
                <a:ext uri="{FF2B5EF4-FFF2-40B4-BE49-F238E27FC236}">
                  <a16:creationId xmlns:a16="http://schemas.microsoft.com/office/drawing/2014/main" id="{E3BDD71F-A67D-651D-A880-2738C0F32423}"/>
                </a:ext>
              </a:extLst>
            </p:cNvPr>
            <p:cNvSpPr/>
            <p:nvPr/>
          </p:nvSpPr>
          <p:spPr>
            <a:xfrm>
              <a:off x="5519138" y="2780261"/>
              <a:ext cx="203069" cy="197407"/>
            </a:xfrm>
            <a:custGeom>
              <a:avLst/>
              <a:gdLst/>
              <a:ahLst/>
              <a:cxnLst/>
              <a:rect l="l" t="t" r="r" b="b"/>
              <a:pathLst>
                <a:path w="4483" h="4358" extrusionOk="0">
                  <a:moveTo>
                    <a:pt x="0" y="1"/>
                  </a:moveTo>
                  <a:lnTo>
                    <a:pt x="846" y="4357"/>
                  </a:lnTo>
                  <a:lnTo>
                    <a:pt x="3548" y="4357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2397;p84">
              <a:extLst>
                <a:ext uri="{FF2B5EF4-FFF2-40B4-BE49-F238E27FC236}">
                  <a16:creationId xmlns:a16="http://schemas.microsoft.com/office/drawing/2014/main" id="{175906A8-0CDB-A0A5-DEDF-E874011E4D25}"/>
                </a:ext>
              </a:extLst>
            </p:cNvPr>
            <p:cNvSpPr/>
            <p:nvPr/>
          </p:nvSpPr>
          <p:spPr>
            <a:xfrm>
              <a:off x="6728234" y="3770892"/>
              <a:ext cx="179650" cy="249997"/>
            </a:xfrm>
            <a:custGeom>
              <a:avLst/>
              <a:gdLst/>
              <a:ahLst/>
              <a:cxnLst/>
              <a:rect l="l" t="t" r="r" b="b"/>
              <a:pathLst>
                <a:path w="3966" h="5519" extrusionOk="0">
                  <a:moveTo>
                    <a:pt x="2375" y="1"/>
                  </a:moveTo>
                  <a:lnTo>
                    <a:pt x="1" y="721"/>
                  </a:lnTo>
                  <a:lnTo>
                    <a:pt x="2185" y="5519"/>
                  </a:lnTo>
                  <a:lnTo>
                    <a:pt x="3966" y="435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2398;p84">
              <a:extLst>
                <a:ext uri="{FF2B5EF4-FFF2-40B4-BE49-F238E27FC236}">
                  <a16:creationId xmlns:a16="http://schemas.microsoft.com/office/drawing/2014/main" id="{01630D5E-AB6F-D824-A009-8D077BBA9B40}"/>
                </a:ext>
              </a:extLst>
            </p:cNvPr>
            <p:cNvSpPr/>
            <p:nvPr/>
          </p:nvSpPr>
          <p:spPr>
            <a:xfrm>
              <a:off x="6724791" y="3972280"/>
              <a:ext cx="269475" cy="219149"/>
            </a:xfrm>
            <a:custGeom>
              <a:avLst/>
              <a:gdLst/>
              <a:ahLst/>
              <a:cxnLst/>
              <a:rect l="l" t="t" r="r" b="b"/>
              <a:pathLst>
                <a:path w="5949" h="4838" extrusionOk="0">
                  <a:moveTo>
                    <a:pt x="4895" y="1"/>
                  </a:moveTo>
                  <a:cubicBezTo>
                    <a:pt x="4767" y="1"/>
                    <a:pt x="4641" y="29"/>
                    <a:pt x="4493" y="29"/>
                  </a:cubicBezTo>
                  <a:cubicBezTo>
                    <a:pt x="4462" y="29"/>
                    <a:pt x="4429" y="28"/>
                    <a:pt x="4395" y="25"/>
                  </a:cubicBezTo>
                  <a:lnTo>
                    <a:pt x="1819" y="1376"/>
                  </a:lnTo>
                  <a:lnTo>
                    <a:pt x="1" y="4735"/>
                  </a:lnTo>
                  <a:cubicBezTo>
                    <a:pt x="1" y="4735"/>
                    <a:pt x="283" y="4838"/>
                    <a:pt x="825" y="4838"/>
                  </a:cubicBezTo>
                  <a:cubicBezTo>
                    <a:pt x="1322" y="4838"/>
                    <a:pt x="2038" y="4751"/>
                    <a:pt x="2956" y="4419"/>
                  </a:cubicBezTo>
                  <a:cubicBezTo>
                    <a:pt x="3334" y="4280"/>
                    <a:pt x="3814" y="3459"/>
                    <a:pt x="4294" y="2702"/>
                  </a:cubicBezTo>
                  <a:cubicBezTo>
                    <a:pt x="4660" y="2096"/>
                    <a:pt x="5948" y="745"/>
                    <a:pt x="5481" y="290"/>
                  </a:cubicBezTo>
                  <a:cubicBezTo>
                    <a:pt x="5243" y="52"/>
                    <a:pt x="5067" y="1"/>
                    <a:pt x="4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2399;p84">
              <a:extLst>
                <a:ext uri="{FF2B5EF4-FFF2-40B4-BE49-F238E27FC236}">
                  <a16:creationId xmlns:a16="http://schemas.microsoft.com/office/drawing/2014/main" id="{25F8D68F-BDDD-62ED-AFEA-788B05D4B3CF}"/>
                </a:ext>
              </a:extLst>
            </p:cNvPr>
            <p:cNvSpPr/>
            <p:nvPr/>
          </p:nvSpPr>
          <p:spPr>
            <a:xfrm>
              <a:off x="6718495" y="3933914"/>
              <a:ext cx="255161" cy="253938"/>
            </a:xfrm>
            <a:custGeom>
              <a:avLst/>
              <a:gdLst/>
              <a:ahLst/>
              <a:cxnLst/>
              <a:rect l="l" t="t" r="r" b="b"/>
              <a:pathLst>
                <a:path w="5633" h="5606" extrusionOk="0">
                  <a:moveTo>
                    <a:pt x="4130" y="1"/>
                  </a:moveTo>
                  <a:cubicBezTo>
                    <a:pt x="4130" y="1"/>
                    <a:pt x="2362" y="960"/>
                    <a:pt x="1958" y="2236"/>
                  </a:cubicBezTo>
                  <a:cubicBezTo>
                    <a:pt x="1554" y="3511"/>
                    <a:pt x="51" y="5051"/>
                    <a:pt x="51" y="5051"/>
                  </a:cubicBezTo>
                  <a:cubicBezTo>
                    <a:pt x="1" y="5456"/>
                    <a:pt x="140" y="5594"/>
                    <a:pt x="140" y="5594"/>
                  </a:cubicBezTo>
                  <a:cubicBezTo>
                    <a:pt x="207" y="5602"/>
                    <a:pt x="274" y="5605"/>
                    <a:pt x="341" y="5605"/>
                  </a:cubicBezTo>
                  <a:cubicBezTo>
                    <a:pt x="976" y="5605"/>
                    <a:pt x="1576" y="5283"/>
                    <a:pt x="1908" y="4723"/>
                  </a:cubicBezTo>
                  <a:cubicBezTo>
                    <a:pt x="2324" y="4092"/>
                    <a:pt x="3448" y="1958"/>
                    <a:pt x="4130" y="1415"/>
                  </a:cubicBezTo>
                  <a:cubicBezTo>
                    <a:pt x="4429" y="1186"/>
                    <a:pt x="4790" y="1074"/>
                    <a:pt x="5156" y="1074"/>
                  </a:cubicBezTo>
                  <a:cubicBezTo>
                    <a:pt x="5315" y="1074"/>
                    <a:pt x="5476" y="1095"/>
                    <a:pt x="5633" y="1137"/>
                  </a:cubicBezTo>
                  <a:cubicBezTo>
                    <a:pt x="5582" y="683"/>
                    <a:pt x="4913" y="190"/>
                    <a:pt x="4913" y="190"/>
                  </a:cubicBezTo>
                  <a:lnTo>
                    <a:pt x="41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2400;p84">
              <a:extLst>
                <a:ext uri="{FF2B5EF4-FFF2-40B4-BE49-F238E27FC236}">
                  <a16:creationId xmlns:a16="http://schemas.microsoft.com/office/drawing/2014/main" id="{857DA7D4-898C-7E33-52C4-9BFBE90269BF}"/>
                </a:ext>
              </a:extLst>
            </p:cNvPr>
            <p:cNvSpPr/>
            <p:nvPr/>
          </p:nvSpPr>
          <p:spPr>
            <a:xfrm>
              <a:off x="6718495" y="3891516"/>
              <a:ext cx="222547" cy="270653"/>
            </a:xfrm>
            <a:custGeom>
              <a:avLst/>
              <a:gdLst/>
              <a:ahLst/>
              <a:cxnLst/>
              <a:rect l="l" t="t" r="r" b="b"/>
              <a:pathLst>
                <a:path w="4913" h="5975" extrusionOk="0">
                  <a:moveTo>
                    <a:pt x="3738" y="0"/>
                  </a:moveTo>
                  <a:cubicBezTo>
                    <a:pt x="3314" y="0"/>
                    <a:pt x="2890" y="274"/>
                    <a:pt x="2678" y="899"/>
                  </a:cubicBezTo>
                  <a:cubicBezTo>
                    <a:pt x="2489" y="1467"/>
                    <a:pt x="2059" y="1934"/>
                    <a:pt x="1504" y="2161"/>
                  </a:cubicBezTo>
                  <a:cubicBezTo>
                    <a:pt x="1188" y="2300"/>
                    <a:pt x="1276" y="2982"/>
                    <a:pt x="1137" y="3929"/>
                  </a:cubicBezTo>
                  <a:cubicBezTo>
                    <a:pt x="999" y="4889"/>
                    <a:pt x="1" y="5381"/>
                    <a:pt x="51" y="5975"/>
                  </a:cubicBezTo>
                  <a:cubicBezTo>
                    <a:pt x="51" y="5975"/>
                    <a:pt x="910" y="5836"/>
                    <a:pt x="1276" y="5571"/>
                  </a:cubicBezTo>
                  <a:cubicBezTo>
                    <a:pt x="1630" y="5293"/>
                    <a:pt x="2804" y="2869"/>
                    <a:pt x="3107" y="2149"/>
                  </a:cubicBezTo>
                  <a:cubicBezTo>
                    <a:pt x="3443" y="1321"/>
                    <a:pt x="3995" y="1102"/>
                    <a:pt x="4564" y="1102"/>
                  </a:cubicBezTo>
                  <a:cubicBezTo>
                    <a:pt x="4680" y="1102"/>
                    <a:pt x="4797" y="1111"/>
                    <a:pt x="4913" y="1126"/>
                  </a:cubicBezTo>
                  <a:cubicBezTo>
                    <a:pt x="4913" y="1126"/>
                    <a:pt x="4812" y="356"/>
                    <a:pt x="4130" y="78"/>
                  </a:cubicBezTo>
                  <a:cubicBezTo>
                    <a:pt x="4004" y="27"/>
                    <a:pt x="3871" y="0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2401;p84">
              <a:extLst>
                <a:ext uri="{FF2B5EF4-FFF2-40B4-BE49-F238E27FC236}">
                  <a16:creationId xmlns:a16="http://schemas.microsoft.com/office/drawing/2014/main" id="{4385CEBD-3C27-9E6D-D8B8-E653C89C00A0}"/>
                </a:ext>
              </a:extLst>
            </p:cNvPr>
            <p:cNvSpPr/>
            <p:nvPr/>
          </p:nvSpPr>
          <p:spPr>
            <a:xfrm>
              <a:off x="6572097" y="3290841"/>
              <a:ext cx="311194" cy="610520"/>
            </a:xfrm>
            <a:custGeom>
              <a:avLst/>
              <a:gdLst/>
              <a:ahLst/>
              <a:cxnLst/>
              <a:rect l="l" t="t" r="r" b="b"/>
              <a:pathLst>
                <a:path w="6870" h="13478" extrusionOk="0">
                  <a:moveTo>
                    <a:pt x="1110" y="1"/>
                  </a:moveTo>
                  <a:cubicBezTo>
                    <a:pt x="468" y="1"/>
                    <a:pt x="0" y="142"/>
                    <a:pt x="0" y="510"/>
                  </a:cubicBezTo>
                  <a:cubicBezTo>
                    <a:pt x="0" y="1331"/>
                    <a:pt x="89" y="2076"/>
                    <a:pt x="670" y="4134"/>
                  </a:cubicBezTo>
                  <a:cubicBezTo>
                    <a:pt x="1251" y="6192"/>
                    <a:pt x="3725" y="13478"/>
                    <a:pt x="3725" y="13478"/>
                  </a:cubicBezTo>
                  <a:cubicBezTo>
                    <a:pt x="3725" y="13478"/>
                    <a:pt x="5328" y="12966"/>
                    <a:pt x="6621" y="12966"/>
                  </a:cubicBezTo>
                  <a:cubicBezTo>
                    <a:pt x="6705" y="12966"/>
                    <a:pt x="6788" y="12968"/>
                    <a:pt x="6870" y="12973"/>
                  </a:cubicBezTo>
                  <a:cubicBezTo>
                    <a:pt x="6870" y="12973"/>
                    <a:pt x="6364" y="9172"/>
                    <a:pt x="5872" y="6369"/>
                  </a:cubicBezTo>
                  <a:cubicBezTo>
                    <a:pt x="5594" y="4753"/>
                    <a:pt x="5430" y="3124"/>
                    <a:pt x="5380" y="1495"/>
                  </a:cubicBezTo>
                  <a:lnTo>
                    <a:pt x="3801" y="510"/>
                  </a:lnTo>
                  <a:cubicBezTo>
                    <a:pt x="3018" y="228"/>
                    <a:pt x="1923" y="1"/>
                    <a:pt x="1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2402;p84">
              <a:extLst>
                <a:ext uri="{FF2B5EF4-FFF2-40B4-BE49-F238E27FC236}">
                  <a16:creationId xmlns:a16="http://schemas.microsoft.com/office/drawing/2014/main" id="{8D14112B-8DBD-0A91-ABE5-FBDDBC6B30D8}"/>
                </a:ext>
              </a:extLst>
            </p:cNvPr>
            <p:cNvSpPr/>
            <p:nvPr/>
          </p:nvSpPr>
          <p:spPr>
            <a:xfrm>
              <a:off x="6973604" y="3712596"/>
              <a:ext cx="179650" cy="249997"/>
            </a:xfrm>
            <a:custGeom>
              <a:avLst/>
              <a:gdLst/>
              <a:ahLst/>
              <a:cxnLst/>
              <a:rect l="l" t="t" r="r" b="b"/>
              <a:pathLst>
                <a:path w="3966" h="5519" extrusionOk="0">
                  <a:moveTo>
                    <a:pt x="2375" y="0"/>
                  </a:moveTo>
                  <a:lnTo>
                    <a:pt x="1" y="720"/>
                  </a:lnTo>
                  <a:lnTo>
                    <a:pt x="2185" y="5518"/>
                  </a:lnTo>
                  <a:lnTo>
                    <a:pt x="3966" y="435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2403;p84">
              <a:extLst>
                <a:ext uri="{FF2B5EF4-FFF2-40B4-BE49-F238E27FC236}">
                  <a16:creationId xmlns:a16="http://schemas.microsoft.com/office/drawing/2014/main" id="{A7C76932-F083-606F-FE0C-BA994EE34C3E}"/>
                </a:ext>
              </a:extLst>
            </p:cNvPr>
            <p:cNvSpPr/>
            <p:nvPr/>
          </p:nvSpPr>
          <p:spPr>
            <a:xfrm>
              <a:off x="6970162" y="3913938"/>
              <a:ext cx="269475" cy="219149"/>
            </a:xfrm>
            <a:custGeom>
              <a:avLst/>
              <a:gdLst/>
              <a:ahLst/>
              <a:cxnLst/>
              <a:rect l="l" t="t" r="r" b="b"/>
              <a:pathLst>
                <a:path w="5949" h="4838" extrusionOk="0">
                  <a:moveTo>
                    <a:pt x="4902" y="1"/>
                  </a:moveTo>
                  <a:cubicBezTo>
                    <a:pt x="4773" y="1"/>
                    <a:pt x="4647" y="29"/>
                    <a:pt x="4496" y="29"/>
                  </a:cubicBezTo>
                  <a:cubicBezTo>
                    <a:pt x="4464" y="29"/>
                    <a:pt x="4430" y="28"/>
                    <a:pt x="4395" y="25"/>
                  </a:cubicBezTo>
                  <a:lnTo>
                    <a:pt x="1819" y="1376"/>
                  </a:lnTo>
                  <a:lnTo>
                    <a:pt x="1" y="4735"/>
                  </a:lnTo>
                  <a:cubicBezTo>
                    <a:pt x="1" y="4735"/>
                    <a:pt x="283" y="4838"/>
                    <a:pt x="825" y="4838"/>
                  </a:cubicBezTo>
                  <a:cubicBezTo>
                    <a:pt x="1322" y="4838"/>
                    <a:pt x="2038" y="4751"/>
                    <a:pt x="2956" y="4419"/>
                  </a:cubicBezTo>
                  <a:cubicBezTo>
                    <a:pt x="3334" y="4280"/>
                    <a:pt x="3814" y="3472"/>
                    <a:pt x="4294" y="2702"/>
                  </a:cubicBezTo>
                  <a:cubicBezTo>
                    <a:pt x="4660" y="2108"/>
                    <a:pt x="5948" y="745"/>
                    <a:pt x="5494" y="290"/>
                  </a:cubicBezTo>
                  <a:cubicBezTo>
                    <a:pt x="5249" y="52"/>
                    <a:pt x="5073" y="1"/>
                    <a:pt x="4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2404;p84">
              <a:extLst>
                <a:ext uri="{FF2B5EF4-FFF2-40B4-BE49-F238E27FC236}">
                  <a16:creationId xmlns:a16="http://schemas.microsoft.com/office/drawing/2014/main" id="{9515845A-1703-302A-056E-B041E74E61DF}"/>
                </a:ext>
              </a:extLst>
            </p:cNvPr>
            <p:cNvSpPr/>
            <p:nvPr/>
          </p:nvSpPr>
          <p:spPr>
            <a:xfrm>
              <a:off x="6964454" y="3876161"/>
              <a:ext cx="254572" cy="253485"/>
            </a:xfrm>
            <a:custGeom>
              <a:avLst/>
              <a:gdLst/>
              <a:ahLst/>
              <a:cxnLst/>
              <a:rect l="l" t="t" r="r" b="b"/>
              <a:pathLst>
                <a:path w="5620" h="5596" extrusionOk="0">
                  <a:moveTo>
                    <a:pt x="4117" y="0"/>
                  </a:moveTo>
                  <a:cubicBezTo>
                    <a:pt x="4117" y="0"/>
                    <a:pt x="2349" y="960"/>
                    <a:pt x="1945" y="2235"/>
                  </a:cubicBezTo>
                  <a:cubicBezTo>
                    <a:pt x="1541" y="3498"/>
                    <a:pt x="38" y="5039"/>
                    <a:pt x="38" y="5039"/>
                  </a:cubicBezTo>
                  <a:cubicBezTo>
                    <a:pt x="1" y="5455"/>
                    <a:pt x="127" y="5581"/>
                    <a:pt x="127" y="5581"/>
                  </a:cubicBezTo>
                  <a:cubicBezTo>
                    <a:pt x="203" y="5591"/>
                    <a:pt x="279" y="5596"/>
                    <a:pt x="355" y="5596"/>
                  </a:cubicBezTo>
                  <a:cubicBezTo>
                    <a:pt x="980" y="5596"/>
                    <a:pt x="1568" y="5275"/>
                    <a:pt x="1895" y="4723"/>
                  </a:cubicBezTo>
                  <a:cubicBezTo>
                    <a:pt x="2311" y="4091"/>
                    <a:pt x="3435" y="1958"/>
                    <a:pt x="4117" y="1415"/>
                  </a:cubicBezTo>
                  <a:cubicBezTo>
                    <a:pt x="4416" y="1186"/>
                    <a:pt x="4775" y="1068"/>
                    <a:pt x="5141" y="1068"/>
                  </a:cubicBezTo>
                  <a:cubicBezTo>
                    <a:pt x="5301" y="1068"/>
                    <a:pt x="5462" y="1091"/>
                    <a:pt x="5620" y="1137"/>
                  </a:cubicBezTo>
                  <a:cubicBezTo>
                    <a:pt x="5569" y="682"/>
                    <a:pt x="4913" y="190"/>
                    <a:pt x="4913" y="190"/>
                  </a:cubicBezTo>
                  <a:lnTo>
                    <a:pt x="4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2405;p84">
              <a:extLst>
                <a:ext uri="{FF2B5EF4-FFF2-40B4-BE49-F238E27FC236}">
                  <a16:creationId xmlns:a16="http://schemas.microsoft.com/office/drawing/2014/main" id="{821FD106-6184-96AC-C427-79169592C898}"/>
                </a:ext>
              </a:extLst>
            </p:cNvPr>
            <p:cNvSpPr/>
            <p:nvPr/>
          </p:nvSpPr>
          <p:spPr>
            <a:xfrm>
              <a:off x="6963866" y="3833401"/>
              <a:ext cx="222547" cy="270426"/>
            </a:xfrm>
            <a:custGeom>
              <a:avLst/>
              <a:gdLst/>
              <a:ahLst/>
              <a:cxnLst/>
              <a:rect l="l" t="t" r="r" b="b"/>
              <a:pathLst>
                <a:path w="4913" h="5970" extrusionOk="0">
                  <a:moveTo>
                    <a:pt x="4913" y="1121"/>
                  </a:moveTo>
                  <a:lnTo>
                    <a:pt x="4913" y="1121"/>
                  </a:lnTo>
                  <a:cubicBezTo>
                    <a:pt x="4913" y="1121"/>
                    <a:pt x="4913" y="1121"/>
                    <a:pt x="4913" y="1121"/>
                  </a:cubicBezTo>
                  <a:cubicBezTo>
                    <a:pt x="4913" y="1121"/>
                    <a:pt x="4913" y="1121"/>
                    <a:pt x="4913" y="1121"/>
                  </a:cubicBezTo>
                  <a:cubicBezTo>
                    <a:pt x="4913" y="1121"/>
                    <a:pt x="4913" y="1121"/>
                    <a:pt x="4913" y="1121"/>
                  </a:cubicBezTo>
                  <a:close/>
                  <a:moveTo>
                    <a:pt x="3743" y="0"/>
                  </a:moveTo>
                  <a:cubicBezTo>
                    <a:pt x="3317" y="0"/>
                    <a:pt x="2890" y="266"/>
                    <a:pt x="2678" y="894"/>
                  </a:cubicBezTo>
                  <a:cubicBezTo>
                    <a:pt x="2489" y="1475"/>
                    <a:pt x="2059" y="1929"/>
                    <a:pt x="1504" y="2157"/>
                  </a:cubicBezTo>
                  <a:cubicBezTo>
                    <a:pt x="1188" y="2295"/>
                    <a:pt x="1276" y="2977"/>
                    <a:pt x="1137" y="3924"/>
                  </a:cubicBezTo>
                  <a:cubicBezTo>
                    <a:pt x="999" y="4871"/>
                    <a:pt x="1" y="5376"/>
                    <a:pt x="51" y="5970"/>
                  </a:cubicBezTo>
                  <a:cubicBezTo>
                    <a:pt x="51" y="5970"/>
                    <a:pt x="910" y="5831"/>
                    <a:pt x="1276" y="5553"/>
                  </a:cubicBezTo>
                  <a:cubicBezTo>
                    <a:pt x="1630" y="5288"/>
                    <a:pt x="2804" y="2851"/>
                    <a:pt x="3107" y="2131"/>
                  </a:cubicBezTo>
                  <a:cubicBezTo>
                    <a:pt x="3442" y="1314"/>
                    <a:pt x="3995" y="1097"/>
                    <a:pt x="4562" y="1097"/>
                  </a:cubicBezTo>
                  <a:cubicBezTo>
                    <a:pt x="4679" y="1097"/>
                    <a:pt x="4797" y="1106"/>
                    <a:pt x="4913" y="1121"/>
                  </a:cubicBezTo>
                  <a:lnTo>
                    <a:pt x="4913" y="1121"/>
                  </a:lnTo>
                  <a:cubicBezTo>
                    <a:pt x="4909" y="1108"/>
                    <a:pt x="4801" y="346"/>
                    <a:pt x="4130" y="73"/>
                  </a:cubicBezTo>
                  <a:cubicBezTo>
                    <a:pt x="4005" y="26"/>
                    <a:pt x="3874" y="0"/>
                    <a:pt x="3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2406;p84">
              <a:extLst>
                <a:ext uri="{FF2B5EF4-FFF2-40B4-BE49-F238E27FC236}">
                  <a16:creationId xmlns:a16="http://schemas.microsoft.com/office/drawing/2014/main" id="{86598E39-C36D-1A1A-225E-3E462F49FD31}"/>
                </a:ext>
              </a:extLst>
            </p:cNvPr>
            <p:cNvSpPr/>
            <p:nvPr/>
          </p:nvSpPr>
          <p:spPr>
            <a:xfrm>
              <a:off x="6818057" y="3232953"/>
              <a:ext cx="310605" cy="610067"/>
            </a:xfrm>
            <a:custGeom>
              <a:avLst/>
              <a:gdLst/>
              <a:ahLst/>
              <a:cxnLst/>
              <a:rect l="l" t="t" r="r" b="b"/>
              <a:pathLst>
                <a:path w="6857" h="13468" extrusionOk="0">
                  <a:moveTo>
                    <a:pt x="1101" y="0"/>
                  </a:moveTo>
                  <a:cubicBezTo>
                    <a:pt x="463" y="0"/>
                    <a:pt x="0" y="139"/>
                    <a:pt x="0" y="500"/>
                  </a:cubicBezTo>
                  <a:cubicBezTo>
                    <a:pt x="0" y="1333"/>
                    <a:pt x="76" y="2066"/>
                    <a:pt x="657" y="4137"/>
                  </a:cubicBezTo>
                  <a:cubicBezTo>
                    <a:pt x="1238" y="6195"/>
                    <a:pt x="3712" y="13468"/>
                    <a:pt x="3712" y="13468"/>
                  </a:cubicBezTo>
                  <a:cubicBezTo>
                    <a:pt x="3712" y="13468"/>
                    <a:pt x="5283" y="12966"/>
                    <a:pt x="6569" y="12966"/>
                  </a:cubicBezTo>
                  <a:cubicBezTo>
                    <a:pt x="6667" y="12966"/>
                    <a:pt x="6763" y="12969"/>
                    <a:pt x="6857" y="12976"/>
                  </a:cubicBezTo>
                  <a:cubicBezTo>
                    <a:pt x="6857" y="12976"/>
                    <a:pt x="6351" y="9175"/>
                    <a:pt x="5859" y="6359"/>
                  </a:cubicBezTo>
                  <a:cubicBezTo>
                    <a:pt x="5581" y="4743"/>
                    <a:pt x="5417" y="3126"/>
                    <a:pt x="5367" y="1485"/>
                  </a:cubicBezTo>
                  <a:lnTo>
                    <a:pt x="3801" y="500"/>
                  </a:lnTo>
                  <a:cubicBezTo>
                    <a:pt x="3009" y="224"/>
                    <a:pt x="1913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2407;p84">
              <a:extLst>
                <a:ext uri="{FF2B5EF4-FFF2-40B4-BE49-F238E27FC236}">
                  <a16:creationId xmlns:a16="http://schemas.microsoft.com/office/drawing/2014/main" id="{A00EA942-DD32-90A5-B100-302D005EF569}"/>
                </a:ext>
              </a:extLst>
            </p:cNvPr>
            <p:cNvSpPr/>
            <p:nvPr/>
          </p:nvSpPr>
          <p:spPr>
            <a:xfrm>
              <a:off x="6681896" y="3428905"/>
              <a:ext cx="197407" cy="788765"/>
            </a:xfrm>
            <a:custGeom>
              <a:avLst/>
              <a:gdLst/>
              <a:ahLst/>
              <a:cxnLst/>
              <a:rect l="l" t="t" r="r" b="b"/>
              <a:pathLst>
                <a:path w="4358" h="17413" extrusionOk="0">
                  <a:moveTo>
                    <a:pt x="4357" y="0"/>
                  </a:moveTo>
                  <a:lnTo>
                    <a:pt x="3170" y="38"/>
                  </a:lnTo>
                  <a:lnTo>
                    <a:pt x="1" y="17413"/>
                  </a:lnTo>
                  <a:lnTo>
                    <a:pt x="418" y="17375"/>
                  </a:lnTo>
                  <a:lnTo>
                    <a:pt x="4357" y="0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2408;p84">
              <a:extLst>
                <a:ext uri="{FF2B5EF4-FFF2-40B4-BE49-F238E27FC236}">
                  <a16:creationId xmlns:a16="http://schemas.microsoft.com/office/drawing/2014/main" id="{562AFA86-24A8-A5F7-E088-20E9294F9482}"/>
                </a:ext>
              </a:extLst>
            </p:cNvPr>
            <p:cNvSpPr/>
            <p:nvPr/>
          </p:nvSpPr>
          <p:spPr>
            <a:xfrm>
              <a:off x="7165797" y="3432891"/>
              <a:ext cx="153332" cy="704693"/>
            </a:xfrm>
            <a:custGeom>
              <a:avLst/>
              <a:gdLst/>
              <a:ahLst/>
              <a:cxnLst/>
              <a:rect l="l" t="t" r="r" b="b"/>
              <a:pathLst>
                <a:path w="3385" h="15557" extrusionOk="0">
                  <a:moveTo>
                    <a:pt x="1061" y="0"/>
                  </a:moveTo>
                  <a:lnTo>
                    <a:pt x="0" y="26"/>
                  </a:lnTo>
                  <a:lnTo>
                    <a:pt x="3031" y="15557"/>
                  </a:lnTo>
                  <a:lnTo>
                    <a:pt x="3384" y="15519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2409;p84">
              <a:extLst>
                <a:ext uri="{FF2B5EF4-FFF2-40B4-BE49-F238E27FC236}">
                  <a16:creationId xmlns:a16="http://schemas.microsoft.com/office/drawing/2014/main" id="{0F9020E5-8A46-BA0A-88CD-B2AD89F4D972}"/>
                </a:ext>
              </a:extLst>
            </p:cNvPr>
            <p:cNvSpPr/>
            <p:nvPr/>
          </p:nvSpPr>
          <p:spPr>
            <a:xfrm>
              <a:off x="7007350" y="3553560"/>
              <a:ext cx="126471" cy="829986"/>
            </a:xfrm>
            <a:custGeom>
              <a:avLst/>
              <a:gdLst/>
              <a:ahLst/>
              <a:cxnLst/>
              <a:rect l="l" t="t" r="r" b="b"/>
              <a:pathLst>
                <a:path w="2792" h="18323" extrusionOk="0">
                  <a:moveTo>
                    <a:pt x="2791" y="1"/>
                  </a:moveTo>
                  <a:lnTo>
                    <a:pt x="1630" y="39"/>
                  </a:lnTo>
                  <a:lnTo>
                    <a:pt x="1" y="18322"/>
                  </a:lnTo>
                  <a:lnTo>
                    <a:pt x="1" y="18322"/>
                  </a:lnTo>
                  <a:lnTo>
                    <a:pt x="405" y="18285"/>
                  </a:lnTo>
                  <a:lnTo>
                    <a:pt x="2791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2410;p84">
              <a:extLst>
                <a:ext uri="{FF2B5EF4-FFF2-40B4-BE49-F238E27FC236}">
                  <a16:creationId xmlns:a16="http://schemas.microsoft.com/office/drawing/2014/main" id="{D0B8182E-1DBE-356F-E4F5-091C2CC699A1}"/>
                </a:ext>
              </a:extLst>
            </p:cNvPr>
            <p:cNvSpPr/>
            <p:nvPr/>
          </p:nvSpPr>
          <p:spPr>
            <a:xfrm>
              <a:off x="7393411" y="3536982"/>
              <a:ext cx="205379" cy="747635"/>
            </a:xfrm>
            <a:custGeom>
              <a:avLst/>
              <a:gdLst/>
              <a:ahLst/>
              <a:cxnLst/>
              <a:rect l="l" t="t" r="r" b="b"/>
              <a:pathLst>
                <a:path w="4534" h="16505" extrusionOk="0">
                  <a:moveTo>
                    <a:pt x="1036" y="1"/>
                  </a:moveTo>
                  <a:lnTo>
                    <a:pt x="1" y="38"/>
                  </a:lnTo>
                  <a:lnTo>
                    <a:pt x="4193" y="16504"/>
                  </a:lnTo>
                  <a:lnTo>
                    <a:pt x="4534" y="16466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2411;p84">
              <a:extLst>
                <a:ext uri="{FF2B5EF4-FFF2-40B4-BE49-F238E27FC236}">
                  <a16:creationId xmlns:a16="http://schemas.microsoft.com/office/drawing/2014/main" id="{55C0A6DD-8BBE-AB5D-C19C-3EB25659B662}"/>
                </a:ext>
              </a:extLst>
            </p:cNvPr>
            <p:cNvSpPr/>
            <p:nvPr/>
          </p:nvSpPr>
          <p:spPr>
            <a:xfrm>
              <a:off x="6697342" y="3394570"/>
              <a:ext cx="861468" cy="229069"/>
            </a:xfrm>
            <a:custGeom>
              <a:avLst/>
              <a:gdLst/>
              <a:ahLst/>
              <a:cxnLst/>
              <a:rect l="l" t="t" r="r" b="b"/>
              <a:pathLst>
                <a:path w="19018" h="5057" extrusionOk="0">
                  <a:moveTo>
                    <a:pt x="152" y="0"/>
                  </a:moveTo>
                  <a:cubicBezTo>
                    <a:pt x="152" y="0"/>
                    <a:pt x="1" y="1844"/>
                    <a:pt x="443" y="2286"/>
                  </a:cubicBezTo>
                  <a:cubicBezTo>
                    <a:pt x="897" y="2740"/>
                    <a:pt x="5822" y="4975"/>
                    <a:pt x="6946" y="5051"/>
                  </a:cubicBezTo>
                  <a:cubicBezTo>
                    <a:pt x="6995" y="5055"/>
                    <a:pt x="7061" y="5056"/>
                    <a:pt x="7143" y="5056"/>
                  </a:cubicBezTo>
                  <a:cubicBezTo>
                    <a:pt x="8901" y="5056"/>
                    <a:pt x="17812" y="4302"/>
                    <a:pt x="18234" y="3940"/>
                  </a:cubicBezTo>
                  <a:cubicBezTo>
                    <a:pt x="18689" y="3574"/>
                    <a:pt x="19017" y="619"/>
                    <a:pt x="19017" y="619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2412;p84">
              <a:extLst>
                <a:ext uri="{FF2B5EF4-FFF2-40B4-BE49-F238E27FC236}">
                  <a16:creationId xmlns:a16="http://schemas.microsoft.com/office/drawing/2014/main" id="{FB579B2E-6DEC-FA6A-8717-626F9DFE650F}"/>
                </a:ext>
              </a:extLst>
            </p:cNvPr>
            <p:cNvSpPr/>
            <p:nvPr/>
          </p:nvSpPr>
          <p:spPr>
            <a:xfrm>
              <a:off x="6572686" y="3197440"/>
              <a:ext cx="534828" cy="335337"/>
            </a:xfrm>
            <a:custGeom>
              <a:avLst/>
              <a:gdLst/>
              <a:ahLst/>
              <a:cxnLst/>
              <a:rect l="l" t="t" r="r" b="b"/>
              <a:pathLst>
                <a:path w="11807" h="7403" extrusionOk="0">
                  <a:moveTo>
                    <a:pt x="2971" y="0"/>
                  </a:moveTo>
                  <a:cubicBezTo>
                    <a:pt x="2634" y="0"/>
                    <a:pt x="2323" y="33"/>
                    <a:pt x="2046" y="110"/>
                  </a:cubicBezTo>
                  <a:cubicBezTo>
                    <a:pt x="76" y="653"/>
                    <a:pt x="76" y="1991"/>
                    <a:pt x="0" y="2622"/>
                  </a:cubicBezTo>
                  <a:cubicBezTo>
                    <a:pt x="0" y="2622"/>
                    <a:pt x="2652" y="4933"/>
                    <a:pt x="5101" y="5842"/>
                  </a:cubicBezTo>
                  <a:cubicBezTo>
                    <a:pt x="8713" y="7190"/>
                    <a:pt x="10521" y="7403"/>
                    <a:pt x="11303" y="7403"/>
                  </a:cubicBezTo>
                  <a:cubicBezTo>
                    <a:pt x="11664" y="7403"/>
                    <a:pt x="11806" y="7358"/>
                    <a:pt x="11806" y="7358"/>
                  </a:cubicBezTo>
                  <a:lnTo>
                    <a:pt x="10241" y="1221"/>
                  </a:lnTo>
                  <a:cubicBezTo>
                    <a:pt x="8017" y="1221"/>
                    <a:pt x="5020" y="0"/>
                    <a:pt x="2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2413;p84">
              <a:extLst>
                <a:ext uri="{FF2B5EF4-FFF2-40B4-BE49-F238E27FC236}">
                  <a16:creationId xmlns:a16="http://schemas.microsoft.com/office/drawing/2014/main" id="{9D8C43EA-9C3E-7A89-30CD-00266E51266A}"/>
                </a:ext>
              </a:extLst>
            </p:cNvPr>
            <p:cNvSpPr/>
            <p:nvPr/>
          </p:nvSpPr>
          <p:spPr>
            <a:xfrm>
              <a:off x="7148041" y="2144844"/>
              <a:ext cx="261457" cy="460494"/>
            </a:xfrm>
            <a:custGeom>
              <a:avLst/>
              <a:gdLst/>
              <a:ahLst/>
              <a:cxnLst/>
              <a:rect l="l" t="t" r="r" b="b"/>
              <a:pathLst>
                <a:path w="5772" h="10166" extrusionOk="0">
                  <a:moveTo>
                    <a:pt x="620" y="0"/>
                  </a:moveTo>
                  <a:cubicBezTo>
                    <a:pt x="481" y="922"/>
                    <a:pt x="317" y="2387"/>
                    <a:pt x="304" y="2942"/>
                  </a:cubicBezTo>
                  <a:cubicBezTo>
                    <a:pt x="279" y="3498"/>
                    <a:pt x="1" y="4218"/>
                    <a:pt x="190" y="5190"/>
                  </a:cubicBezTo>
                  <a:cubicBezTo>
                    <a:pt x="380" y="6175"/>
                    <a:pt x="683" y="6617"/>
                    <a:pt x="961" y="6933"/>
                  </a:cubicBezTo>
                  <a:cubicBezTo>
                    <a:pt x="1251" y="7248"/>
                    <a:pt x="2034" y="6970"/>
                    <a:pt x="2160" y="7387"/>
                  </a:cubicBezTo>
                  <a:cubicBezTo>
                    <a:pt x="2299" y="7791"/>
                    <a:pt x="1870" y="9509"/>
                    <a:pt x="1870" y="9509"/>
                  </a:cubicBezTo>
                  <a:lnTo>
                    <a:pt x="5771" y="10165"/>
                  </a:lnTo>
                  <a:lnTo>
                    <a:pt x="5279" y="7450"/>
                  </a:lnTo>
                  <a:lnTo>
                    <a:pt x="5494" y="99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2414;p84">
              <a:extLst>
                <a:ext uri="{FF2B5EF4-FFF2-40B4-BE49-F238E27FC236}">
                  <a16:creationId xmlns:a16="http://schemas.microsoft.com/office/drawing/2014/main" id="{9D34A2C6-BD11-D644-536C-6A25777A773A}"/>
                </a:ext>
              </a:extLst>
            </p:cNvPr>
            <p:cNvSpPr/>
            <p:nvPr/>
          </p:nvSpPr>
          <p:spPr>
            <a:xfrm>
              <a:off x="7144643" y="2048589"/>
              <a:ext cx="390691" cy="433769"/>
            </a:xfrm>
            <a:custGeom>
              <a:avLst/>
              <a:gdLst/>
              <a:ahLst/>
              <a:cxnLst/>
              <a:rect l="l" t="t" r="r" b="b"/>
              <a:pathLst>
                <a:path w="8625" h="9576" extrusionOk="0">
                  <a:moveTo>
                    <a:pt x="3941" y="0"/>
                  </a:moveTo>
                  <a:cubicBezTo>
                    <a:pt x="2578" y="0"/>
                    <a:pt x="1694" y="364"/>
                    <a:pt x="1137" y="572"/>
                  </a:cubicBezTo>
                  <a:cubicBezTo>
                    <a:pt x="745" y="711"/>
                    <a:pt x="354" y="901"/>
                    <a:pt x="0" y="1128"/>
                  </a:cubicBezTo>
                  <a:lnTo>
                    <a:pt x="0" y="1418"/>
                  </a:lnTo>
                  <a:cubicBezTo>
                    <a:pt x="38" y="2807"/>
                    <a:pt x="556" y="3224"/>
                    <a:pt x="1010" y="3565"/>
                  </a:cubicBezTo>
                  <a:cubicBezTo>
                    <a:pt x="1503" y="3918"/>
                    <a:pt x="1844" y="4373"/>
                    <a:pt x="1844" y="4966"/>
                  </a:cubicBezTo>
                  <a:cubicBezTo>
                    <a:pt x="1856" y="5573"/>
                    <a:pt x="1806" y="6254"/>
                    <a:pt x="1932" y="6494"/>
                  </a:cubicBezTo>
                  <a:lnTo>
                    <a:pt x="2248" y="6595"/>
                  </a:lnTo>
                  <a:cubicBezTo>
                    <a:pt x="2248" y="6595"/>
                    <a:pt x="2197" y="5775"/>
                    <a:pt x="2740" y="5446"/>
                  </a:cubicBezTo>
                  <a:cubicBezTo>
                    <a:pt x="2823" y="5397"/>
                    <a:pt x="2898" y="5375"/>
                    <a:pt x="2964" y="5375"/>
                  </a:cubicBezTo>
                  <a:cubicBezTo>
                    <a:pt x="3323" y="5375"/>
                    <a:pt x="3446" y="6010"/>
                    <a:pt x="3372" y="6393"/>
                  </a:cubicBezTo>
                  <a:cubicBezTo>
                    <a:pt x="3283" y="6861"/>
                    <a:pt x="2639" y="7454"/>
                    <a:pt x="2639" y="7454"/>
                  </a:cubicBezTo>
                  <a:cubicBezTo>
                    <a:pt x="2639" y="7454"/>
                    <a:pt x="2702" y="7808"/>
                    <a:pt x="2728" y="8111"/>
                  </a:cubicBezTo>
                  <a:cubicBezTo>
                    <a:pt x="2753" y="8426"/>
                    <a:pt x="3220" y="9070"/>
                    <a:pt x="3548" y="9184"/>
                  </a:cubicBezTo>
                  <a:cubicBezTo>
                    <a:pt x="3864" y="9285"/>
                    <a:pt x="5354" y="9575"/>
                    <a:pt x="5354" y="9575"/>
                  </a:cubicBezTo>
                  <a:cubicBezTo>
                    <a:pt x="6276" y="8679"/>
                    <a:pt x="7046" y="7669"/>
                    <a:pt x="7677" y="6557"/>
                  </a:cubicBezTo>
                  <a:cubicBezTo>
                    <a:pt x="8624" y="4815"/>
                    <a:pt x="8271" y="3363"/>
                    <a:pt x="7690" y="3035"/>
                  </a:cubicBezTo>
                  <a:cubicBezTo>
                    <a:pt x="7690" y="3035"/>
                    <a:pt x="7753" y="560"/>
                    <a:pt x="5480" y="143"/>
                  </a:cubicBezTo>
                  <a:cubicBezTo>
                    <a:pt x="4909" y="41"/>
                    <a:pt x="4398" y="0"/>
                    <a:pt x="3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2415;p84">
              <a:extLst>
                <a:ext uri="{FF2B5EF4-FFF2-40B4-BE49-F238E27FC236}">
                  <a16:creationId xmlns:a16="http://schemas.microsoft.com/office/drawing/2014/main" id="{EF1CCB96-0359-2732-257C-70ABC6F5B2AD}"/>
                </a:ext>
              </a:extLst>
            </p:cNvPr>
            <p:cNvSpPr/>
            <p:nvPr/>
          </p:nvSpPr>
          <p:spPr>
            <a:xfrm>
              <a:off x="6925545" y="2522661"/>
              <a:ext cx="648705" cy="1009002"/>
            </a:xfrm>
            <a:custGeom>
              <a:avLst/>
              <a:gdLst/>
              <a:ahLst/>
              <a:cxnLst/>
              <a:rect l="l" t="t" r="r" b="b"/>
              <a:pathLst>
                <a:path w="14321" h="22275" extrusionOk="0">
                  <a:moveTo>
                    <a:pt x="9344" y="1"/>
                  </a:moveTo>
                  <a:cubicBezTo>
                    <a:pt x="8074" y="1"/>
                    <a:pt x="7059" y="157"/>
                    <a:pt x="7059" y="157"/>
                  </a:cubicBezTo>
                  <a:lnTo>
                    <a:pt x="4648" y="1168"/>
                  </a:lnTo>
                  <a:cubicBezTo>
                    <a:pt x="4067" y="1748"/>
                    <a:pt x="1908" y="5574"/>
                    <a:pt x="1908" y="5574"/>
                  </a:cubicBezTo>
                  <a:cubicBezTo>
                    <a:pt x="1908" y="5574"/>
                    <a:pt x="1731" y="8516"/>
                    <a:pt x="1302" y="10777"/>
                  </a:cubicBezTo>
                  <a:cubicBezTo>
                    <a:pt x="872" y="13037"/>
                    <a:pt x="1" y="16156"/>
                    <a:pt x="1" y="16156"/>
                  </a:cubicBezTo>
                  <a:cubicBezTo>
                    <a:pt x="1" y="16156"/>
                    <a:pt x="809" y="21989"/>
                    <a:pt x="4016" y="22255"/>
                  </a:cubicBezTo>
                  <a:cubicBezTo>
                    <a:pt x="4188" y="22268"/>
                    <a:pt x="4367" y="22275"/>
                    <a:pt x="4554" y="22275"/>
                  </a:cubicBezTo>
                  <a:cubicBezTo>
                    <a:pt x="7851" y="22275"/>
                    <a:pt x="13247" y="20272"/>
                    <a:pt x="13247" y="20272"/>
                  </a:cubicBezTo>
                  <a:cubicBezTo>
                    <a:pt x="13247" y="20272"/>
                    <a:pt x="11896" y="14678"/>
                    <a:pt x="12578" y="11648"/>
                  </a:cubicBezTo>
                  <a:cubicBezTo>
                    <a:pt x="13272" y="8605"/>
                    <a:pt x="14320" y="2544"/>
                    <a:pt x="13966" y="1849"/>
                  </a:cubicBezTo>
                  <a:cubicBezTo>
                    <a:pt x="13626" y="1155"/>
                    <a:pt x="12931" y="372"/>
                    <a:pt x="11024" y="107"/>
                  </a:cubicBezTo>
                  <a:cubicBezTo>
                    <a:pt x="10457" y="28"/>
                    <a:pt x="9878" y="1"/>
                    <a:pt x="9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2416;p84">
              <a:extLst>
                <a:ext uri="{FF2B5EF4-FFF2-40B4-BE49-F238E27FC236}">
                  <a16:creationId xmlns:a16="http://schemas.microsoft.com/office/drawing/2014/main" id="{C526716A-AB70-6821-8CA6-8ECFF4B369FC}"/>
                </a:ext>
              </a:extLst>
            </p:cNvPr>
            <p:cNvSpPr/>
            <p:nvPr/>
          </p:nvSpPr>
          <p:spPr>
            <a:xfrm>
              <a:off x="6434804" y="2741397"/>
              <a:ext cx="725892" cy="299688"/>
            </a:xfrm>
            <a:custGeom>
              <a:avLst/>
              <a:gdLst/>
              <a:ahLst/>
              <a:cxnLst/>
              <a:rect l="l" t="t" r="r" b="b"/>
              <a:pathLst>
                <a:path w="16025" h="6616" extrusionOk="0">
                  <a:moveTo>
                    <a:pt x="13070" y="0"/>
                  </a:moveTo>
                  <a:cubicBezTo>
                    <a:pt x="13070" y="0"/>
                    <a:pt x="10974" y="3561"/>
                    <a:pt x="10683" y="4041"/>
                  </a:cubicBezTo>
                  <a:cubicBezTo>
                    <a:pt x="10590" y="4189"/>
                    <a:pt x="10413" y="4249"/>
                    <a:pt x="10139" y="4249"/>
                  </a:cubicBezTo>
                  <a:cubicBezTo>
                    <a:pt x="9521" y="4249"/>
                    <a:pt x="8409" y="3943"/>
                    <a:pt x="6643" y="3637"/>
                  </a:cubicBezTo>
                  <a:cubicBezTo>
                    <a:pt x="4446" y="3245"/>
                    <a:pt x="3953" y="3056"/>
                    <a:pt x="3183" y="2867"/>
                  </a:cubicBezTo>
                  <a:cubicBezTo>
                    <a:pt x="2456" y="2700"/>
                    <a:pt x="1943" y="2600"/>
                    <a:pt x="1601" y="2600"/>
                  </a:cubicBezTo>
                  <a:cubicBezTo>
                    <a:pt x="1580" y="2600"/>
                    <a:pt x="1561" y="2601"/>
                    <a:pt x="1541" y="2602"/>
                  </a:cubicBezTo>
                  <a:cubicBezTo>
                    <a:pt x="1175" y="2614"/>
                    <a:pt x="809" y="2639"/>
                    <a:pt x="456" y="2703"/>
                  </a:cubicBezTo>
                  <a:cubicBezTo>
                    <a:pt x="329" y="2753"/>
                    <a:pt x="304" y="2841"/>
                    <a:pt x="380" y="2892"/>
                  </a:cubicBezTo>
                  <a:cubicBezTo>
                    <a:pt x="418" y="2908"/>
                    <a:pt x="532" y="2913"/>
                    <a:pt x="657" y="2913"/>
                  </a:cubicBezTo>
                  <a:cubicBezTo>
                    <a:pt x="825" y="2913"/>
                    <a:pt x="1011" y="2905"/>
                    <a:pt x="1062" y="2905"/>
                  </a:cubicBezTo>
                  <a:cubicBezTo>
                    <a:pt x="1188" y="2942"/>
                    <a:pt x="1302" y="3018"/>
                    <a:pt x="1415" y="3094"/>
                  </a:cubicBezTo>
                  <a:cubicBezTo>
                    <a:pt x="1201" y="3056"/>
                    <a:pt x="986" y="3031"/>
                    <a:pt x="771" y="3018"/>
                  </a:cubicBezTo>
                  <a:cubicBezTo>
                    <a:pt x="620" y="3031"/>
                    <a:pt x="456" y="3056"/>
                    <a:pt x="304" y="3094"/>
                  </a:cubicBezTo>
                  <a:cubicBezTo>
                    <a:pt x="203" y="3132"/>
                    <a:pt x="102" y="3195"/>
                    <a:pt x="14" y="3271"/>
                  </a:cubicBezTo>
                  <a:cubicBezTo>
                    <a:pt x="1" y="3321"/>
                    <a:pt x="64" y="3384"/>
                    <a:pt x="102" y="3397"/>
                  </a:cubicBezTo>
                  <a:cubicBezTo>
                    <a:pt x="216" y="3397"/>
                    <a:pt x="342" y="3384"/>
                    <a:pt x="456" y="3359"/>
                  </a:cubicBezTo>
                  <a:lnTo>
                    <a:pt x="456" y="3359"/>
                  </a:lnTo>
                  <a:cubicBezTo>
                    <a:pt x="456" y="3359"/>
                    <a:pt x="430" y="3485"/>
                    <a:pt x="519" y="3523"/>
                  </a:cubicBezTo>
                  <a:cubicBezTo>
                    <a:pt x="538" y="3532"/>
                    <a:pt x="577" y="3534"/>
                    <a:pt x="626" y="3534"/>
                  </a:cubicBezTo>
                  <a:cubicBezTo>
                    <a:pt x="682" y="3534"/>
                    <a:pt x="751" y="3531"/>
                    <a:pt x="822" y="3531"/>
                  </a:cubicBezTo>
                  <a:cubicBezTo>
                    <a:pt x="974" y="3531"/>
                    <a:pt x="1134" y="3544"/>
                    <a:pt x="1188" y="3624"/>
                  </a:cubicBezTo>
                  <a:cubicBezTo>
                    <a:pt x="1302" y="3776"/>
                    <a:pt x="1428" y="4091"/>
                    <a:pt x="1807" y="4167"/>
                  </a:cubicBezTo>
                  <a:cubicBezTo>
                    <a:pt x="1892" y="4184"/>
                    <a:pt x="1989" y="4190"/>
                    <a:pt x="2092" y="4190"/>
                  </a:cubicBezTo>
                  <a:cubicBezTo>
                    <a:pt x="2276" y="4190"/>
                    <a:pt x="2481" y="4172"/>
                    <a:pt x="2678" y="4172"/>
                  </a:cubicBezTo>
                  <a:cubicBezTo>
                    <a:pt x="2859" y="4172"/>
                    <a:pt x="3034" y="4187"/>
                    <a:pt x="3183" y="4243"/>
                  </a:cubicBezTo>
                  <a:cubicBezTo>
                    <a:pt x="3587" y="4395"/>
                    <a:pt x="5784" y="5506"/>
                    <a:pt x="7893" y="6175"/>
                  </a:cubicBezTo>
                  <a:cubicBezTo>
                    <a:pt x="8921" y="6493"/>
                    <a:pt x="9810" y="6616"/>
                    <a:pt x="10515" y="6616"/>
                  </a:cubicBezTo>
                  <a:cubicBezTo>
                    <a:pt x="11264" y="6616"/>
                    <a:pt x="11805" y="6477"/>
                    <a:pt x="12085" y="6289"/>
                  </a:cubicBezTo>
                  <a:cubicBezTo>
                    <a:pt x="12628" y="5935"/>
                    <a:pt x="16025" y="758"/>
                    <a:pt x="16025" y="758"/>
                  </a:cubicBezTo>
                  <a:lnTo>
                    <a:pt x="130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2417;p84">
              <a:extLst>
                <a:ext uri="{FF2B5EF4-FFF2-40B4-BE49-F238E27FC236}">
                  <a16:creationId xmlns:a16="http://schemas.microsoft.com/office/drawing/2014/main" id="{B9096BB8-A357-EF73-1767-38C0DDC5B07B}"/>
                </a:ext>
              </a:extLst>
            </p:cNvPr>
            <p:cNvSpPr/>
            <p:nvPr/>
          </p:nvSpPr>
          <p:spPr>
            <a:xfrm>
              <a:off x="6430863" y="2870446"/>
              <a:ext cx="83529" cy="20067"/>
            </a:xfrm>
            <a:custGeom>
              <a:avLst/>
              <a:gdLst/>
              <a:ahLst/>
              <a:cxnLst/>
              <a:rect l="l" t="t" r="r" b="b"/>
              <a:pathLst>
                <a:path w="1844" h="443" extrusionOk="0">
                  <a:moveTo>
                    <a:pt x="889" y="0"/>
                  </a:moveTo>
                  <a:cubicBezTo>
                    <a:pt x="756" y="0"/>
                    <a:pt x="623" y="6"/>
                    <a:pt x="492" y="18"/>
                  </a:cubicBezTo>
                  <a:cubicBezTo>
                    <a:pt x="328" y="18"/>
                    <a:pt x="176" y="93"/>
                    <a:pt x="63" y="220"/>
                  </a:cubicBezTo>
                  <a:cubicBezTo>
                    <a:pt x="0" y="282"/>
                    <a:pt x="24" y="387"/>
                    <a:pt x="118" y="387"/>
                  </a:cubicBezTo>
                  <a:cubicBezTo>
                    <a:pt x="139" y="387"/>
                    <a:pt x="162" y="382"/>
                    <a:pt x="189" y="371"/>
                  </a:cubicBezTo>
                  <a:cubicBezTo>
                    <a:pt x="365" y="305"/>
                    <a:pt x="551" y="268"/>
                    <a:pt x="739" y="268"/>
                  </a:cubicBezTo>
                  <a:cubicBezTo>
                    <a:pt x="766" y="268"/>
                    <a:pt x="793" y="269"/>
                    <a:pt x="820" y="270"/>
                  </a:cubicBezTo>
                  <a:cubicBezTo>
                    <a:pt x="936" y="291"/>
                    <a:pt x="1217" y="443"/>
                    <a:pt x="1410" y="443"/>
                  </a:cubicBezTo>
                  <a:cubicBezTo>
                    <a:pt x="1449" y="443"/>
                    <a:pt x="1485" y="437"/>
                    <a:pt x="1515" y="422"/>
                  </a:cubicBezTo>
                  <a:cubicBezTo>
                    <a:pt x="1616" y="371"/>
                    <a:pt x="1729" y="333"/>
                    <a:pt x="1843" y="321"/>
                  </a:cubicBezTo>
                  <a:lnTo>
                    <a:pt x="1376" y="30"/>
                  </a:lnTo>
                  <a:cubicBezTo>
                    <a:pt x="1216" y="9"/>
                    <a:pt x="1052" y="0"/>
                    <a:pt x="8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2418;p84">
              <a:extLst>
                <a:ext uri="{FF2B5EF4-FFF2-40B4-BE49-F238E27FC236}">
                  <a16:creationId xmlns:a16="http://schemas.microsoft.com/office/drawing/2014/main" id="{85D56C11-0615-E6BF-E77B-389DA0D07889}"/>
                </a:ext>
              </a:extLst>
            </p:cNvPr>
            <p:cNvSpPr/>
            <p:nvPr/>
          </p:nvSpPr>
          <p:spPr>
            <a:xfrm>
              <a:off x="6945566" y="2575793"/>
              <a:ext cx="268841" cy="354408"/>
            </a:xfrm>
            <a:custGeom>
              <a:avLst/>
              <a:gdLst/>
              <a:ahLst/>
              <a:cxnLst/>
              <a:rect l="l" t="t" r="r" b="b"/>
              <a:pathLst>
                <a:path w="5935" h="7824" extrusionOk="0">
                  <a:moveTo>
                    <a:pt x="4304" y="0"/>
                  </a:moveTo>
                  <a:cubicBezTo>
                    <a:pt x="4272" y="0"/>
                    <a:pt x="4239" y="2"/>
                    <a:pt x="4206" y="7"/>
                  </a:cubicBezTo>
                  <a:cubicBezTo>
                    <a:pt x="3069" y="159"/>
                    <a:pt x="1933" y="1863"/>
                    <a:pt x="1403" y="2962"/>
                  </a:cubicBezTo>
                  <a:cubicBezTo>
                    <a:pt x="796" y="4225"/>
                    <a:pt x="1" y="6119"/>
                    <a:pt x="1" y="6119"/>
                  </a:cubicBezTo>
                  <a:cubicBezTo>
                    <a:pt x="544" y="6598"/>
                    <a:pt x="1125" y="7015"/>
                    <a:pt x="1756" y="7369"/>
                  </a:cubicBezTo>
                  <a:cubicBezTo>
                    <a:pt x="2552" y="7823"/>
                    <a:pt x="3107" y="7823"/>
                    <a:pt x="3107" y="7823"/>
                  </a:cubicBezTo>
                  <a:cubicBezTo>
                    <a:pt x="3107" y="7823"/>
                    <a:pt x="4938" y="5134"/>
                    <a:pt x="5443" y="4060"/>
                  </a:cubicBezTo>
                  <a:cubicBezTo>
                    <a:pt x="5935" y="3028"/>
                    <a:pt x="5470" y="0"/>
                    <a:pt x="4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2419;p84">
              <a:extLst>
                <a:ext uri="{FF2B5EF4-FFF2-40B4-BE49-F238E27FC236}">
                  <a16:creationId xmlns:a16="http://schemas.microsoft.com/office/drawing/2014/main" id="{7CDEC792-AAB3-F796-BAA3-23D50C412C9D}"/>
                </a:ext>
              </a:extLst>
            </p:cNvPr>
            <p:cNvSpPr/>
            <p:nvPr/>
          </p:nvSpPr>
          <p:spPr>
            <a:xfrm>
              <a:off x="6985064" y="2552058"/>
              <a:ext cx="702428" cy="984722"/>
            </a:xfrm>
            <a:custGeom>
              <a:avLst/>
              <a:gdLst/>
              <a:ahLst/>
              <a:cxnLst/>
              <a:rect l="l" t="t" r="r" b="b"/>
              <a:pathLst>
                <a:path w="15507" h="21739" extrusionOk="0">
                  <a:moveTo>
                    <a:pt x="10075" y="0"/>
                  </a:moveTo>
                  <a:cubicBezTo>
                    <a:pt x="4864" y="0"/>
                    <a:pt x="2700" y="3828"/>
                    <a:pt x="2361" y="5468"/>
                  </a:cubicBezTo>
                  <a:cubicBezTo>
                    <a:pt x="2008" y="7135"/>
                    <a:pt x="240" y="20469"/>
                    <a:pt x="0" y="21467"/>
                  </a:cubicBezTo>
                  <a:cubicBezTo>
                    <a:pt x="0" y="21467"/>
                    <a:pt x="898" y="21739"/>
                    <a:pt x="3048" y="21739"/>
                  </a:cubicBezTo>
                  <a:cubicBezTo>
                    <a:pt x="3828" y="21739"/>
                    <a:pt x="4772" y="21703"/>
                    <a:pt x="5897" y="21606"/>
                  </a:cubicBezTo>
                  <a:cubicBezTo>
                    <a:pt x="11945" y="21101"/>
                    <a:pt x="12602" y="20810"/>
                    <a:pt x="12602" y="20810"/>
                  </a:cubicBezTo>
                  <a:cubicBezTo>
                    <a:pt x="12602" y="20810"/>
                    <a:pt x="15165" y="7413"/>
                    <a:pt x="15165" y="6100"/>
                  </a:cubicBezTo>
                  <a:cubicBezTo>
                    <a:pt x="15165" y="4786"/>
                    <a:pt x="15506" y="64"/>
                    <a:pt x="10203" y="1"/>
                  </a:cubicBezTo>
                  <a:cubicBezTo>
                    <a:pt x="10160" y="0"/>
                    <a:pt x="10118" y="0"/>
                    <a:pt x="10075" y="0"/>
                  </a:cubicBezTo>
                  <a:close/>
                </a:path>
              </a:pathLst>
            </a:custGeom>
            <a:solidFill>
              <a:srgbClr val="CAD5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3" name="Google Shape;2420;p84">
              <a:extLst>
                <a:ext uri="{FF2B5EF4-FFF2-40B4-BE49-F238E27FC236}">
                  <a16:creationId xmlns:a16="http://schemas.microsoft.com/office/drawing/2014/main" id="{2383247B-8223-002D-8CC4-D14B06084CDF}"/>
                </a:ext>
              </a:extLst>
            </p:cNvPr>
            <p:cNvGrpSpPr/>
            <p:nvPr/>
          </p:nvGrpSpPr>
          <p:grpSpPr>
            <a:xfrm rot="1000189">
              <a:off x="6282751" y="1604647"/>
              <a:ext cx="105615" cy="140195"/>
              <a:chOff x="3796922" y="2594725"/>
              <a:chExt cx="314603" cy="417525"/>
            </a:xfrm>
          </p:grpSpPr>
          <p:sp>
            <p:nvSpPr>
              <p:cNvPr id="4344" name="Google Shape;2421;p84">
                <a:extLst>
                  <a:ext uri="{FF2B5EF4-FFF2-40B4-BE49-F238E27FC236}">
                    <a16:creationId xmlns:a16="http://schemas.microsoft.com/office/drawing/2014/main" id="{A58E324B-A483-2E30-9710-027DBFB49A59}"/>
                  </a:ext>
                </a:extLst>
              </p:cNvPr>
              <p:cNvSpPr/>
              <p:nvPr/>
            </p:nvSpPr>
            <p:spPr>
              <a:xfrm>
                <a:off x="3836622" y="2710037"/>
                <a:ext cx="5672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01" extrusionOk="0">
                    <a:moveTo>
                      <a:pt x="1210" y="0"/>
                    </a:moveTo>
                    <a:cubicBezTo>
                      <a:pt x="605" y="0"/>
                      <a:pt x="76" y="454"/>
                      <a:pt x="76" y="1059"/>
                    </a:cubicBezTo>
                    <a:cubicBezTo>
                      <a:pt x="0" y="1664"/>
                      <a:pt x="454" y="2193"/>
                      <a:pt x="1135" y="2193"/>
                    </a:cubicBezTo>
                    <a:cubicBezTo>
                      <a:pt x="1173" y="2198"/>
                      <a:pt x="1212" y="2200"/>
                      <a:pt x="1250" y="2200"/>
                    </a:cubicBezTo>
                    <a:cubicBezTo>
                      <a:pt x="1805" y="2200"/>
                      <a:pt x="2269" y="1701"/>
                      <a:pt x="2269" y="1134"/>
                    </a:cubicBezTo>
                    <a:cubicBezTo>
                      <a:pt x="2269" y="530"/>
                      <a:pt x="1815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2422;p84">
                <a:extLst>
                  <a:ext uri="{FF2B5EF4-FFF2-40B4-BE49-F238E27FC236}">
                    <a16:creationId xmlns:a16="http://schemas.microsoft.com/office/drawing/2014/main" id="{21595D3E-176D-03B6-5592-3D3FFFD373F8}"/>
                  </a:ext>
                </a:extLst>
              </p:cNvPr>
              <p:cNvSpPr/>
              <p:nvPr/>
            </p:nvSpPr>
            <p:spPr>
              <a:xfrm>
                <a:off x="3796922" y="2614112"/>
                <a:ext cx="68075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023" extrusionOk="0">
                    <a:moveTo>
                      <a:pt x="1476" y="1"/>
                    </a:moveTo>
                    <a:cubicBezTo>
                      <a:pt x="1280" y="1"/>
                      <a:pt x="1084" y="44"/>
                      <a:pt x="908" y="132"/>
                    </a:cubicBezTo>
                    <a:cubicBezTo>
                      <a:pt x="227" y="510"/>
                      <a:pt x="0" y="1342"/>
                      <a:pt x="303" y="2023"/>
                    </a:cubicBezTo>
                    <a:lnTo>
                      <a:pt x="2723" y="813"/>
                    </a:lnTo>
                    <a:lnTo>
                      <a:pt x="2647" y="737"/>
                    </a:lnTo>
                    <a:cubicBezTo>
                      <a:pt x="2433" y="255"/>
                      <a:pt x="1953" y="1"/>
                      <a:pt x="1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2423;p84">
                <a:extLst>
                  <a:ext uri="{FF2B5EF4-FFF2-40B4-BE49-F238E27FC236}">
                    <a16:creationId xmlns:a16="http://schemas.microsoft.com/office/drawing/2014/main" id="{D29A644C-BE83-8C59-C1D1-3867213FA086}"/>
                  </a:ext>
                </a:extLst>
              </p:cNvPr>
              <p:cNvSpPr/>
              <p:nvPr/>
            </p:nvSpPr>
            <p:spPr>
              <a:xfrm>
                <a:off x="3927163" y="2965225"/>
                <a:ext cx="69950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881" extrusionOk="0">
                    <a:moveTo>
                      <a:pt x="227" y="0"/>
                    </a:moveTo>
                    <a:lnTo>
                      <a:pt x="227" y="0"/>
                    </a:lnTo>
                    <a:cubicBezTo>
                      <a:pt x="0" y="681"/>
                      <a:pt x="378" y="1437"/>
                      <a:pt x="1059" y="1739"/>
                    </a:cubicBezTo>
                    <a:cubicBezTo>
                      <a:pt x="1059" y="1815"/>
                      <a:pt x="1059" y="1815"/>
                      <a:pt x="1059" y="1815"/>
                    </a:cubicBezTo>
                    <a:cubicBezTo>
                      <a:pt x="1191" y="1859"/>
                      <a:pt x="1329" y="1880"/>
                      <a:pt x="1468" y="1880"/>
                    </a:cubicBezTo>
                    <a:cubicBezTo>
                      <a:pt x="2040" y="1880"/>
                      <a:pt x="2615" y="1517"/>
                      <a:pt x="2798" y="908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2424;p84">
                <a:extLst>
                  <a:ext uri="{FF2B5EF4-FFF2-40B4-BE49-F238E27FC236}">
                    <a16:creationId xmlns:a16="http://schemas.microsoft.com/office/drawing/2014/main" id="{DCECDFE2-113E-F64A-16B2-1F41FC7DA15F}"/>
                  </a:ext>
                </a:extLst>
              </p:cNvPr>
              <p:cNvSpPr/>
              <p:nvPr/>
            </p:nvSpPr>
            <p:spPr>
              <a:xfrm>
                <a:off x="4045350" y="2594725"/>
                <a:ext cx="6617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2231" extrusionOk="0">
                    <a:moveTo>
                      <a:pt x="1106" y="1"/>
                    </a:moveTo>
                    <a:cubicBezTo>
                      <a:pt x="688" y="1"/>
                      <a:pt x="275" y="201"/>
                      <a:pt x="0" y="567"/>
                    </a:cubicBezTo>
                    <a:lnTo>
                      <a:pt x="2193" y="2231"/>
                    </a:lnTo>
                    <a:cubicBezTo>
                      <a:pt x="2647" y="1626"/>
                      <a:pt x="2495" y="794"/>
                      <a:pt x="1890" y="265"/>
                    </a:cubicBezTo>
                    <a:cubicBezTo>
                      <a:pt x="1652" y="86"/>
                      <a:pt x="1378" y="1"/>
                      <a:pt x="1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2425;p84">
                <a:extLst>
                  <a:ext uri="{FF2B5EF4-FFF2-40B4-BE49-F238E27FC236}">
                    <a16:creationId xmlns:a16="http://schemas.microsoft.com/office/drawing/2014/main" id="{3F93B3F8-F784-18B7-EFB8-64C710EB6EAC}"/>
                  </a:ext>
                </a:extLst>
              </p:cNvPr>
              <p:cNvSpPr/>
              <p:nvPr/>
            </p:nvSpPr>
            <p:spPr>
              <a:xfrm>
                <a:off x="4026425" y="2695850"/>
                <a:ext cx="5675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194" extrusionOk="0">
                    <a:moveTo>
                      <a:pt x="1135" y="0"/>
                    </a:moveTo>
                    <a:cubicBezTo>
                      <a:pt x="530" y="0"/>
                      <a:pt x="1" y="454"/>
                      <a:pt x="1" y="1059"/>
                    </a:cubicBezTo>
                    <a:cubicBezTo>
                      <a:pt x="1" y="1664"/>
                      <a:pt x="455" y="2193"/>
                      <a:pt x="1060" y="2193"/>
                    </a:cubicBezTo>
                    <a:cubicBezTo>
                      <a:pt x="1664" y="2193"/>
                      <a:pt x="2194" y="1740"/>
                      <a:pt x="2194" y="1135"/>
                    </a:cubicBezTo>
                    <a:cubicBezTo>
                      <a:pt x="2269" y="530"/>
                      <a:pt x="1740" y="0"/>
                      <a:pt x="1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2426;p84">
                <a:extLst>
                  <a:ext uri="{FF2B5EF4-FFF2-40B4-BE49-F238E27FC236}">
                    <a16:creationId xmlns:a16="http://schemas.microsoft.com/office/drawing/2014/main" id="{D397DB56-2328-1ABB-9EBF-9E86188AF7D1}"/>
                  </a:ext>
                </a:extLst>
              </p:cNvPr>
              <p:cNvSpPr/>
              <p:nvPr/>
            </p:nvSpPr>
            <p:spPr>
              <a:xfrm>
                <a:off x="3971456" y="2712292"/>
                <a:ext cx="945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6655" extrusionOk="0">
                    <a:moveTo>
                      <a:pt x="0" y="0"/>
                    </a:moveTo>
                    <a:lnTo>
                      <a:pt x="227" y="5293"/>
                    </a:lnTo>
                    <a:lnTo>
                      <a:pt x="303" y="6654"/>
                    </a:lnTo>
                    <a:lnTo>
                      <a:pt x="3781" y="5520"/>
                    </a:lnTo>
                    <a:lnTo>
                      <a:pt x="3252" y="46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51" name="Google Shape;4685;p123">
            <a:extLst>
              <a:ext uri="{FF2B5EF4-FFF2-40B4-BE49-F238E27FC236}">
                <a16:creationId xmlns:a16="http://schemas.microsoft.com/office/drawing/2014/main" id="{0A42414D-908D-1E6A-69A1-18A01EFC8B65}"/>
              </a:ext>
            </a:extLst>
          </p:cNvPr>
          <p:cNvGrpSpPr>
            <a:grpSpLocks noChangeAspect="1"/>
          </p:cNvGrpSpPr>
          <p:nvPr/>
        </p:nvGrpSpPr>
        <p:grpSpPr>
          <a:xfrm>
            <a:off x="1591851" y="3003204"/>
            <a:ext cx="417133" cy="720000"/>
            <a:chOff x="7997925" y="347225"/>
            <a:chExt cx="1231475" cy="2125649"/>
          </a:xfrm>
        </p:grpSpPr>
        <p:sp>
          <p:nvSpPr>
            <p:cNvPr id="4352" name="Google Shape;4686;p123">
              <a:extLst>
                <a:ext uri="{FF2B5EF4-FFF2-40B4-BE49-F238E27FC236}">
                  <a16:creationId xmlns:a16="http://schemas.microsoft.com/office/drawing/2014/main" id="{70EE1556-2340-BFC9-465C-2E63D7BF3B20}"/>
                </a:ext>
              </a:extLst>
            </p:cNvPr>
            <p:cNvSpPr/>
            <p:nvPr/>
          </p:nvSpPr>
          <p:spPr>
            <a:xfrm>
              <a:off x="8612125" y="702125"/>
              <a:ext cx="614225" cy="1769975"/>
            </a:xfrm>
            <a:custGeom>
              <a:avLst/>
              <a:gdLst/>
              <a:ahLst/>
              <a:cxnLst/>
              <a:rect l="l" t="t" r="r" b="b"/>
              <a:pathLst>
                <a:path w="24569" h="70799" extrusionOk="0">
                  <a:moveTo>
                    <a:pt x="24568" y="0"/>
                  </a:moveTo>
                  <a:lnTo>
                    <a:pt x="61" y="13677"/>
                  </a:lnTo>
                  <a:lnTo>
                    <a:pt x="0" y="70799"/>
                  </a:lnTo>
                  <a:lnTo>
                    <a:pt x="0" y="70799"/>
                  </a:lnTo>
                  <a:lnTo>
                    <a:pt x="24568" y="57000"/>
                  </a:lnTo>
                  <a:lnTo>
                    <a:pt x="24568" y="0"/>
                  </a:lnTo>
                  <a:close/>
                </a:path>
              </a:pathLst>
            </a:custGeom>
            <a:solidFill>
              <a:srgbClr val="5C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687;p123">
              <a:extLst>
                <a:ext uri="{FF2B5EF4-FFF2-40B4-BE49-F238E27FC236}">
                  <a16:creationId xmlns:a16="http://schemas.microsoft.com/office/drawing/2014/main" id="{11FF4E0B-18FD-0F3B-B3F9-C09E83CE0F82}"/>
                </a:ext>
              </a:extLst>
            </p:cNvPr>
            <p:cNvSpPr/>
            <p:nvPr/>
          </p:nvSpPr>
          <p:spPr>
            <a:xfrm>
              <a:off x="7997925" y="679948"/>
              <a:ext cx="615749" cy="1792926"/>
            </a:xfrm>
            <a:custGeom>
              <a:avLst/>
              <a:gdLst/>
              <a:ahLst/>
              <a:cxnLst/>
              <a:rect l="l" t="t" r="r" b="b"/>
              <a:pathLst>
                <a:path w="24630" h="71717" extrusionOk="0">
                  <a:moveTo>
                    <a:pt x="0" y="0"/>
                  </a:moveTo>
                  <a:lnTo>
                    <a:pt x="0" y="57520"/>
                  </a:lnTo>
                  <a:lnTo>
                    <a:pt x="24568" y="71716"/>
                  </a:lnTo>
                  <a:lnTo>
                    <a:pt x="24629" y="14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688;p123">
              <a:extLst>
                <a:ext uri="{FF2B5EF4-FFF2-40B4-BE49-F238E27FC236}">
                  <a16:creationId xmlns:a16="http://schemas.microsoft.com/office/drawing/2014/main" id="{DA5E4148-06A9-1AEB-E69C-08A496534C2D}"/>
                </a:ext>
              </a:extLst>
            </p:cNvPr>
            <p:cNvSpPr/>
            <p:nvPr/>
          </p:nvSpPr>
          <p:spPr>
            <a:xfrm>
              <a:off x="8160825" y="2029200"/>
              <a:ext cx="273100" cy="337350"/>
            </a:xfrm>
            <a:custGeom>
              <a:avLst/>
              <a:gdLst/>
              <a:ahLst/>
              <a:cxnLst/>
              <a:rect l="l" t="t" r="r" b="b"/>
              <a:pathLst>
                <a:path w="10924" h="13494" extrusionOk="0">
                  <a:moveTo>
                    <a:pt x="1" y="1"/>
                  </a:moveTo>
                  <a:lnTo>
                    <a:pt x="1" y="7344"/>
                  </a:lnTo>
                  <a:lnTo>
                    <a:pt x="10923" y="13494"/>
                  </a:lnTo>
                  <a:lnTo>
                    <a:pt x="10923" y="64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689;p123">
              <a:extLst>
                <a:ext uri="{FF2B5EF4-FFF2-40B4-BE49-F238E27FC236}">
                  <a16:creationId xmlns:a16="http://schemas.microsoft.com/office/drawing/2014/main" id="{9B37D5EB-7D52-3829-639E-027E1F5D8C1D}"/>
                </a:ext>
              </a:extLst>
            </p:cNvPr>
            <p:cNvSpPr/>
            <p:nvPr/>
          </p:nvSpPr>
          <p:spPr>
            <a:xfrm>
              <a:off x="8292400" y="2107225"/>
              <a:ext cx="141525" cy="263150"/>
            </a:xfrm>
            <a:custGeom>
              <a:avLst/>
              <a:gdLst/>
              <a:ahLst/>
              <a:cxnLst/>
              <a:rect l="l" t="t" r="r" b="b"/>
              <a:pathLst>
                <a:path w="5661" h="10526" extrusionOk="0">
                  <a:moveTo>
                    <a:pt x="0" y="1"/>
                  </a:moveTo>
                  <a:lnTo>
                    <a:pt x="0" y="7191"/>
                  </a:lnTo>
                  <a:lnTo>
                    <a:pt x="5660" y="10526"/>
                  </a:lnTo>
                  <a:lnTo>
                    <a:pt x="5660" y="33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5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690;p123">
              <a:extLst>
                <a:ext uri="{FF2B5EF4-FFF2-40B4-BE49-F238E27FC236}">
                  <a16:creationId xmlns:a16="http://schemas.microsoft.com/office/drawing/2014/main" id="{963FEEF2-9029-8D31-3703-281368CB8D2C}"/>
                </a:ext>
              </a:extLst>
            </p:cNvPr>
            <p:cNvSpPr/>
            <p:nvPr/>
          </p:nvSpPr>
          <p:spPr>
            <a:xfrm>
              <a:off x="7997925" y="347225"/>
              <a:ext cx="1228425" cy="696825"/>
            </a:xfrm>
            <a:custGeom>
              <a:avLst/>
              <a:gdLst/>
              <a:ahLst/>
              <a:cxnLst/>
              <a:rect l="l" t="t" r="r" b="b"/>
              <a:pathLst>
                <a:path w="49137" h="27873" extrusionOk="0">
                  <a:moveTo>
                    <a:pt x="24109" y="0"/>
                  </a:moveTo>
                  <a:lnTo>
                    <a:pt x="0" y="13309"/>
                  </a:lnTo>
                  <a:lnTo>
                    <a:pt x="24629" y="27873"/>
                  </a:lnTo>
                  <a:lnTo>
                    <a:pt x="49136" y="14196"/>
                  </a:lnTo>
                  <a:lnTo>
                    <a:pt x="24109" y="0"/>
                  </a:lnTo>
                  <a:close/>
                </a:path>
              </a:pathLst>
            </a:custGeom>
            <a:solidFill>
              <a:srgbClr val="85B2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691;p123">
              <a:extLst>
                <a:ext uri="{FF2B5EF4-FFF2-40B4-BE49-F238E27FC236}">
                  <a16:creationId xmlns:a16="http://schemas.microsoft.com/office/drawing/2014/main" id="{18E95953-EB29-4A93-3142-04D20C92D647}"/>
                </a:ext>
              </a:extLst>
            </p:cNvPr>
            <p:cNvSpPr/>
            <p:nvPr/>
          </p:nvSpPr>
          <p:spPr>
            <a:xfrm>
              <a:off x="8106525" y="409175"/>
              <a:ext cx="1009675" cy="571400"/>
            </a:xfrm>
            <a:custGeom>
              <a:avLst/>
              <a:gdLst/>
              <a:ahLst/>
              <a:cxnLst/>
              <a:rect l="l" t="t" r="r" b="b"/>
              <a:pathLst>
                <a:path w="40387" h="22856" extrusionOk="0">
                  <a:moveTo>
                    <a:pt x="19765" y="0"/>
                  </a:moveTo>
                  <a:lnTo>
                    <a:pt x="1" y="10831"/>
                  </a:lnTo>
                  <a:lnTo>
                    <a:pt x="20285" y="22855"/>
                  </a:lnTo>
                  <a:lnTo>
                    <a:pt x="40387" y="11718"/>
                  </a:lnTo>
                  <a:lnTo>
                    <a:pt x="19765" y="0"/>
                  </a:lnTo>
                  <a:close/>
                </a:path>
              </a:pathLst>
            </a:custGeom>
            <a:solidFill>
              <a:srgbClr val="5C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692;p123">
              <a:extLst>
                <a:ext uri="{FF2B5EF4-FFF2-40B4-BE49-F238E27FC236}">
                  <a16:creationId xmlns:a16="http://schemas.microsoft.com/office/drawing/2014/main" id="{242423EF-39B3-1644-EDEB-900FB618DE13}"/>
                </a:ext>
              </a:extLst>
            </p:cNvPr>
            <p:cNvSpPr/>
            <p:nvPr/>
          </p:nvSpPr>
          <p:spPr>
            <a:xfrm>
              <a:off x="8602175" y="409925"/>
              <a:ext cx="514025" cy="335050"/>
            </a:xfrm>
            <a:custGeom>
              <a:avLst/>
              <a:gdLst/>
              <a:ahLst/>
              <a:cxnLst/>
              <a:rect l="l" t="t" r="r" b="b"/>
              <a:pathLst>
                <a:path w="20561" h="13402" extrusionOk="0">
                  <a:moveTo>
                    <a:pt x="0" y="1"/>
                  </a:moveTo>
                  <a:lnTo>
                    <a:pt x="0" y="3091"/>
                  </a:lnTo>
                  <a:lnTo>
                    <a:pt x="17562" y="13402"/>
                  </a:lnTo>
                  <a:lnTo>
                    <a:pt x="20561" y="11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5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693;p123">
              <a:extLst>
                <a:ext uri="{FF2B5EF4-FFF2-40B4-BE49-F238E27FC236}">
                  <a16:creationId xmlns:a16="http://schemas.microsoft.com/office/drawing/2014/main" id="{11015B86-E7EA-3934-8845-C0C1CEE7E69E}"/>
                </a:ext>
              </a:extLst>
            </p:cNvPr>
            <p:cNvSpPr/>
            <p:nvPr/>
          </p:nvSpPr>
          <p:spPr>
            <a:xfrm>
              <a:off x="8162375" y="468075"/>
              <a:ext cx="898000" cy="514025"/>
            </a:xfrm>
            <a:custGeom>
              <a:avLst/>
              <a:gdLst/>
              <a:ahLst/>
              <a:cxnLst/>
              <a:rect l="l" t="t" r="r" b="b"/>
              <a:pathLst>
                <a:path w="35920" h="20561" extrusionOk="0">
                  <a:moveTo>
                    <a:pt x="17531" y="0"/>
                  </a:moveTo>
                  <a:lnTo>
                    <a:pt x="0" y="9852"/>
                  </a:lnTo>
                  <a:lnTo>
                    <a:pt x="17960" y="20560"/>
                  </a:lnTo>
                  <a:lnTo>
                    <a:pt x="35919" y="10709"/>
                  </a:lnTo>
                  <a:lnTo>
                    <a:pt x="17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694;p123">
              <a:extLst>
                <a:ext uri="{FF2B5EF4-FFF2-40B4-BE49-F238E27FC236}">
                  <a16:creationId xmlns:a16="http://schemas.microsoft.com/office/drawing/2014/main" id="{08072E8D-5835-81DE-BB08-493552326993}"/>
                </a:ext>
              </a:extLst>
            </p:cNvPr>
            <p:cNvSpPr/>
            <p:nvPr/>
          </p:nvSpPr>
          <p:spPr>
            <a:xfrm>
              <a:off x="7998675" y="1454000"/>
              <a:ext cx="1230725" cy="420725"/>
            </a:xfrm>
            <a:custGeom>
              <a:avLst/>
              <a:gdLst/>
              <a:ahLst/>
              <a:cxnLst/>
              <a:rect l="l" t="t" r="r" b="b"/>
              <a:pathLst>
                <a:path w="49229" h="16829" extrusionOk="0">
                  <a:moveTo>
                    <a:pt x="1" y="1"/>
                  </a:moveTo>
                  <a:lnTo>
                    <a:pt x="1" y="2632"/>
                  </a:lnTo>
                  <a:lnTo>
                    <a:pt x="24599" y="16829"/>
                  </a:lnTo>
                  <a:lnTo>
                    <a:pt x="49229" y="2969"/>
                  </a:lnTo>
                  <a:lnTo>
                    <a:pt x="49229" y="338"/>
                  </a:lnTo>
                  <a:lnTo>
                    <a:pt x="24599" y="141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695;p123">
              <a:extLst>
                <a:ext uri="{FF2B5EF4-FFF2-40B4-BE49-F238E27FC236}">
                  <a16:creationId xmlns:a16="http://schemas.microsoft.com/office/drawing/2014/main" id="{7A5BF030-4476-6243-660C-007094E19704}"/>
                </a:ext>
              </a:extLst>
            </p:cNvPr>
            <p:cNvSpPr/>
            <p:nvPr/>
          </p:nvSpPr>
          <p:spPr>
            <a:xfrm>
              <a:off x="7998675" y="1288800"/>
              <a:ext cx="1230725" cy="421475"/>
            </a:xfrm>
            <a:custGeom>
              <a:avLst/>
              <a:gdLst/>
              <a:ahLst/>
              <a:cxnLst/>
              <a:rect l="l" t="t" r="r" b="b"/>
              <a:pathLst>
                <a:path w="49229" h="16859" extrusionOk="0">
                  <a:moveTo>
                    <a:pt x="1" y="0"/>
                  </a:moveTo>
                  <a:lnTo>
                    <a:pt x="1" y="2632"/>
                  </a:lnTo>
                  <a:lnTo>
                    <a:pt x="24599" y="16859"/>
                  </a:lnTo>
                  <a:lnTo>
                    <a:pt x="49229" y="2999"/>
                  </a:lnTo>
                  <a:lnTo>
                    <a:pt x="49229" y="337"/>
                  </a:lnTo>
                  <a:lnTo>
                    <a:pt x="24599" y="141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696;p123">
              <a:extLst>
                <a:ext uri="{FF2B5EF4-FFF2-40B4-BE49-F238E27FC236}">
                  <a16:creationId xmlns:a16="http://schemas.microsoft.com/office/drawing/2014/main" id="{90863334-ACA5-4AA9-DD8A-11CDAA55CAA8}"/>
                </a:ext>
              </a:extLst>
            </p:cNvPr>
            <p:cNvSpPr/>
            <p:nvPr/>
          </p:nvSpPr>
          <p:spPr>
            <a:xfrm>
              <a:off x="7998675" y="1618475"/>
              <a:ext cx="1230725" cy="421475"/>
            </a:xfrm>
            <a:custGeom>
              <a:avLst/>
              <a:gdLst/>
              <a:ahLst/>
              <a:cxnLst/>
              <a:rect l="l" t="t" r="r" b="b"/>
              <a:pathLst>
                <a:path w="49229" h="16859" extrusionOk="0">
                  <a:moveTo>
                    <a:pt x="1" y="0"/>
                  </a:moveTo>
                  <a:lnTo>
                    <a:pt x="1" y="2662"/>
                  </a:lnTo>
                  <a:lnTo>
                    <a:pt x="24599" y="16858"/>
                  </a:lnTo>
                  <a:lnTo>
                    <a:pt x="49229" y="2998"/>
                  </a:lnTo>
                  <a:lnTo>
                    <a:pt x="49229" y="367"/>
                  </a:lnTo>
                  <a:lnTo>
                    <a:pt x="24599" y="14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697;p123">
              <a:extLst>
                <a:ext uri="{FF2B5EF4-FFF2-40B4-BE49-F238E27FC236}">
                  <a16:creationId xmlns:a16="http://schemas.microsoft.com/office/drawing/2014/main" id="{A15E2121-5057-6FAA-B8CE-4889D8D45443}"/>
                </a:ext>
              </a:extLst>
            </p:cNvPr>
            <p:cNvSpPr/>
            <p:nvPr/>
          </p:nvSpPr>
          <p:spPr>
            <a:xfrm>
              <a:off x="7998675" y="1787500"/>
              <a:ext cx="1230725" cy="421475"/>
            </a:xfrm>
            <a:custGeom>
              <a:avLst/>
              <a:gdLst/>
              <a:ahLst/>
              <a:cxnLst/>
              <a:rect l="l" t="t" r="r" b="b"/>
              <a:pathLst>
                <a:path w="49229" h="16859" extrusionOk="0">
                  <a:moveTo>
                    <a:pt x="1" y="1"/>
                  </a:moveTo>
                  <a:lnTo>
                    <a:pt x="1" y="2663"/>
                  </a:lnTo>
                  <a:lnTo>
                    <a:pt x="24599" y="16859"/>
                  </a:lnTo>
                  <a:lnTo>
                    <a:pt x="49229" y="2999"/>
                  </a:lnTo>
                  <a:lnTo>
                    <a:pt x="49229" y="368"/>
                  </a:lnTo>
                  <a:lnTo>
                    <a:pt x="24599" y="142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698;p123">
              <a:extLst>
                <a:ext uri="{FF2B5EF4-FFF2-40B4-BE49-F238E27FC236}">
                  <a16:creationId xmlns:a16="http://schemas.microsoft.com/office/drawing/2014/main" id="{49611E1E-8AB4-05D8-E4F3-D79E52555B9A}"/>
                </a:ext>
              </a:extLst>
            </p:cNvPr>
            <p:cNvSpPr/>
            <p:nvPr/>
          </p:nvSpPr>
          <p:spPr>
            <a:xfrm>
              <a:off x="7998675" y="1123575"/>
              <a:ext cx="1230725" cy="421475"/>
            </a:xfrm>
            <a:custGeom>
              <a:avLst/>
              <a:gdLst/>
              <a:ahLst/>
              <a:cxnLst/>
              <a:rect l="l" t="t" r="r" b="b"/>
              <a:pathLst>
                <a:path w="49229" h="16859" extrusionOk="0">
                  <a:moveTo>
                    <a:pt x="1" y="1"/>
                  </a:moveTo>
                  <a:lnTo>
                    <a:pt x="1" y="2662"/>
                  </a:lnTo>
                  <a:lnTo>
                    <a:pt x="24599" y="16859"/>
                  </a:lnTo>
                  <a:lnTo>
                    <a:pt x="49229" y="2999"/>
                  </a:lnTo>
                  <a:lnTo>
                    <a:pt x="49229" y="368"/>
                  </a:lnTo>
                  <a:lnTo>
                    <a:pt x="24599" y="142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699;p123">
              <a:extLst>
                <a:ext uri="{FF2B5EF4-FFF2-40B4-BE49-F238E27FC236}">
                  <a16:creationId xmlns:a16="http://schemas.microsoft.com/office/drawing/2014/main" id="{4728E3ED-AAB0-22CC-8F50-4A2B9A453141}"/>
                </a:ext>
              </a:extLst>
            </p:cNvPr>
            <p:cNvSpPr/>
            <p:nvPr/>
          </p:nvSpPr>
          <p:spPr>
            <a:xfrm>
              <a:off x="7998675" y="959125"/>
              <a:ext cx="1230725" cy="420725"/>
            </a:xfrm>
            <a:custGeom>
              <a:avLst/>
              <a:gdLst/>
              <a:ahLst/>
              <a:cxnLst/>
              <a:rect l="l" t="t" r="r" b="b"/>
              <a:pathLst>
                <a:path w="49229" h="16829" extrusionOk="0">
                  <a:moveTo>
                    <a:pt x="1" y="1"/>
                  </a:moveTo>
                  <a:lnTo>
                    <a:pt x="1" y="2632"/>
                  </a:lnTo>
                  <a:lnTo>
                    <a:pt x="24599" y="16828"/>
                  </a:lnTo>
                  <a:lnTo>
                    <a:pt x="49229" y="2968"/>
                  </a:lnTo>
                  <a:lnTo>
                    <a:pt x="49229" y="337"/>
                  </a:lnTo>
                  <a:lnTo>
                    <a:pt x="24599" y="141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700;p123">
              <a:extLst>
                <a:ext uri="{FF2B5EF4-FFF2-40B4-BE49-F238E27FC236}">
                  <a16:creationId xmlns:a16="http://schemas.microsoft.com/office/drawing/2014/main" id="{6E4068DE-8EAE-FC26-7987-1150799AD9CE}"/>
                </a:ext>
              </a:extLst>
            </p:cNvPr>
            <p:cNvSpPr/>
            <p:nvPr/>
          </p:nvSpPr>
          <p:spPr>
            <a:xfrm>
              <a:off x="7998675" y="793900"/>
              <a:ext cx="1230725" cy="421500"/>
            </a:xfrm>
            <a:custGeom>
              <a:avLst/>
              <a:gdLst/>
              <a:ahLst/>
              <a:cxnLst/>
              <a:rect l="l" t="t" r="r" b="b"/>
              <a:pathLst>
                <a:path w="49229" h="16860" extrusionOk="0">
                  <a:moveTo>
                    <a:pt x="1" y="1"/>
                  </a:moveTo>
                  <a:lnTo>
                    <a:pt x="1" y="2663"/>
                  </a:lnTo>
                  <a:lnTo>
                    <a:pt x="24599" y="16859"/>
                  </a:lnTo>
                  <a:lnTo>
                    <a:pt x="49229" y="2999"/>
                  </a:lnTo>
                  <a:lnTo>
                    <a:pt x="49229" y="337"/>
                  </a:lnTo>
                  <a:lnTo>
                    <a:pt x="24599" y="141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701;p123">
              <a:extLst>
                <a:ext uri="{FF2B5EF4-FFF2-40B4-BE49-F238E27FC236}">
                  <a16:creationId xmlns:a16="http://schemas.microsoft.com/office/drawing/2014/main" id="{3BFA04D1-5027-4FD9-7654-90DA0D0A4FDC}"/>
                </a:ext>
              </a:extLst>
            </p:cNvPr>
            <p:cNvSpPr/>
            <p:nvPr/>
          </p:nvSpPr>
          <p:spPr>
            <a:xfrm>
              <a:off x="8612125" y="1796675"/>
              <a:ext cx="617275" cy="412300"/>
            </a:xfrm>
            <a:custGeom>
              <a:avLst/>
              <a:gdLst/>
              <a:ahLst/>
              <a:cxnLst/>
              <a:rect l="l" t="t" r="r" b="b"/>
              <a:pathLst>
                <a:path w="24691" h="16492" extrusionOk="0">
                  <a:moveTo>
                    <a:pt x="24691" y="1"/>
                  </a:moveTo>
                  <a:lnTo>
                    <a:pt x="61" y="13861"/>
                  </a:lnTo>
                  <a:lnTo>
                    <a:pt x="0" y="13830"/>
                  </a:lnTo>
                  <a:lnTo>
                    <a:pt x="0" y="16461"/>
                  </a:lnTo>
                  <a:lnTo>
                    <a:pt x="61" y="16492"/>
                  </a:lnTo>
                  <a:lnTo>
                    <a:pt x="24691" y="2632"/>
                  </a:lnTo>
                  <a:lnTo>
                    <a:pt x="24691" y="1"/>
                  </a:lnTo>
                  <a:close/>
                </a:path>
              </a:pathLst>
            </a:custGeom>
            <a:solidFill>
              <a:srgbClr val="E6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702;p123">
              <a:extLst>
                <a:ext uri="{FF2B5EF4-FFF2-40B4-BE49-F238E27FC236}">
                  <a16:creationId xmlns:a16="http://schemas.microsoft.com/office/drawing/2014/main" id="{B2762E40-587D-5BAA-2BDF-FD7ECD1C132A}"/>
                </a:ext>
              </a:extLst>
            </p:cNvPr>
            <p:cNvSpPr/>
            <p:nvPr/>
          </p:nvSpPr>
          <p:spPr>
            <a:xfrm>
              <a:off x="8612125" y="1462425"/>
              <a:ext cx="617275" cy="412300"/>
            </a:xfrm>
            <a:custGeom>
              <a:avLst/>
              <a:gdLst/>
              <a:ahLst/>
              <a:cxnLst/>
              <a:rect l="l" t="t" r="r" b="b"/>
              <a:pathLst>
                <a:path w="24691" h="16492" extrusionOk="0">
                  <a:moveTo>
                    <a:pt x="24691" y="1"/>
                  </a:moveTo>
                  <a:lnTo>
                    <a:pt x="61" y="13860"/>
                  </a:lnTo>
                  <a:lnTo>
                    <a:pt x="0" y="13830"/>
                  </a:lnTo>
                  <a:lnTo>
                    <a:pt x="0" y="16461"/>
                  </a:lnTo>
                  <a:lnTo>
                    <a:pt x="61" y="16492"/>
                  </a:lnTo>
                  <a:lnTo>
                    <a:pt x="24691" y="2632"/>
                  </a:lnTo>
                  <a:lnTo>
                    <a:pt x="24691" y="1"/>
                  </a:lnTo>
                  <a:close/>
                </a:path>
              </a:pathLst>
            </a:custGeom>
            <a:solidFill>
              <a:srgbClr val="E6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703;p123">
              <a:extLst>
                <a:ext uri="{FF2B5EF4-FFF2-40B4-BE49-F238E27FC236}">
                  <a16:creationId xmlns:a16="http://schemas.microsoft.com/office/drawing/2014/main" id="{BC5A9505-13C1-6FA6-02EB-DBDDDABCF896}"/>
                </a:ext>
              </a:extLst>
            </p:cNvPr>
            <p:cNvSpPr/>
            <p:nvPr/>
          </p:nvSpPr>
          <p:spPr>
            <a:xfrm>
              <a:off x="8612125" y="1297200"/>
              <a:ext cx="617275" cy="413075"/>
            </a:xfrm>
            <a:custGeom>
              <a:avLst/>
              <a:gdLst/>
              <a:ahLst/>
              <a:cxnLst/>
              <a:rect l="l" t="t" r="r" b="b"/>
              <a:pathLst>
                <a:path w="24691" h="16523" extrusionOk="0">
                  <a:moveTo>
                    <a:pt x="24691" y="1"/>
                  </a:moveTo>
                  <a:lnTo>
                    <a:pt x="61" y="13861"/>
                  </a:lnTo>
                  <a:lnTo>
                    <a:pt x="0" y="13830"/>
                  </a:lnTo>
                  <a:lnTo>
                    <a:pt x="0" y="16492"/>
                  </a:lnTo>
                  <a:lnTo>
                    <a:pt x="61" y="16523"/>
                  </a:lnTo>
                  <a:lnTo>
                    <a:pt x="24691" y="2663"/>
                  </a:lnTo>
                  <a:lnTo>
                    <a:pt x="24691" y="1"/>
                  </a:lnTo>
                  <a:close/>
                </a:path>
              </a:pathLst>
            </a:custGeom>
            <a:solidFill>
              <a:srgbClr val="E6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704;p123">
              <a:extLst>
                <a:ext uri="{FF2B5EF4-FFF2-40B4-BE49-F238E27FC236}">
                  <a16:creationId xmlns:a16="http://schemas.microsoft.com/office/drawing/2014/main" id="{73845E63-D4A1-9BCD-0D39-3816F199B4A4}"/>
                </a:ext>
              </a:extLst>
            </p:cNvPr>
            <p:cNvSpPr/>
            <p:nvPr/>
          </p:nvSpPr>
          <p:spPr>
            <a:xfrm>
              <a:off x="8612125" y="1627650"/>
              <a:ext cx="617275" cy="412300"/>
            </a:xfrm>
            <a:custGeom>
              <a:avLst/>
              <a:gdLst/>
              <a:ahLst/>
              <a:cxnLst/>
              <a:rect l="l" t="t" r="r" b="b"/>
              <a:pathLst>
                <a:path w="24691" h="16492" extrusionOk="0">
                  <a:moveTo>
                    <a:pt x="24691" y="0"/>
                  </a:moveTo>
                  <a:lnTo>
                    <a:pt x="61" y="13829"/>
                  </a:lnTo>
                  <a:lnTo>
                    <a:pt x="0" y="13829"/>
                  </a:lnTo>
                  <a:lnTo>
                    <a:pt x="0" y="16461"/>
                  </a:lnTo>
                  <a:lnTo>
                    <a:pt x="61" y="16491"/>
                  </a:lnTo>
                  <a:lnTo>
                    <a:pt x="24691" y="2631"/>
                  </a:lnTo>
                  <a:lnTo>
                    <a:pt x="24691" y="0"/>
                  </a:lnTo>
                  <a:close/>
                </a:path>
              </a:pathLst>
            </a:custGeom>
            <a:solidFill>
              <a:srgbClr val="E6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705;p123">
              <a:extLst>
                <a:ext uri="{FF2B5EF4-FFF2-40B4-BE49-F238E27FC236}">
                  <a16:creationId xmlns:a16="http://schemas.microsoft.com/office/drawing/2014/main" id="{99B7DCB0-53EE-625D-89E9-19DD7E841FDB}"/>
                </a:ext>
              </a:extLst>
            </p:cNvPr>
            <p:cNvSpPr/>
            <p:nvPr/>
          </p:nvSpPr>
          <p:spPr>
            <a:xfrm>
              <a:off x="8612125" y="1132750"/>
              <a:ext cx="617275" cy="412300"/>
            </a:xfrm>
            <a:custGeom>
              <a:avLst/>
              <a:gdLst/>
              <a:ahLst/>
              <a:cxnLst/>
              <a:rect l="l" t="t" r="r" b="b"/>
              <a:pathLst>
                <a:path w="24691" h="16492" extrusionOk="0">
                  <a:moveTo>
                    <a:pt x="24691" y="1"/>
                  </a:moveTo>
                  <a:lnTo>
                    <a:pt x="61" y="13861"/>
                  </a:lnTo>
                  <a:lnTo>
                    <a:pt x="0" y="13830"/>
                  </a:lnTo>
                  <a:lnTo>
                    <a:pt x="0" y="16461"/>
                  </a:lnTo>
                  <a:lnTo>
                    <a:pt x="61" y="16492"/>
                  </a:lnTo>
                  <a:lnTo>
                    <a:pt x="24691" y="2632"/>
                  </a:lnTo>
                  <a:lnTo>
                    <a:pt x="24691" y="1"/>
                  </a:lnTo>
                  <a:close/>
                </a:path>
              </a:pathLst>
            </a:custGeom>
            <a:solidFill>
              <a:srgbClr val="E6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706;p123">
              <a:extLst>
                <a:ext uri="{FF2B5EF4-FFF2-40B4-BE49-F238E27FC236}">
                  <a16:creationId xmlns:a16="http://schemas.microsoft.com/office/drawing/2014/main" id="{B2B3D240-1429-9173-F70B-DF331832482E}"/>
                </a:ext>
              </a:extLst>
            </p:cNvPr>
            <p:cNvSpPr/>
            <p:nvPr/>
          </p:nvSpPr>
          <p:spPr>
            <a:xfrm>
              <a:off x="8612125" y="967550"/>
              <a:ext cx="617275" cy="412300"/>
            </a:xfrm>
            <a:custGeom>
              <a:avLst/>
              <a:gdLst/>
              <a:ahLst/>
              <a:cxnLst/>
              <a:rect l="l" t="t" r="r" b="b"/>
              <a:pathLst>
                <a:path w="24691" h="16492" extrusionOk="0">
                  <a:moveTo>
                    <a:pt x="24691" y="0"/>
                  </a:moveTo>
                  <a:lnTo>
                    <a:pt x="61" y="13860"/>
                  </a:lnTo>
                  <a:lnTo>
                    <a:pt x="0" y="13829"/>
                  </a:lnTo>
                  <a:lnTo>
                    <a:pt x="0" y="16461"/>
                  </a:lnTo>
                  <a:lnTo>
                    <a:pt x="61" y="16491"/>
                  </a:lnTo>
                  <a:lnTo>
                    <a:pt x="24691" y="2631"/>
                  </a:lnTo>
                  <a:lnTo>
                    <a:pt x="24691" y="0"/>
                  </a:lnTo>
                  <a:close/>
                </a:path>
              </a:pathLst>
            </a:custGeom>
            <a:solidFill>
              <a:srgbClr val="E6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707;p123">
              <a:extLst>
                <a:ext uri="{FF2B5EF4-FFF2-40B4-BE49-F238E27FC236}">
                  <a16:creationId xmlns:a16="http://schemas.microsoft.com/office/drawing/2014/main" id="{6058D7DD-4B7A-D6B2-CEA9-A17C3478BF30}"/>
                </a:ext>
              </a:extLst>
            </p:cNvPr>
            <p:cNvSpPr/>
            <p:nvPr/>
          </p:nvSpPr>
          <p:spPr>
            <a:xfrm>
              <a:off x="8612125" y="802325"/>
              <a:ext cx="617275" cy="413075"/>
            </a:xfrm>
            <a:custGeom>
              <a:avLst/>
              <a:gdLst/>
              <a:ahLst/>
              <a:cxnLst/>
              <a:rect l="l" t="t" r="r" b="b"/>
              <a:pathLst>
                <a:path w="24691" h="16523" extrusionOk="0">
                  <a:moveTo>
                    <a:pt x="24691" y="0"/>
                  </a:moveTo>
                  <a:lnTo>
                    <a:pt x="61" y="13860"/>
                  </a:lnTo>
                  <a:lnTo>
                    <a:pt x="0" y="13830"/>
                  </a:lnTo>
                  <a:lnTo>
                    <a:pt x="0" y="16492"/>
                  </a:lnTo>
                  <a:lnTo>
                    <a:pt x="61" y="16522"/>
                  </a:lnTo>
                  <a:lnTo>
                    <a:pt x="24691" y="2662"/>
                  </a:lnTo>
                  <a:lnTo>
                    <a:pt x="24691" y="0"/>
                  </a:lnTo>
                  <a:close/>
                </a:path>
              </a:pathLst>
            </a:custGeom>
            <a:solidFill>
              <a:srgbClr val="E6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708;p123">
              <a:extLst>
                <a:ext uri="{FF2B5EF4-FFF2-40B4-BE49-F238E27FC236}">
                  <a16:creationId xmlns:a16="http://schemas.microsoft.com/office/drawing/2014/main" id="{0C32E4C3-3C95-6A3A-2B52-A5BEFB646D51}"/>
                </a:ext>
              </a:extLst>
            </p:cNvPr>
            <p:cNvSpPr/>
            <p:nvPr/>
          </p:nvSpPr>
          <p:spPr>
            <a:xfrm>
              <a:off x="8163125" y="1010375"/>
              <a:ext cx="267750" cy="468150"/>
            </a:xfrm>
            <a:custGeom>
              <a:avLst/>
              <a:gdLst/>
              <a:ahLst/>
              <a:cxnLst/>
              <a:rect l="l" t="t" r="r" b="b"/>
              <a:pathLst>
                <a:path w="10710" h="18726" extrusionOk="0">
                  <a:moveTo>
                    <a:pt x="1" y="0"/>
                  </a:moveTo>
                  <a:lnTo>
                    <a:pt x="1" y="12606"/>
                  </a:lnTo>
                  <a:lnTo>
                    <a:pt x="2693" y="14289"/>
                  </a:lnTo>
                  <a:lnTo>
                    <a:pt x="2693" y="9363"/>
                  </a:lnTo>
                  <a:lnTo>
                    <a:pt x="8047" y="12453"/>
                  </a:lnTo>
                  <a:lnTo>
                    <a:pt x="8047" y="17012"/>
                  </a:lnTo>
                  <a:lnTo>
                    <a:pt x="10709" y="18725"/>
                  </a:lnTo>
                  <a:lnTo>
                    <a:pt x="10709" y="6120"/>
                  </a:lnTo>
                  <a:lnTo>
                    <a:pt x="8047" y="4437"/>
                  </a:lnTo>
                  <a:lnTo>
                    <a:pt x="8047" y="9546"/>
                  </a:lnTo>
                  <a:lnTo>
                    <a:pt x="2693" y="6364"/>
                  </a:lnTo>
                  <a:lnTo>
                    <a:pt x="2693" y="1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41" name="Vídeo 3140">
            <a:hlinkClick r:id="" action="ppaction://media"/>
            <a:extLst>
              <a:ext uri="{FF2B5EF4-FFF2-40B4-BE49-F238E27FC236}">
                <a16:creationId xmlns:a16="http://schemas.microsoft.com/office/drawing/2014/main" id="{CB5EE973-E84C-C8FD-E523-CDE59EA80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570555" y="30605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672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196">
        <p:fade/>
      </p:transition>
    </mc:Choice>
    <mc:Fallback>
      <p:transition spd="med" advTm="191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4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75"/>
          <p:cNvSpPr txBox="1">
            <a:spLocks noGrp="1"/>
          </p:cNvSpPr>
          <p:nvPr>
            <p:ph type="subTitle" idx="1"/>
          </p:nvPr>
        </p:nvSpPr>
        <p:spPr>
          <a:xfrm>
            <a:off x="241173" y="1423325"/>
            <a:ext cx="3665225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hospitalocêntrico em que o usuário precisa buscar o serviço presencial ou telessaúde, quando se sente doente ou quer fazer um checkup</a:t>
            </a:r>
            <a:endParaRPr dirty="0"/>
          </a:p>
        </p:txBody>
      </p:sp>
      <p:sp>
        <p:nvSpPr>
          <p:cNvPr id="1539" name="Google Shape;1539;p75"/>
          <p:cNvSpPr txBox="1">
            <a:spLocks noGrp="1"/>
          </p:cNvSpPr>
          <p:nvPr>
            <p:ph type="subTitle" idx="3"/>
          </p:nvPr>
        </p:nvSpPr>
        <p:spPr>
          <a:xfrm>
            <a:off x="5409658" y="2092513"/>
            <a:ext cx="2892705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Diferencial</a:t>
            </a:r>
            <a:endParaRPr dirty="0"/>
          </a:p>
        </p:txBody>
      </p:sp>
      <p:grpSp>
        <p:nvGrpSpPr>
          <p:cNvPr id="1540" name="Google Shape;1540;p75"/>
          <p:cNvGrpSpPr>
            <a:grpSpLocks noChangeAspect="1"/>
          </p:cNvGrpSpPr>
          <p:nvPr/>
        </p:nvGrpSpPr>
        <p:grpSpPr>
          <a:xfrm>
            <a:off x="6518271" y="809258"/>
            <a:ext cx="704547" cy="1080000"/>
            <a:chOff x="-23930925" y="3149300"/>
            <a:chExt cx="192200" cy="294625"/>
          </a:xfrm>
        </p:grpSpPr>
        <p:sp>
          <p:nvSpPr>
            <p:cNvPr id="1541" name="Google Shape;1541;p75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75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75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5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75"/>
          <p:cNvGrpSpPr>
            <a:grpSpLocks noChangeAspect="1"/>
          </p:cNvGrpSpPr>
          <p:nvPr/>
        </p:nvGrpSpPr>
        <p:grpSpPr>
          <a:xfrm>
            <a:off x="1535198" y="3410929"/>
            <a:ext cx="1077177" cy="1080000"/>
            <a:chOff x="-23615075" y="3148525"/>
            <a:chExt cx="295375" cy="296150"/>
          </a:xfrm>
        </p:grpSpPr>
        <p:sp>
          <p:nvSpPr>
            <p:cNvPr id="1546" name="Google Shape;1546;p75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5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5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5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" name="Google Shape;1552;p75"/>
          <p:cNvSpPr/>
          <p:nvPr/>
        </p:nvSpPr>
        <p:spPr>
          <a:xfrm rot="10800000">
            <a:off x="3899489" y="2028654"/>
            <a:ext cx="1377886" cy="1255241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75"/>
          <p:cNvGrpSpPr/>
          <p:nvPr/>
        </p:nvGrpSpPr>
        <p:grpSpPr>
          <a:xfrm>
            <a:off x="4261608" y="2312083"/>
            <a:ext cx="620694" cy="620694"/>
            <a:chOff x="2037825" y="3254050"/>
            <a:chExt cx="296175" cy="296175"/>
          </a:xfrm>
        </p:grpSpPr>
        <p:sp>
          <p:nvSpPr>
            <p:cNvPr id="1554" name="Google Shape;1554;p75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5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5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5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5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5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0CC01724-937E-74FB-9F87-9B075747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73750" y="3562350"/>
            <a:ext cx="2152650" cy="31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8" name="Google Shape;1538;p75"/>
          <p:cNvSpPr txBox="1">
            <a:spLocks noGrp="1"/>
          </p:cNvSpPr>
          <p:nvPr>
            <p:ph type="subTitle" idx="2"/>
          </p:nvPr>
        </p:nvSpPr>
        <p:spPr>
          <a:xfrm>
            <a:off x="4918557" y="2936167"/>
            <a:ext cx="4064643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Monitora o usuário ativamente, </a:t>
            </a:r>
            <a:r>
              <a:rPr lang="en" dirty="0" err="1"/>
              <a:t>promovendo</a:t>
            </a:r>
            <a:r>
              <a:rPr lang="en" dirty="0"/>
              <a:t> </a:t>
            </a:r>
            <a:r>
              <a:rPr lang="en" dirty="0" err="1"/>
              <a:t>hábitos</a:t>
            </a:r>
            <a:r>
              <a:rPr lang="en" dirty="0"/>
              <a:t> </a:t>
            </a:r>
            <a:r>
              <a:rPr lang="en" dirty="0" err="1"/>
              <a:t>saudáveis</a:t>
            </a:r>
            <a:r>
              <a:rPr lang="en" dirty="0"/>
              <a:t>, intervindo com telessaúde </a:t>
            </a:r>
            <a:r>
              <a:rPr lang="en" dirty="0" err="1"/>
              <a:t>quando</a:t>
            </a:r>
            <a:r>
              <a:rPr lang="en" dirty="0"/>
              <a:t> </a:t>
            </a:r>
            <a:r>
              <a:rPr lang="en" dirty="0" err="1"/>
              <a:t>necessário</a:t>
            </a:r>
            <a:r>
              <a:rPr lang="en" dirty="0"/>
              <a:t> e encaminhando ao serviço de saúde mais adequado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32308EE-93F4-0AA3-1BE6-146AD1EE97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9050" y="1148764"/>
            <a:ext cx="2000250" cy="274561"/>
          </a:xfrm>
          <a:prstGeom prst="roundRect">
            <a:avLst/>
          </a:prstGeom>
          <a:solidFill>
            <a:srgbClr val="F2F6F8"/>
          </a:solidFill>
          <a:ln>
            <a:solidFill>
              <a:srgbClr val="F2F6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6" name="Google Shape;1536;p75"/>
          <p:cNvSpPr txBox="1">
            <a:spLocks noGrp="1"/>
          </p:cNvSpPr>
          <p:nvPr>
            <p:ph type="title"/>
          </p:nvPr>
        </p:nvSpPr>
        <p:spPr>
          <a:xfrm>
            <a:off x="828486" y="680219"/>
            <a:ext cx="24906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Mercado atual</a:t>
            </a:r>
            <a:endParaRPr dirty="0"/>
          </a:p>
        </p:txBody>
      </p:sp>
      <p:pic>
        <p:nvPicPr>
          <p:cNvPr id="9" name="Vídeo 8">
            <a:hlinkClick r:id="" action="ppaction://media"/>
            <a:extLst>
              <a:ext uri="{FF2B5EF4-FFF2-40B4-BE49-F238E27FC236}">
                <a16:creationId xmlns:a16="http://schemas.microsoft.com/office/drawing/2014/main" id="{8C6415E0-A2AE-1BFB-CC95-CA5D09950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0838" y="37733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747">
        <p:fade/>
      </p:transition>
    </mc:Choice>
    <mc:Fallback>
      <p:transition spd="med" advTm="23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02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Nossos Planos para </a:t>
            </a:r>
            <a:r>
              <a:rPr lang="pt-BR" dirty="0"/>
              <a:t>o Futuro</a:t>
            </a:r>
            <a:endParaRPr dirty="0"/>
          </a:p>
        </p:txBody>
      </p:sp>
      <p:grpSp>
        <p:nvGrpSpPr>
          <p:cNvPr id="3129" name="Google Shape;3129;p102"/>
          <p:cNvGrpSpPr/>
          <p:nvPr/>
        </p:nvGrpSpPr>
        <p:grpSpPr>
          <a:xfrm>
            <a:off x="1148964" y="1357773"/>
            <a:ext cx="1168485" cy="3263505"/>
            <a:chOff x="3509377" y="1256361"/>
            <a:chExt cx="1168485" cy="3263505"/>
          </a:xfrm>
        </p:grpSpPr>
        <p:sp>
          <p:nvSpPr>
            <p:cNvPr id="3130" name="Google Shape;3130;p102"/>
            <p:cNvSpPr/>
            <p:nvPr/>
          </p:nvSpPr>
          <p:spPr>
            <a:xfrm flipH="1">
              <a:off x="3509377" y="1256361"/>
              <a:ext cx="1133018" cy="3247264"/>
            </a:xfrm>
            <a:custGeom>
              <a:avLst/>
              <a:gdLst/>
              <a:ahLst/>
              <a:cxnLst/>
              <a:rect l="l" t="t" r="r" b="b"/>
              <a:pathLst>
                <a:path w="12906" h="36989" extrusionOk="0">
                  <a:moveTo>
                    <a:pt x="1876" y="0"/>
                  </a:moveTo>
                  <a:cubicBezTo>
                    <a:pt x="1743" y="0"/>
                    <a:pt x="1610" y="35"/>
                    <a:pt x="1490" y="105"/>
                  </a:cubicBezTo>
                  <a:lnTo>
                    <a:pt x="1478" y="105"/>
                  </a:lnTo>
                  <a:lnTo>
                    <a:pt x="1" y="963"/>
                  </a:lnTo>
                  <a:lnTo>
                    <a:pt x="1086" y="4852"/>
                  </a:lnTo>
                  <a:lnTo>
                    <a:pt x="1086" y="29020"/>
                  </a:lnTo>
                  <a:cubicBezTo>
                    <a:pt x="1086" y="29955"/>
                    <a:pt x="1579" y="30813"/>
                    <a:pt x="2387" y="31281"/>
                  </a:cubicBezTo>
                  <a:lnTo>
                    <a:pt x="10254" y="35826"/>
                  </a:lnTo>
                  <a:lnTo>
                    <a:pt x="10683" y="36988"/>
                  </a:lnTo>
                  <a:lnTo>
                    <a:pt x="12173" y="36129"/>
                  </a:lnTo>
                  <a:cubicBezTo>
                    <a:pt x="12628" y="35877"/>
                    <a:pt x="12905" y="35397"/>
                    <a:pt x="12893" y="34892"/>
                  </a:cubicBezTo>
                  <a:lnTo>
                    <a:pt x="12893" y="7807"/>
                  </a:lnTo>
                  <a:cubicBezTo>
                    <a:pt x="12893" y="6835"/>
                    <a:pt x="12375" y="5938"/>
                    <a:pt x="11542" y="5458"/>
                  </a:cubicBezTo>
                  <a:lnTo>
                    <a:pt x="2261" y="105"/>
                  </a:lnTo>
                  <a:cubicBezTo>
                    <a:pt x="2141" y="35"/>
                    <a:pt x="2008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2"/>
            <p:cNvSpPr/>
            <p:nvPr/>
          </p:nvSpPr>
          <p:spPr>
            <a:xfrm flipH="1">
              <a:off x="3641325" y="1332562"/>
              <a:ext cx="1036537" cy="3187304"/>
            </a:xfrm>
            <a:custGeom>
              <a:avLst/>
              <a:gdLst/>
              <a:ahLst/>
              <a:cxnLst/>
              <a:rect l="l" t="t" r="r" b="b"/>
              <a:pathLst>
                <a:path w="11807" h="36306" extrusionOk="0">
                  <a:moveTo>
                    <a:pt x="791" y="1"/>
                  </a:moveTo>
                  <a:cubicBezTo>
                    <a:pt x="377" y="1"/>
                    <a:pt x="0" y="327"/>
                    <a:pt x="0" y="777"/>
                  </a:cubicBezTo>
                  <a:lnTo>
                    <a:pt x="0" y="29024"/>
                  </a:lnTo>
                  <a:cubicBezTo>
                    <a:pt x="0" y="29945"/>
                    <a:pt x="493" y="30817"/>
                    <a:pt x="1301" y="31271"/>
                  </a:cubicBezTo>
                  <a:lnTo>
                    <a:pt x="9685" y="36120"/>
                  </a:lnTo>
                  <a:cubicBezTo>
                    <a:pt x="9912" y="36247"/>
                    <a:pt x="10152" y="36305"/>
                    <a:pt x="10386" y="36305"/>
                  </a:cubicBezTo>
                  <a:cubicBezTo>
                    <a:pt x="11127" y="36305"/>
                    <a:pt x="11807" y="35718"/>
                    <a:pt x="11807" y="34883"/>
                  </a:cubicBezTo>
                  <a:lnTo>
                    <a:pt x="11807" y="7798"/>
                  </a:lnTo>
                  <a:cubicBezTo>
                    <a:pt x="11807" y="6838"/>
                    <a:pt x="11302" y="5941"/>
                    <a:pt x="10456" y="5449"/>
                  </a:cubicBezTo>
                  <a:lnTo>
                    <a:pt x="1187" y="108"/>
                  </a:lnTo>
                  <a:cubicBezTo>
                    <a:pt x="1059" y="34"/>
                    <a:pt x="923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2"/>
            <p:cNvSpPr/>
            <p:nvPr/>
          </p:nvSpPr>
          <p:spPr>
            <a:xfrm flipH="1">
              <a:off x="3691190" y="1531579"/>
              <a:ext cx="946727" cy="2709287"/>
            </a:xfrm>
            <a:custGeom>
              <a:avLst/>
              <a:gdLst/>
              <a:ahLst/>
              <a:cxnLst/>
              <a:rect l="l" t="t" r="r" b="b"/>
              <a:pathLst>
                <a:path w="10784" h="30861" extrusionOk="0">
                  <a:moveTo>
                    <a:pt x="0" y="0"/>
                  </a:moveTo>
                  <a:lnTo>
                    <a:pt x="0" y="24635"/>
                  </a:lnTo>
                  <a:lnTo>
                    <a:pt x="10784" y="30860"/>
                  </a:lnTo>
                  <a:lnTo>
                    <a:pt x="10784" y="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2"/>
            <p:cNvSpPr/>
            <p:nvPr/>
          </p:nvSpPr>
          <p:spPr>
            <a:xfrm flipH="1">
              <a:off x="3992750" y="1596982"/>
              <a:ext cx="309284" cy="236155"/>
            </a:xfrm>
            <a:custGeom>
              <a:avLst/>
              <a:gdLst/>
              <a:ahLst/>
              <a:cxnLst/>
              <a:rect l="l" t="t" r="r" b="b"/>
              <a:pathLst>
                <a:path w="3523" h="2690" extrusionOk="0">
                  <a:moveTo>
                    <a:pt x="0" y="0"/>
                  </a:moveTo>
                  <a:lnTo>
                    <a:pt x="0" y="657"/>
                  </a:lnTo>
                  <a:lnTo>
                    <a:pt x="3523" y="2690"/>
                  </a:lnTo>
                  <a:lnTo>
                    <a:pt x="3523" y="2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2"/>
            <p:cNvSpPr/>
            <p:nvPr/>
          </p:nvSpPr>
          <p:spPr>
            <a:xfrm flipH="1">
              <a:off x="4140150" y="3983086"/>
              <a:ext cx="150823" cy="251694"/>
            </a:xfrm>
            <a:custGeom>
              <a:avLst/>
              <a:gdLst/>
              <a:ahLst/>
              <a:cxnLst/>
              <a:rect l="l" t="t" r="r" b="b"/>
              <a:pathLst>
                <a:path w="1718" h="2867" extrusionOk="0">
                  <a:moveTo>
                    <a:pt x="125" y="1"/>
                  </a:moveTo>
                  <a:cubicBezTo>
                    <a:pt x="58" y="1"/>
                    <a:pt x="0" y="56"/>
                    <a:pt x="0" y="132"/>
                  </a:cubicBezTo>
                  <a:lnTo>
                    <a:pt x="0" y="1799"/>
                  </a:lnTo>
                  <a:cubicBezTo>
                    <a:pt x="0" y="1951"/>
                    <a:pt x="89" y="2089"/>
                    <a:pt x="215" y="2165"/>
                  </a:cubicBezTo>
                  <a:lnTo>
                    <a:pt x="1377" y="2834"/>
                  </a:lnTo>
                  <a:cubicBezTo>
                    <a:pt x="1415" y="2857"/>
                    <a:pt x="1456" y="2867"/>
                    <a:pt x="1495" y="2867"/>
                  </a:cubicBezTo>
                  <a:cubicBezTo>
                    <a:pt x="1612" y="2867"/>
                    <a:pt x="1718" y="2777"/>
                    <a:pt x="1718" y="2645"/>
                  </a:cubicBezTo>
                  <a:lnTo>
                    <a:pt x="1718" y="1155"/>
                  </a:lnTo>
                  <a:cubicBezTo>
                    <a:pt x="1718" y="991"/>
                    <a:pt x="1629" y="852"/>
                    <a:pt x="1503" y="776"/>
                  </a:cubicBezTo>
                  <a:lnTo>
                    <a:pt x="190" y="19"/>
                  </a:lnTo>
                  <a:cubicBezTo>
                    <a:pt x="168" y="6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2"/>
            <p:cNvSpPr/>
            <p:nvPr/>
          </p:nvSpPr>
          <p:spPr>
            <a:xfrm flipH="1">
              <a:off x="3950610" y="1969910"/>
              <a:ext cx="583189" cy="1832441"/>
            </a:xfrm>
            <a:custGeom>
              <a:avLst/>
              <a:gdLst/>
              <a:ahLst/>
              <a:cxnLst/>
              <a:rect l="l" t="t" r="r" b="b"/>
              <a:pathLst>
                <a:path w="6643" h="20873" extrusionOk="0">
                  <a:moveTo>
                    <a:pt x="2992" y="1"/>
                  </a:moveTo>
                  <a:cubicBezTo>
                    <a:pt x="2820" y="1"/>
                    <a:pt x="2653" y="83"/>
                    <a:pt x="2653" y="399"/>
                  </a:cubicBezTo>
                  <a:cubicBezTo>
                    <a:pt x="2653" y="576"/>
                    <a:pt x="2665" y="752"/>
                    <a:pt x="2678" y="916"/>
                  </a:cubicBezTo>
                  <a:cubicBezTo>
                    <a:pt x="2653" y="879"/>
                    <a:pt x="2615" y="853"/>
                    <a:pt x="2577" y="828"/>
                  </a:cubicBezTo>
                  <a:cubicBezTo>
                    <a:pt x="2561" y="818"/>
                    <a:pt x="2545" y="811"/>
                    <a:pt x="2533" y="811"/>
                  </a:cubicBezTo>
                  <a:cubicBezTo>
                    <a:pt x="2516" y="811"/>
                    <a:pt x="2506" y="824"/>
                    <a:pt x="2514" y="853"/>
                  </a:cubicBezTo>
                  <a:cubicBezTo>
                    <a:pt x="2514" y="980"/>
                    <a:pt x="2615" y="1459"/>
                    <a:pt x="2678" y="1485"/>
                  </a:cubicBezTo>
                  <a:cubicBezTo>
                    <a:pt x="2754" y="1523"/>
                    <a:pt x="2779" y="1788"/>
                    <a:pt x="2804" y="1863"/>
                  </a:cubicBezTo>
                  <a:lnTo>
                    <a:pt x="2804" y="2406"/>
                  </a:lnTo>
                  <a:cubicBezTo>
                    <a:pt x="2804" y="2416"/>
                    <a:pt x="2734" y="2552"/>
                    <a:pt x="2504" y="2552"/>
                  </a:cubicBezTo>
                  <a:cubicBezTo>
                    <a:pt x="2425" y="2552"/>
                    <a:pt x="2329" y="2536"/>
                    <a:pt x="2211" y="2495"/>
                  </a:cubicBezTo>
                  <a:cubicBezTo>
                    <a:pt x="1980" y="2414"/>
                    <a:pt x="1718" y="2342"/>
                    <a:pt x="1504" y="2342"/>
                  </a:cubicBezTo>
                  <a:cubicBezTo>
                    <a:pt x="1286" y="2342"/>
                    <a:pt x="1119" y="2417"/>
                    <a:pt x="1087" y="2634"/>
                  </a:cubicBezTo>
                  <a:cubicBezTo>
                    <a:pt x="1024" y="3050"/>
                    <a:pt x="961" y="3278"/>
                    <a:pt x="998" y="3631"/>
                  </a:cubicBezTo>
                  <a:cubicBezTo>
                    <a:pt x="872" y="3997"/>
                    <a:pt x="809" y="4376"/>
                    <a:pt x="784" y="4768"/>
                  </a:cubicBezTo>
                  <a:cubicBezTo>
                    <a:pt x="670" y="5020"/>
                    <a:pt x="582" y="5285"/>
                    <a:pt x="544" y="5563"/>
                  </a:cubicBezTo>
                  <a:cubicBezTo>
                    <a:pt x="531" y="5879"/>
                    <a:pt x="304" y="7318"/>
                    <a:pt x="253" y="7584"/>
                  </a:cubicBezTo>
                  <a:cubicBezTo>
                    <a:pt x="203" y="7861"/>
                    <a:pt x="1" y="8253"/>
                    <a:pt x="14" y="8430"/>
                  </a:cubicBezTo>
                  <a:cubicBezTo>
                    <a:pt x="14" y="8606"/>
                    <a:pt x="77" y="9086"/>
                    <a:pt x="165" y="9200"/>
                  </a:cubicBezTo>
                  <a:cubicBezTo>
                    <a:pt x="279" y="9377"/>
                    <a:pt x="418" y="9528"/>
                    <a:pt x="557" y="9680"/>
                  </a:cubicBezTo>
                  <a:cubicBezTo>
                    <a:pt x="594" y="9680"/>
                    <a:pt x="607" y="9616"/>
                    <a:pt x="506" y="9427"/>
                  </a:cubicBezTo>
                  <a:cubicBezTo>
                    <a:pt x="405" y="9225"/>
                    <a:pt x="367" y="9212"/>
                    <a:pt x="392" y="9111"/>
                  </a:cubicBezTo>
                  <a:cubicBezTo>
                    <a:pt x="405" y="8998"/>
                    <a:pt x="355" y="8884"/>
                    <a:pt x="392" y="8783"/>
                  </a:cubicBezTo>
                  <a:cubicBezTo>
                    <a:pt x="426" y="8694"/>
                    <a:pt x="440" y="8615"/>
                    <a:pt x="468" y="8615"/>
                  </a:cubicBezTo>
                  <a:cubicBezTo>
                    <a:pt x="472" y="8615"/>
                    <a:pt x="476" y="8616"/>
                    <a:pt x="481" y="8619"/>
                  </a:cubicBezTo>
                  <a:cubicBezTo>
                    <a:pt x="519" y="8720"/>
                    <a:pt x="544" y="8808"/>
                    <a:pt x="569" y="8909"/>
                  </a:cubicBezTo>
                  <a:cubicBezTo>
                    <a:pt x="594" y="8998"/>
                    <a:pt x="632" y="9086"/>
                    <a:pt x="695" y="9149"/>
                  </a:cubicBezTo>
                  <a:cubicBezTo>
                    <a:pt x="698" y="9150"/>
                    <a:pt x="701" y="9150"/>
                    <a:pt x="704" y="9150"/>
                  </a:cubicBezTo>
                  <a:cubicBezTo>
                    <a:pt x="753" y="9150"/>
                    <a:pt x="806" y="9050"/>
                    <a:pt x="746" y="8859"/>
                  </a:cubicBezTo>
                  <a:cubicBezTo>
                    <a:pt x="683" y="8657"/>
                    <a:pt x="683" y="8114"/>
                    <a:pt x="645" y="8000"/>
                  </a:cubicBezTo>
                  <a:cubicBezTo>
                    <a:pt x="620" y="7899"/>
                    <a:pt x="910" y="7419"/>
                    <a:pt x="1049" y="7230"/>
                  </a:cubicBezTo>
                  <a:cubicBezTo>
                    <a:pt x="1302" y="6763"/>
                    <a:pt x="1478" y="6258"/>
                    <a:pt x="1541" y="5740"/>
                  </a:cubicBezTo>
                  <a:cubicBezTo>
                    <a:pt x="1565" y="5264"/>
                    <a:pt x="1690" y="5069"/>
                    <a:pt x="1746" y="5069"/>
                  </a:cubicBezTo>
                  <a:cubicBezTo>
                    <a:pt x="1750" y="5069"/>
                    <a:pt x="1753" y="5069"/>
                    <a:pt x="1756" y="5071"/>
                  </a:cubicBezTo>
                  <a:cubicBezTo>
                    <a:pt x="1794" y="5172"/>
                    <a:pt x="1832" y="5273"/>
                    <a:pt x="1845" y="5374"/>
                  </a:cubicBezTo>
                  <a:cubicBezTo>
                    <a:pt x="1920" y="5790"/>
                    <a:pt x="1946" y="6220"/>
                    <a:pt x="1920" y="6649"/>
                  </a:cubicBezTo>
                  <a:cubicBezTo>
                    <a:pt x="1895" y="7066"/>
                    <a:pt x="1895" y="7179"/>
                    <a:pt x="1895" y="7293"/>
                  </a:cubicBezTo>
                  <a:cubicBezTo>
                    <a:pt x="1895" y="7419"/>
                    <a:pt x="1794" y="8316"/>
                    <a:pt x="1731" y="8404"/>
                  </a:cubicBezTo>
                  <a:cubicBezTo>
                    <a:pt x="1680" y="8493"/>
                    <a:pt x="1491" y="9844"/>
                    <a:pt x="1516" y="10450"/>
                  </a:cubicBezTo>
                  <a:cubicBezTo>
                    <a:pt x="1529" y="11069"/>
                    <a:pt x="1743" y="12319"/>
                    <a:pt x="1769" y="12508"/>
                  </a:cubicBezTo>
                  <a:cubicBezTo>
                    <a:pt x="1819" y="12925"/>
                    <a:pt x="1832" y="13341"/>
                    <a:pt x="1807" y="13746"/>
                  </a:cubicBezTo>
                  <a:cubicBezTo>
                    <a:pt x="1706" y="14301"/>
                    <a:pt x="1680" y="14857"/>
                    <a:pt x="1731" y="15412"/>
                  </a:cubicBezTo>
                  <a:cubicBezTo>
                    <a:pt x="1819" y="16031"/>
                    <a:pt x="1958" y="17470"/>
                    <a:pt x="1920" y="17824"/>
                  </a:cubicBezTo>
                  <a:cubicBezTo>
                    <a:pt x="1870" y="17912"/>
                    <a:pt x="1781" y="17976"/>
                    <a:pt x="1680" y="18013"/>
                  </a:cubicBezTo>
                  <a:cubicBezTo>
                    <a:pt x="1613" y="18047"/>
                    <a:pt x="1534" y="18064"/>
                    <a:pt x="1456" y="18064"/>
                  </a:cubicBezTo>
                  <a:cubicBezTo>
                    <a:pt x="1417" y="18064"/>
                    <a:pt x="1377" y="18060"/>
                    <a:pt x="1339" y="18051"/>
                  </a:cubicBezTo>
                  <a:cubicBezTo>
                    <a:pt x="1321" y="18047"/>
                    <a:pt x="1298" y="18045"/>
                    <a:pt x="1274" y="18045"/>
                  </a:cubicBezTo>
                  <a:cubicBezTo>
                    <a:pt x="1151" y="18045"/>
                    <a:pt x="982" y="18099"/>
                    <a:pt x="1024" y="18215"/>
                  </a:cubicBezTo>
                  <a:cubicBezTo>
                    <a:pt x="1036" y="18266"/>
                    <a:pt x="1074" y="18304"/>
                    <a:pt x="1125" y="18342"/>
                  </a:cubicBezTo>
                  <a:cubicBezTo>
                    <a:pt x="1163" y="18354"/>
                    <a:pt x="1201" y="18367"/>
                    <a:pt x="1264" y="18392"/>
                  </a:cubicBezTo>
                  <a:cubicBezTo>
                    <a:pt x="1314" y="18430"/>
                    <a:pt x="1415" y="18493"/>
                    <a:pt x="1466" y="18519"/>
                  </a:cubicBezTo>
                  <a:cubicBezTo>
                    <a:pt x="1579" y="18594"/>
                    <a:pt x="1706" y="18657"/>
                    <a:pt x="1845" y="18708"/>
                  </a:cubicBezTo>
                  <a:cubicBezTo>
                    <a:pt x="1882" y="18721"/>
                    <a:pt x="1920" y="18733"/>
                    <a:pt x="1958" y="18758"/>
                  </a:cubicBezTo>
                  <a:cubicBezTo>
                    <a:pt x="2047" y="18809"/>
                    <a:pt x="2122" y="18859"/>
                    <a:pt x="2211" y="18923"/>
                  </a:cubicBezTo>
                  <a:cubicBezTo>
                    <a:pt x="2249" y="18960"/>
                    <a:pt x="2299" y="18986"/>
                    <a:pt x="2337" y="19024"/>
                  </a:cubicBezTo>
                  <a:cubicBezTo>
                    <a:pt x="2393" y="19051"/>
                    <a:pt x="2450" y="19074"/>
                    <a:pt x="2497" y="19074"/>
                  </a:cubicBezTo>
                  <a:cubicBezTo>
                    <a:pt x="2579" y="19074"/>
                    <a:pt x="2629" y="19007"/>
                    <a:pt x="2589" y="18784"/>
                  </a:cubicBezTo>
                  <a:cubicBezTo>
                    <a:pt x="2514" y="18279"/>
                    <a:pt x="2463" y="17963"/>
                    <a:pt x="2514" y="17660"/>
                  </a:cubicBezTo>
                  <a:cubicBezTo>
                    <a:pt x="2552" y="17357"/>
                    <a:pt x="2703" y="16448"/>
                    <a:pt x="2804" y="16018"/>
                  </a:cubicBezTo>
                  <a:cubicBezTo>
                    <a:pt x="2905" y="15589"/>
                    <a:pt x="2754" y="14655"/>
                    <a:pt x="2754" y="14566"/>
                  </a:cubicBezTo>
                  <a:cubicBezTo>
                    <a:pt x="2754" y="14490"/>
                    <a:pt x="2930" y="13569"/>
                    <a:pt x="2943" y="13367"/>
                  </a:cubicBezTo>
                  <a:cubicBezTo>
                    <a:pt x="2968" y="13152"/>
                    <a:pt x="3145" y="11675"/>
                    <a:pt x="3183" y="11283"/>
                  </a:cubicBezTo>
                  <a:cubicBezTo>
                    <a:pt x="3208" y="10879"/>
                    <a:pt x="3284" y="10374"/>
                    <a:pt x="3334" y="10349"/>
                  </a:cubicBezTo>
                  <a:cubicBezTo>
                    <a:pt x="3385" y="10437"/>
                    <a:pt x="3461" y="11031"/>
                    <a:pt x="3486" y="11460"/>
                  </a:cubicBezTo>
                  <a:cubicBezTo>
                    <a:pt x="3511" y="11889"/>
                    <a:pt x="3688" y="13581"/>
                    <a:pt x="3713" y="13809"/>
                  </a:cubicBezTo>
                  <a:cubicBezTo>
                    <a:pt x="3726" y="14036"/>
                    <a:pt x="3890" y="15147"/>
                    <a:pt x="3890" y="15223"/>
                  </a:cubicBezTo>
                  <a:cubicBezTo>
                    <a:pt x="3890" y="15299"/>
                    <a:pt x="3739" y="16069"/>
                    <a:pt x="3827" y="16599"/>
                  </a:cubicBezTo>
                  <a:cubicBezTo>
                    <a:pt x="3928" y="17142"/>
                    <a:pt x="4079" y="18241"/>
                    <a:pt x="4117" y="18582"/>
                  </a:cubicBezTo>
                  <a:cubicBezTo>
                    <a:pt x="4143" y="18923"/>
                    <a:pt x="4117" y="19276"/>
                    <a:pt x="4029" y="19604"/>
                  </a:cubicBezTo>
                  <a:cubicBezTo>
                    <a:pt x="3978" y="19819"/>
                    <a:pt x="4079" y="20034"/>
                    <a:pt x="4269" y="20135"/>
                  </a:cubicBezTo>
                  <a:cubicBezTo>
                    <a:pt x="4319" y="20160"/>
                    <a:pt x="4370" y="20173"/>
                    <a:pt x="4408" y="20198"/>
                  </a:cubicBezTo>
                  <a:cubicBezTo>
                    <a:pt x="4496" y="20236"/>
                    <a:pt x="4585" y="20274"/>
                    <a:pt x="4660" y="20312"/>
                  </a:cubicBezTo>
                  <a:cubicBezTo>
                    <a:pt x="4711" y="20337"/>
                    <a:pt x="4736" y="20362"/>
                    <a:pt x="4774" y="20387"/>
                  </a:cubicBezTo>
                  <a:cubicBezTo>
                    <a:pt x="4900" y="20488"/>
                    <a:pt x="5027" y="20577"/>
                    <a:pt x="5153" y="20652"/>
                  </a:cubicBezTo>
                  <a:cubicBezTo>
                    <a:pt x="5191" y="20665"/>
                    <a:pt x="5292" y="20716"/>
                    <a:pt x="5393" y="20779"/>
                  </a:cubicBezTo>
                  <a:cubicBezTo>
                    <a:pt x="5431" y="20804"/>
                    <a:pt x="5456" y="20829"/>
                    <a:pt x="5494" y="20855"/>
                  </a:cubicBezTo>
                  <a:cubicBezTo>
                    <a:pt x="5511" y="20866"/>
                    <a:pt x="5528" y="20872"/>
                    <a:pt x="5544" y="20872"/>
                  </a:cubicBezTo>
                  <a:cubicBezTo>
                    <a:pt x="5563" y="20872"/>
                    <a:pt x="5581" y="20863"/>
                    <a:pt x="5595" y="20842"/>
                  </a:cubicBezTo>
                  <a:cubicBezTo>
                    <a:pt x="5645" y="20766"/>
                    <a:pt x="5393" y="20425"/>
                    <a:pt x="5279" y="20324"/>
                  </a:cubicBezTo>
                  <a:cubicBezTo>
                    <a:pt x="5140" y="20198"/>
                    <a:pt x="5027" y="20046"/>
                    <a:pt x="4938" y="19882"/>
                  </a:cubicBezTo>
                  <a:cubicBezTo>
                    <a:pt x="4837" y="19743"/>
                    <a:pt x="4761" y="19592"/>
                    <a:pt x="4698" y="19428"/>
                  </a:cubicBezTo>
                  <a:cubicBezTo>
                    <a:pt x="4660" y="19024"/>
                    <a:pt x="4812" y="17774"/>
                    <a:pt x="4900" y="17243"/>
                  </a:cubicBezTo>
                  <a:cubicBezTo>
                    <a:pt x="4989" y="16713"/>
                    <a:pt x="4888" y="15816"/>
                    <a:pt x="4837" y="15501"/>
                  </a:cubicBezTo>
                  <a:cubicBezTo>
                    <a:pt x="4812" y="15109"/>
                    <a:pt x="4837" y="14705"/>
                    <a:pt x="4888" y="14314"/>
                  </a:cubicBezTo>
                  <a:cubicBezTo>
                    <a:pt x="5001" y="13733"/>
                    <a:pt x="5090" y="13152"/>
                    <a:pt x="5153" y="12559"/>
                  </a:cubicBezTo>
                  <a:cubicBezTo>
                    <a:pt x="5140" y="11788"/>
                    <a:pt x="5077" y="11018"/>
                    <a:pt x="4938" y="10260"/>
                  </a:cubicBezTo>
                  <a:cubicBezTo>
                    <a:pt x="4862" y="9831"/>
                    <a:pt x="4812" y="9402"/>
                    <a:pt x="4774" y="8972"/>
                  </a:cubicBezTo>
                  <a:cubicBezTo>
                    <a:pt x="4774" y="8859"/>
                    <a:pt x="4774" y="8745"/>
                    <a:pt x="4749" y="8291"/>
                  </a:cubicBezTo>
                  <a:cubicBezTo>
                    <a:pt x="4736" y="7887"/>
                    <a:pt x="4761" y="7495"/>
                    <a:pt x="4837" y="7104"/>
                  </a:cubicBezTo>
                  <a:cubicBezTo>
                    <a:pt x="4862" y="7053"/>
                    <a:pt x="4888" y="6914"/>
                    <a:pt x="4926" y="6914"/>
                  </a:cubicBezTo>
                  <a:cubicBezTo>
                    <a:pt x="4976" y="6914"/>
                    <a:pt x="5115" y="7293"/>
                    <a:pt x="5140" y="7823"/>
                  </a:cubicBezTo>
                  <a:cubicBezTo>
                    <a:pt x="5178" y="8366"/>
                    <a:pt x="5481" y="9528"/>
                    <a:pt x="5620" y="9882"/>
                  </a:cubicBezTo>
                  <a:cubicBezTo>
                    <a:pt x="5759" y="10235"/>
                    <a:pt x="6049" y="11043"/>
                    <a:pt x="6011" y="11119"/>
                  </a:cubicBezTo>
                  <a:cubicBezTo>
                    <a:pt x="5986" y="11182"/>
                    <a:pt x="5974" y="11725"/>
                    <a:pt x="5910" y="11851"/>
                  </a:cubicBezTo>
                  <a:cubicBezTo>
                    <a:pt x="5860" y="11978"/>
                    <a:pt x="5885" y="12104"/>
                    <a:pt x="5961" y="12205"/>
                  </a:cubicBezTo>
                  <a:cubicBezTo>
                    <a:pt x="5969" y="12209"/>
                    <a:pt x="5977" y="12211"/>
                    <a:pt x="5985" y="12211"/>
                  </a:cubicBezTo>
                  <a:cubicBezTo>
                    <a:pt x="6027" y="12211"/>
                    <a:pt x="6066" y="12159"/>
                    <a:pt x="6087" y="12117"/>
                  </a:cubicBezTo>
                  <a:cubicBezTo>
                    <a:pt x="6112" y="12053"/>
                    <a:pt x="6138" y="11952"/>
                    <a:pt x="6188" y="11915"/>
                  </a:cubicBezTo>
                  <a:cubicBezTo>
                    <a:pt x="6213" y="11940"/>
                    <a:pt x="6226" y="12053"/>
                    <a:pt x="6264" y="12180"/>
                  </a:cubicBezTo>
                  <a:cubicBezTo>
                    <a:pt x="6277" y="12281"/>
                    <a:pt x="6277" y="12394"/>
                    <a:pt x="6264" y="12508"/>
                  </a:cubicBezTo>
                  <a:cubicBezTo>
                    <a:pt x="6277" y="12634"/>
                    <a:pt x="6239" y="12609"/>
                    <a:pt x="6138" y="12685"/>
                  </a:cubicBezTo>
                  <a:cubicBezTo>
                    <a:pt x="6037" y="12761"/>
                    <a:pt x="6062" y="12849"/>
                    <a:pt x="6087" y="12887"/>
                  </a:cubicBezTo>
                  <a:cubicBezTo>
                    <a:pt x="6139" y="12892"/>
                    <a:pt x="6194" y="12895"/>
                    <a:pt x="6249" y="12895"/>
                  </a:cubicBezTo>
                  <a:cubicBezTo>
                    <a:pt x="6326" y="12895"/>
                    <a:pt x="6405" y="12889"/>
                    <a:pt x="6479" y="12874"/>
                  </a:cubicBezTo>
                  <a:cubicBezTo>
                    <a:pt x="6554" y="12849"/>
                    <a:pt x="6643" y="12445"/>
                    <a:pt x="6643" y="12268"/>
                  </a:cubicBezTo>
                  <a:cubicBezTo>
                    <a:pt x="6643" y="12091"/>
                    <a:pt x="6466" y="11473"/>
                    <a:pt x="6415" y="11144"/>
                  </a:cubicBezTo>
                  <a:cubicBezTo>
                    <a:pt x="6352" y="10803"/>
                    <a:pt x="6138" y="9124"/>
                    <a:pt x="6125" y="8783"/>
                  </a:cubicBezTo>
                  <a:cubicBezTo>
                    <a:pt x="6075" y="8417"/>
                    <a:pt x="5999" y="8063"/>
                    <a:pt x="5885" y="7710"/>
                  </a:cubicBezTo>
                  <a:cubicBezTo>
                    <a:pt x="5860" y="7243"/>
                    <a:pt x="5797" y="6775"/>
                    <a:pt x="5683" y="6333"/>
                  </a:cubicBezTo>
                  <a:cubicBezTo>
                    <a:pt x="5721" y="6030"/>
                    <a:pt x="5670" y="5740"/>
                    <a:pt x="5607" y="5235"/>
                  </a:cubicBezTo>
                  <a:cubicBezTo>
                    <a:pt x="5544" y="4730"/>
                    <a:pt x="4963" y="4187"/>
                    <a:pt x="4484" y="3808"/>
                  </a:cubicBezTo>
                  <a:cubicBezTo>
                    <a:pt x="4218" y="3606"/>
                    <a:pt x="4016" y="3341"/>
                    <a:pt x="3890" y="3038"/>
                  </a:cubicBezTo>
                  <a:lnTo>
                    <a:pt x="3890" y="2495"/>
                  </a:lnTo>
                  <a:cubicBezTo>
                    <a:pt x="3925" y="2460"/>
                    <a:pt x="3960" y="2263"/>
                    <a:pt x="4015" y="2263"/>
                  </a:cubicBezTo>
                  <a:cubicBezTo>
                    <a:pt x="4019" y="2263"/>
                    <a:pt x="4024" y="2265"/>
                    <a:pt x="4029" y="2268"/>
                  </a:cubicBezTo>
                  <a:cubicBezTo>
                    <a:pt x="4032" y="2269"/>
                    <a:pt x="4035" y="2270"/>
                    <a:pt x="4039" y="2270"/>
                  </a:cubicBezTo>
                  <a:cubicBezTo>
                    <a:pt x="4101" y="2270"/>
                    <a:pt x="4181" y="1946"/>
                    <a:pt x="4193" y="1826"/>
                  </a:cubicBezTo>
                  <a:cubicBezTo>
                    <a:pt x="4193" y="1775"/>
                    <a:pt x="4168" y="1737"/>
                    <a:pt x="4130" y="1725"/>
                  </a:cubicBezTo>
                  <a:cubicBezTo>
                    <a:pt x="4092" y="1699"/>
                    <a:pt x="4054" y="1687"/>
                    <a:pt x="4016" y="1687"/>
                  </a:cubicBezTo>
                  <a:cubicBezTo>
                    <a:pt x="4042" y="1523"/>
                    <a:pt x="4054" y="1358"/>
                    <a:pt x="4054" y="1207"/>
                  </a:cubicBezTo>
                  <a:cubicBezTo>
                    <a:pt x="4054" y="576"/>
                    <a:pt x="3385" y="121"/>
                    <a:pt x="3360" y="96"/>
                  </a:cubicBezTo>
                  <a:cubicBezTo>
                    <a:pt x="3341" y="83"/>
                    <a:pt x="3164" y="1"/>
                    <a:pt x="2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2"/>
            <p:cNvSpPr/>
            <p:nvPr/>
          </p:nvSpPr>
          <p:spPr>
            <a:xfrm flipH="1">
              <a:off x="3950612" y="2327298"/>
              <a:ext cx="181901" cy="234312"/>
            </a:xfrm>
            <a:custGeom>
              <a:avLst/>
              <a:gdLst/>
              <a:ahLst/>
              <a:cxnLst/>
              <a:rect l="l" t="t" r="r" b="b"/>
              <a:pathLst>
                <a:path w="2072" h="2669" extrusionOk="0">
                  <a:moveTo>
                    <a:pt x="579" y="0"/>
                  </a:moveTo>
                  <a:cubicBezTo>
                    <a:pt x="236" y="0"/>
                    <a:pt x="1" y="269"/>
                    <a:pt x="1" y="735"/>
                  </a:cubicBezTo>
                  <a:cubicBezTo>
                    <a:pt x="39" y="1467"/>
                    <a:pt x="430" y="2124"/>
                    <a:pt x="1036" y="2528"/>
                  </a:cubicBezTo>
                  <a:cubicBezTo>
                    <a:pt x="1202" y="2623"/>
                    <a:pt x="1359" y="2668"/>
                    <a:pt x="1498" y="2668"/>
                  </a:cubicBezTo>
                  <a:cubicBezTo>
                    <a:pt x="1837" y="2668"/>
                    <a:pt x="2072" y="2400"/>
                    <a:pt x="2072" y="1934"/>
                  </a:cubicBezTo>
                  <a:cubicBezTo>
                    <a:pt x="2034" y="1202"/>
                    <a:pt x="1655" y="533"/>
                    <a:pt x="1049" y="141"/>
                  </a:cubicBezTo>
                  <a:cubicBezTo>
                    <a:pt x="880" y="46"/>
                    <a:pt x="721" y="0"/>
                    <a:pt x="579" y="0"/>
                  </a:cubicBezTo>
                  <a:close/>
                </a:path>
              </a:pathLst>
            </a:custGeom>
            <a:solidFill>
              <a:schemeClr val="accent4">
                <a:alpha val="410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2"/>
            <p:cNvSpPr/>
            <p:nvPr/>
          </p:nvSpPr>
          <p:spPr>
            <a:xfrm flipH="1">
              <a:off x="4303087" y="2865357"/>
              <a:ext cx="181901" cy="234575"/>
            </a:xfrm>
            <a:custGeom>
              <a:avLst/>
              <a:gdLst/>
              <a:ahLst/>
              <a:cxnLst/>
              <a:rect l="l" t="t" r="r" b="b"/>
              <a:pathLst>
                <a:path w="2072" h="2672" extrusionOk="0">
                  <a:moveTo>
                    <a:pt x="568" y="0"/>
                  </a:moveTo>
                  <a:cubicBezTo>
                    <a:pt x="232" y="0"/>
                    <a:pt x="1" y="271"/>
                    <a:pt x="1" y="742"/>
                  </a:cubicBezTo>
                  <a:cubicBezTo>
                    <a:pt x="38" y="1462"/>
                    <a:pt x="417" y="2131"/>
                    <a:pt x="1036" y="2523"/>
                  </a:cubicBezTo>
                  <a:cubicBezTo>
                    <a:pt x="1204" y="2624"/>
                    <a:pt x="1363" y="2671"/>
                    <a:pt x="1504" y="2671"/>
                  </a:cubicBezTo>
                  <a:cubicBezTo>
                    <a:pt x="1840" y="2671"/>
                    <a:pt x="2071" y="2400"/>
                    <a:pt x="2071" y="1929"/>
                  </a:cubicBezTo>
                  <a:cubicBezTo>
                    <a:pt x="2033" y="1210"/>
                    <a:pt x="1642" y="540"/>
                    <a:pt x="1036" y="149"/>
                  </a:cubicBezTo>
                  <a:cubicBezTo>
                    <a:pt x="868" y="48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accent4">
                <a:alpha val="410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2"/>
            <p:cNvSpPr/>
            <p:nvPr/>
          </p:nvSpPr>
          <p:spPr>
            <a:xfrm flipH="1">
              <a:off x="4041474" y="3324054"/>
              <a:ext cx="181901" cy="234136"/>
            </a:xfrm>
            <a:custGeom>
              <a:avLst/>
              <a:gdLst/>
              <a:ahLst/>
              <a:cxnLst/>
              <a:rect l="l" t="t" r="r" b="b"/>
              <a:pathLst>
                <a:path w="2072" h="2667" extrusionOk="0">
                  <a:moveTo>
                    <a:pt x="580" y="0"/>
                  </a:moveTo>
                  <a:cubicBezTo>
                    <a:pt x="238" y="0"/>
                    <a:pt x="1" y="273"/>
                    <a:pt x="1" y="732"/>
                  </a:cubicBezTo>
                  <a:cubicBezTo>
                    <a:pt x="38" y="1465"/>
                    <a:pt x="417" y="2134"/>
                    <a:pt x="1036" y="2525"/>
                  </a:cubicBezTo>
                  <a:cubicBezTo>
                    <a:pt x="1201" y="2621"/>
                    <a:pt x="1358" y="2666"/>
                    <a:pt x="1497" y="2666"/>
                  </a:cubicBezTo>
                  <a:cubicBezTo>
                    <a:pt x="1837" y="2666"/>
                    <a:pt x="2071" y="2397"/>
                    <a:pt x="2071" y="1932"/>
                  </a:cubicBezTo>
                  <a:cubicBezTo>
                    <a:pt x="2033" y="1199"/>
                    <a:pt x="1655" y="543"/>
                    <a:pt x="1036" y="139"/>
                  </a:cubicBezTo>
                  <a:cubicBezTo>
                    <a:pt x="873" y="45"/>
                    <a:pt x="718" y="0"/>
                    <a:pt x="580" y="0"/>
                  </a:cubicBezTo>
                  <a:close/>
                </a:path>
              </a:pathLst>
            </a:custGeom>
            <a:solidFill>
              <a:schemeClr val="accent4">
                <a:alpha val="410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2"/>
            <p:cNvSpPr/>
            <p:nvPr/>
          </p:nvSpPr>
          <p:spPr>
            <a:xfrm flipH="1">
              <a:off x="3748872" y="2022583"/>
              <a:ext cx="179618" cy="124311"/>
            </a:xfrm>
            <a:custGeom>
              <a:avLst/>
              <a:gdLst/>
              <a:ahLst/>
              <a:cxnLst/>
              <a:rect l="l" t="t" r="r" b="b"/>
              <a:pathLst>
                <a:path w="2046" h="1416" extrusionOk="0">
                  <a:moveTo>
                    <a:pt x="0" y="1"/>
                  </a:moveTo>
                  <a:lnTo>
                    <a:pt x="0" y="228"/>
                  </a:lnTo>
                  <a:lnTo>
                    <a:pt x="2046" y="1415"/>
                  </a:lnTo>
                  <a:lnTo>
                    <a:pt x="2046" y="11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2"/>
            <p:cNvSpPr/>
            <p:nvPr/>
          </p:nvSpPr>
          <p:spPr>
            <a:xfrm flipH="1">
              <a:off x="3748872" y="2063580"/>
              <a:ext cx="179618" cy="124311"/>
            </a:xfrm>
            <a:custGeom>
              <a:avLst/>
              <a:gdLst/>
              <a:ahLst/>
              <a:cxnLst/>
              <a:rect l="l" t="t" r="r" b="b"/>
              <a:pathLst>
                <a:path w="2046" h="1416" extrusionOk="0">
                  <a:moveTo>
                    <a:pt x="0" y="1"/>
                  </a:moveTo>
                  <a:lnTo>
                    <a:pt x="0" y="228"/>
                  </a:lnTo>
                  <a:lnTo>
                    <a:pt x="2046" y="1415"/>
                  </a:lnTo>
                  <a:lnTo>
                    <a:pt x="2046" y="11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2"/>
            <p:cNvSpPr/>
            <p:nvPr/>
          </p:nvSpPr>
          <p:spPr>
            <a:xfrm flipH="1">
              <a:off x="3748872" y="2135655"/>
              <a:ext cx="126418" cy="93233"/>
            </a:xfrm>
            <a:custGeom>
              <a:avLst/>
              <a:gdLst/>
              <a:ahLst/>
              <a:cxnLst/>
              <a:rect l="l" t="t" r="r" b="b"/>
              <a:pathLst>
                <a:path w="1440" h="1062" extrusionOk="0">
                  <a:moveTo>
                    <a:pt x="0" y="1"/>
                  </a:moveTo>
                  <a:lnTo>
                    <a:pt x="0" y="228"/>
                  </a:lnTo>
                  <a:lnTo>
                    <a:pt x="1440" y="1061"/>
                  </a:lnTo>
                  <a:lnTo>
                    <a:pt x="1440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2"/>
            <p:cNvSpPr/>
            <p:nvPr/>
          </p:nvSpPr>
          <p:spPr>
            <a:xfrm flipH="1">
              <a:off x="3748872" y="2187802"/>
              <a:ext cx="179618" cy="124223"/>
            </a:xfrm>
            <a:custGeom>
              <a:avLst/>
              <a:gdLst/>
              <a:ahLst/>
              <a:cxnLst/>
              <a:rect l="l" t="t" r="r" b="b"/>
              <a:pathLst>
                <a:path w="2046" h="1415" extrusionOk="0">
                  <a:moveTo>
                    <a:pt x="0" y="0"/>
                  </a:moveTo>
                  <a:lnTo>
                    <a:pt x="0" y="227"/>
                  </a:lnTo>
                  <a:lnTo>
                    <a:pt x="2046" y="1414"/>
                  </a:lnTo>
                  <a:lnTo>
                    <a:pt x="2046" y="1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2"/>
            <p:cNvSpPr/>
            <p:nvPr/>
          </p:nvSpPr>
          <p:spPr>
            <a:xfrm flipH="1">
              <a:off x="3748872" y="2161202"/>
              <a:ext cx="154159" cy="109825"/>
            </a:xfrm>
            <a:custGeom>
              <a:avLst/>
              <a:gdLst/>
              <a:ahLst/>
              <a:cxnLst/>
              <a:rect l="l" t="t" r="r" b="b"/>
              <a:pathLst>
                <a:path w="1756" h="1251" extrusionOk="0">
                  <a:moveTo>
                    <a:pt x="1" y="0"/>
                  </a:moveTo>
                  <a:lnTo>
                    <a:pt x="1" y="227"/>
                  </a:lnTo>
                  <a:lnTo>
                    <a:pt x="1756" y="1250"/>
                  </a:lnTo>
                  <a:lnTo>
                    <a:pt x="1756" y="10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2"/>
            <p:cNvSpPr/>
            <p:nvPr/>
          </p:nvSpPr>
          <p:spPr>
            <a:xfrm flipH="1">
              <a:off x="3748872" y="2270938"/>
              <a:ext cx="107543" cy="83225"/>
            </a:xfrm>
            <a:custGeom>
              <a:avLst/>
              <a:gdLst/>
              <a:ahLst/>
              <a:cxnLst/>
              <a:rect l="l" t="t" r="r" b="b"/>
              <a:pathLst>
                <a:path w="1225" h="948" extrusionOk="0">
                  <a:moveTo>
                    <a:pt x="0" y="0"/>
                  </a:moveTo>
                  <a:lnTo>
                    <a:pt x="0" y="240"/>
                  </a:lnTo>
                  <a:lnTo>
                    <a:pt x="1225" y="947"/>
                  </a:lnTo>
                  <a:lnTo>
                    <a:pt x="1225" y="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2"/>
            <p:cNvSpPr/>
            <p:nvPr/>
          </p:nvSpPr>
          <p:spPr>
            <a:xfrm flipH="1">
              <a:off x="3748872" y="3315100"/>
              <a:ext cx="179618" cy="124311"/>
            </a:xfrm>
            <a:custGeom>
              <a:avLst/>
              <a:gdLst/>
              <a:ahLst/>
              <a:cxnLst/>
              <a:rect l="l" t="t" r="r" b="b"/>
              <a:pathLst>
                <a:path w="2046" h="1416" extrusionOk="0">
                  <a:moveTo>
                    <a:pt x="0" y="1"/>
                  </a:moveTo>
                  <a:lnTo>
                    <a:pt x="0" y="228"/>
                  </a:lnTo>
                  <a:lnTo>
                    <a:pt x="2046" y="1415"/>
                  </a:lnTo>
                  <a:lnTo>
                    <a:pt x="2046" y="11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2"/>
            <p:cNvSpPr/>
            <p:nvPr/>
          </p:nvSpPr>
          <p:spPr>
            <a:xfrm flipH="1">
              <a:off x="3748872" y="3357239"/>
              <a:ext cx="179618" cy="124223"/>
            </a:xfrm>
            <a:custGeom>
              <a:avLst/>
              <a:gdLst/>
              <a:ahLst/>
              <a:cxnLst/>
              <a:rect l="l" t="t" r="r" b="b"/>
              <a:pathLst>
                <a:path w="2046" h="1415" extrusionOk="0">
                  <a:moveTo>
                    <a:pt x="0" y="1"/>
                  </a:moveTo>
                  <a:lnTo>
                    <a:pt x="0" y="228"/>
                  </a:lnTo>
                  <a:lnTo>
                    <a:pt x="2046" y="1415"/>
                  </a:lnTo>
                  <a:lnTo>
                    <a:pt x="2046" y="11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2"/>
            <p:cNvSpPr/>
            <p:nvPr/>
          </p:nvSpPr>
          <p:spPr>
            <a:xfrm flipH="1">
              <a:off x="3748872" y="3429313"/>
              <a:ext cx="126418" cy="93233"/>
            </a:xfrm>
            <a:custGeom>
              <a:avLst/>
              <a:gdLst/>
              <a:ahLst/>
              <a:cxnLst/>
              <a:rect l="l" t="t" r="r" b="b"/>
              <a:pathLst>
                <a:path w="1440" h="1062" extrusionOk="0">
                  <a:moveTo>
                    <a:pt x="0" y="0"/>
                  </a:moveTo>
                  <a:lnTo>
                    <a:pt x="0" y="228"/>
                  </a:lnTo>
                  <a:lnTo>
                    <a:pt x="1440" y="1061"/>
                  </a:lnTo>
                  <a:lnTo>
                    <a:pt x="1440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2"/>
            <p:cNvSpPr/>
            <p:nvPr/>
          </p:nvSpPr>
          <p:spPr>
            <a:xfrm flipH="1">
              <a:off x="3748872" y="3481372"/>
              <a:ext cx="179618" cy="124311"/>
            </a:xfrm>
            <a:custGeom>
              <a:avLst/>
              <a:gdLst/>
              <a:ahLst/>
              <a:cxnLst/>
              <a:rect l="l" t="t" r="r" b="b"/>
              <a:pathLst>
                <a:path w="2046" h="1416" extrusionOk="0">
                  <a:moveTo>
                    <a:pt x="0" y="1"/>
                  </a:moveTo>
                  <a:lnTo>
                    <a:pt x="0" y="228"/>
                  </a:lnTo>
                  <a:lnTo>
                    <a:pt x="2046" y="1415"/>
                  </a:lnTo>
                  <a:lnTo>
                    <a:pt x="2046" y="11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2"/>
            <p:cNvSpPr/>
            <p:nvPr/>
          </p:nvSpPr>
          <p:spPr>
            <a:xfrm flipH="1">
              <a:off x="3748872" y="3454772"/>
              <a:ext cx="154159" cy="108772"/>
            </a:xfrm>
            <a:custGeom>
              <a:avLst/>
              <a:gdLst/>
              <a:ahLst/>
              <a:cxnLst/>
              <a:rect l="l" t="t" r="r" b="b"/>
              <a:pathLst>
                <a:path w="1756" h="1239" extrusionOk="0">
                  <a:moveTo>
                    <a:pt x="1" y="1"/>
                  </a:moveTo>
                  <a:lnTo>
                    <a:pt x="1" y="228"/>
                  </a:lnTo>
                  <a:lnTo>
                    <a:pt x="1756" y="1238"/>
                  </a:lnTo>
                  <a:lnTo>
                    <a:pt x="1756" y="10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2"/>
            <p:cNvSpPr/>
            <p:nvPr/>
          </p:nvSpPr>
          <p:spPr>
            <a:xfrm flipH="1">
              <a:off x="3748872" y="3564508"/>
              <a:ext cx="107543" cy="82171"/>
            </a:xfrm>
            <a:custGeom>
              <a:avLst/>
              <a:gdLst/>
              <a:ahLst/>
              <a:cxnLst/>
              <a:rect l="l" t="t" r="r" b="b"/>
              <a:pathLst>
                <a:path w="1225" h="936" extrusionOk="0">
                  <a:moveTo>
                    <a:pt x="0" y="1"/>
                  </a:moveTo>
                  <a:lnTo>
                    <a:pt x="0" y="228"/>
                  </a:lnTo>
                  <a:lnTo>
                    <a:pt x="1225" y="935"/>
                  </a:lnTo>
                  <a:lnTo>
                    <a:pt x="1225" y="7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2"/>
            <p:cNvSpPr/>
            <p:nvPr/>
          </p:nvSpPr>
          <p:spPr>
            <a:xfrm flipH="1">
              <a:off x="3748872" y="3751850"/>
              <a:ext cx="179618" cy="124311"/>
            </a:xfrm>
            <a:custGeom>
              <a:avLst/>
              <a:gdLst/>
              <a:ahLst/>
              <a:cxnLst/>
              <a:rect l="l" t="t" r="r" b="b"/>
              <a:pathLst>
                <a:path w="2046" h="1416" extrusionOk="0">
                  <a:moveTo>
                    <a:pt x="0" y="1"/>
                  </a:moveTo>
                  <a:lnTo>
                    <a:pt x="0" y="228"/>
                  </a:lnTo>
                  <a:lnTo>
                    <a:pt x="2046" y="1415"/>
                  </a:lnTo>
                  <a:lnTo>
                    <a:pt x="2046" y="11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2"/>
            <p:cNvSpPr/>
            <p:nvPr/>
          </p:nvSpPr>
          <p:spPr>
            <a:xfrm flipH="1">
              <a:off x="3748872" y="3792935"/>
              <a:ext cx="179618" cy="124223"/>
            </a:xfrm>
            <a:custGeom>
              <a:avLst/>
              <a:gdLst/>
              <a:ahLst/>
              <a:cxnLst/>
              <a:rect l="l" t="t" r="r" b="b"/>
              <a:pathLst>
                <a:path w="2046" h="1415" extrusionOk="0">
                  <a:moveTo>
                    <a:pt x="0" y="0"/>
                  </a:moveTo>
                  <a:lnTo>
                    <a:pt x="0" y="227"/>
                  </a:lnTo>
                  <a:lnTo>
                    <a:pt x="2046" y="1414"/>
                  </a:lnTo>
                  <a:lnTo>
                    <a:pt x="2046" y="1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2"/>
            <p:cNvSpPr/>
            <p:nvPr/>
          </p:nvSpPr>
          <p:spPr>
            <a:xfrm flipH="1">
              <a:off x="3748872" y="3864922"/>
              <a:ext cx="126418" cy="94374"/>
            </a:xfrm>
            <a:custGeom>
              <a:avLst/>
              <a:gdLst/>
              <a:ahLst/>
              <a:cxnLst/>
              <a:rect l="l" t="t" r="r" b="b"/>
              <a:pathLst>
                <a:path w="1440" h="1075" extrusionOk="0">
                  <a:moveTo>
                    <a:pt x="0" y="1"/>
                  </a:moveTo>
                  <a:lnTo>
                    <a:pt x="0" y="228"/>
                  </a:lnTo>
                  <a:lnTo>
                    <a:pt x="1440" y="1074"/>
                  </a:lnTo>
                  <a:lnTo>
                    <a:pt x="1440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2"/>
            <p:cNvSpPr/>
            <p:nvPr/>
          </p:nvSpPr>
          <p:spPr>
            <a:xfrm flipH="1">
              <a:off x="3748872" y="3917069"/>
              <a:ext cx="179618" cy="125364"/>
            </a:xfrm>
            <a:custGeom>
              <a:avLst/>
              <a:gdLst/>
              <a:ahLst/>
              <a:cxnLst/>
              <a:rect l="l" t="t" r="r" b="b"/>
              <a:pathLst>
                <a:path w="2046" h="1428" extrusionOk="0">
                  <a:moveTo>
                    <a:pt x="0" y="0"/>
                  </a:moveTo>
                  <a:lnTo>
                    <a:pt x="0" y="240"/>
                  </a:lnTo>
                  <a:lnTo>
                    <a:pt x="2046" y="1427"/>
                  </a:lnTo>
                  <a:lnTo>
                    <a:pt x="2046" y="1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2"/>
            <p:cNvSpPr/>
            <p:nvPr/>
          </p:nvSpPr>
          <p:spPr>
            <a:xfrm flipH="1">
              <a:off x="3748872" y="3890469"/>
              <a:ext cx="154159" cy="109825"/>
            </a:xfrm>
            <a:custGeom>
              <a:avLst/>
              <a:gdLst/>
              <a:ahLst/>
              <a:cxnLst/>
              <a:rect l="l" t="t" r="r" b="b"/>
              <a:pathLst>
                <a:path w="1756" h="1251" extrusionOk="0">
                  <a:moveTo>
                    <a:pt x="1" y="0"/>
                  </a:moveTo>
                  <a:lnTo>
                    <a:pt x="1" y="228"/>
                  </a:lnTo>
                  <a:lnTo>
                    <a:pt x="1756" y="1250"/>
                  </a:lnTo>
                  <a:lnTo>
                    <a:pt x="1756" y="10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2"/>
            <p:cNvSpPr/>
            <p:nvPr/>
          </p:nvSpPr>
          <p:spPr>
            <a:xfrm flipH="1">
              <a:off x="3748872" y="4001259"/>
              <a:ext cx="107543" cy="82171"/>
            </a:xfrm>
            <a:custGeom>
              <a:avLst/>
              <a:gdLst/>
              <a:ahLst/>
              <a:cxnLst/>
              <a:rect l="l" t="t" r="r" b="b"/>
              <a:pathLst>
                <a:path w="1225" h="936" extrusionOk="0">
                  <a:moveTo>
                    <a:pt x="0" y="1"/>
                  </a:moveTo>
                  <a:lnTo>
                    <a:pt x="0" y="228"/>
                  </a:lnTo>
                  <a:lnTo>
                    <a:pt x="1225" y="935"/>
                  </a:lnTo>
                  <a:lnTo>
                    <a:pt x="1225" y="7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57" name="Google Shape;3157;p102"/>
          <p:cNvCxnSpPr>
            <a:cxnSpLocks/>
            <a:endCxn id="3162" idx="3"/>
          </p:cNvCxnSpPr>
          <p:nvPr/>
        </p:nvCxnSpPr>
        <p:spPr>
          <a:xfrm flipV="1">
            <a:off x="1765412" y="1467543"/>
            <a:ext cx="1870636" cy="98274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8" name="Google Shape;3158;p102"/>
          <p:cNvCxnSpPr>
            <a:cxnSpLocks/>
            <a:endCxn id="3160" idx="3"/>
          </p:cNvCxnSpPr>
          <p:nvPr/>
        </p:nvCxnSpPr>
        <p:spPr>
          <a:xfrm flipV="1">
            <a:off x="2125678" y="2612325"/>
            <a:ext cx="1510672" cy="378749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9" name="Google Shape;3159;p102"/>
          <p:cNvCxnSpPr>
            <a:cxnSpLocks/>
            <a:endCxn id="3161" idx="3"/>
          </p:cNvCxnSpPr>
          <p:nvPr/>
        </p:nvCxnSpPr>
        <p:spPr>
          <a:xfrm>
            <a:off x="1851478" y="3577776"/>
            <a:ext cx="1784569" cy="24039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0" name="Google Shape;3160;p102"/>
          <p:cNvSpPr txBox="1"/>
          <p:nvPr/>
        </p:nvSpPr>
        <p:spPr>
          <a:xfrm flipH="1">
            <a:off x="3636350" y="2464875"/>
            <a:ext cx="4392052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Machining Learning e construção de </a:t>
            </a:r>
            <a:r>
              <a:rPr lang="en" sz="1800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r>
              <a:rPr lang="en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analíticos</a:t>
            </a:r>
            <a:r>
              <a:rPr lang="en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de decisão </a:t>
            </a:r>
            <a:endParaRPr sz="1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1" name="Google Shape;3161;p102"/>
          <p:cNvSpPr txBox="1"/>
          <p:nvPr/>
        </p:nvSpPr>
        <p:spPr>
          <a:xfrm flipH="1">
            <a:off x="3636047" y="3670723"/>
            <a:ext cx="5114252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Otimização das decisões dos profissionais com o auxilio da inteligência artificial</a:t>
            </a:r>
            <a:endParaRPr sz="1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2" name="Google Shape;3162;p102"/>
          <p:cNvSpPr txBox="1"/>
          <p:nvPr/>
        </p:nvSpPr>
        <p:spPr>
          <a:xfrm flipH="1">
            <a:off x="3636048" y="1320093"/>
            <a:ext cx="3964902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Criação de banco de dados, </a:t>
            </a:r>
            <a:r>
              <a:rPr lang="en" sz="1800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en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e pesquisa</a:t>
            </a:r>
            <a:endParaRPr sz="1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Vídeo 6">
            <a:hlinkClick r:id="" action="ppaction://media"/>
            <a:extLst>
              <a:ext uri="{FF2B5EF4-FFF2-40B4-BE49-F238E27FC236}">
                <a16:creationId xmlns:a16="http://schemas.microsoft.com/office/drawing/2014/main" id="{BB103B4C-67FB-5185-ED1D-D06C4DD6F5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600950" y="0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594">
        <p:fade/>
      </p:transition>
    </mc:Choice>
    <mc:Fallback>
      <p:transition spd="med" advTm="195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" name="Google Shape;2508;p88"/>
          <p:cNvGrpSpPr/>
          <p:nvPr/>
        </p:nvGrpSpPr>
        <p:grpSpPr>
          <a:xfrm>
            <a:off x="521046" y="1202090"/>
            <a:ext cx="2304054" cy="944379"/>
            <a:chOff x="98278" y="-308546"/>
            <a:chExt cx="6653347" cy="2907571"/>
          </a:xfrm>
        </p:grpSpPr>
        <p:sp>
          <p:nvSpPr>
            <p:cNvPr id="2509" name="Google Shape;2509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88"/>
          <p:cNvGrpSpPr/>
          <p:nvPr/>
        </p:nvGrpSpPr>
        <p:grpSpPr>
          <a:xfrm>
            <a:off x="6154165" y="1192927"/>
            <a:ext cx="2304054" cy="944379"/>
            <a:chOff x="98278" y="-308546"/>
            <a:chExt cx="6653347" cy="2907571"/>
          </a:xfrm>
        </p:grpSpPr>
        <p:sp>
          <p:nvSpPr>
            <p:cNvPr id="2512" name="Google Shape;2512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88"/>
          <p:cNvGrpSpPr/>
          <p:nvPr/>
        </p:nvGrpSpPr>
        <p:grpSpPr>
          <a:xfrm>
            <a:off x="3331711" y="2376692"/>
            <a:ext cx="2304054" cy="944379"/>
            <a:chOff x="98278" y="-308546"/>
            <a:chExt cx="6653347" cy="2907571"/>
          </a:xfrm>
        </p:grpSpPr>
        <p:sp>
          <p:nvSpPr>
            <p:cNvPr id="2515" name="Google Shape;2515;p88"/>
            <p:cNvSpPr/>
            <p:nvPr/>
          </p:nvSpPr>
          <p:spPr>
            <a:xfrm rot="10800000">
              <a:off x="98278" y="938618"/>
              <a:ext cx="6653347" cy="1660407"/>
            </a:xfrm>
            <a:custGeom>
              <a:avLst/>
              <a:gdLst/>
              <a:ahLst/>
              <a:cxnLst/>
              <a:rect l="l" t="t" r="r" b="b"/>
              <a:pathLst>
                <a:path w="16858" h="5967" extrusionOk="0">
                  <a:moveTo>
                    <a:pt x="4873" y="1"/>
                  </a:moveTo>
                  <a:cubicBezTo>
                    <a:pt x="2590" y="1"/>
                    <a:pt x="0" y="2574"/>
                    <a:pt x="405" y="5966"/>
                  </a:cubicBezTo>
                  <a:lnTo>
                    <a:pt x="16155" y="5966"/>
                  </a:lnTo>
                  <a:cubicBezTo>
                    <a:pt x="16857" y="4310"/>
                    <a:pt x="15964" y="2008"/>
                    <a:pt x="13396" y="1290"/>
                  </a:cubicBezTo>
                  <a:cubicBezTo>
                    <a:pt x="12970" y="1170"/>
                    <a:pt x="12572" y="1124"/>
                    <a:pt x="12197" y="1124"/>
                  </a:cubicBezTo>
                  <a:cubicBezTo>
                    <a:pt x="10934" y="1124"/>
                    <a:pt x="9921" y="1646"/>
                    <a:pt x="8873" y="1646"/>
                  </a:cubicBezTo>
                  <a:cubicBezTo>
                    <a:pt x="8196" y="1646"/>
                    <a:pt x="7505" y="1428"/>
                    <a:pt x="6724" y="713"/>
                  </a:cubicBezTo>
                  <a:cubicBezTo>
                    <a:pt x="6189" y="223"/>
                    <a:pt x="5545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8"/>
            <p:cNvSpPr/>
            <p:nvPr/>
          </p:nvSpPr>
          <p:spPr>
            <a:xfrm rot="-5400000">
              <a:off x="2659381" y="-2668212"/>
              <a:ext cx="1614162" cy="6333493"/>
            </a:xfrm>
            <a:custGeom>
              <a:avLst/>
              <a:gdLst/>
              <a:ahLst/>
              <a:cxnLst/>
              <a:rect l="l" t="t" r="r" b="b"/>
              <a:pathLst>
                <a:path w="5334" h="20928" extrusionOk="0">
                  <a:moveTo>
                    <a:pt x="0" y="0"/>
                  </a:moveTo>
                  <a:lnTo>
                    <a:pt x="6" y="20844"/>
                  </a:lnTo>
                  <a:cubicBezTo>
                    <a:pt x="153" y="20884"/>
                    <a:pt x="312" y="20906"/>
                    <a:pt x="466" y="20918"/>
                  </a:cubicBezTo>
                  <a:cubicBezTo>
                    <a:pt x="549" y="20924"/>
                    <a:pt x="633" y="20928"/>
                    <a:pt x="716" y="20928"/>
                  </a:cubicBezTo>
                  <a:cubicBezTo>
                    <a:pt x="1470" y="20928"/>
                    <a:pt x="2204" y="20652"/>
                    <a:pt x="2772" y="20151"/>
                  </a:cubicBezTo>
                  <a:cubicBezTo>
                    <a:pt x="3408" y="19589"/>
                    <a:pt x="3817" y="18771"/>
                    <a:pt x="3947" y="17925"/>
                  </a:cubicBezTo>
                  <a:cubicBezTo>
                    <a:pt x="4192" y="16334"/>
                    <a:pt x="3413" y="14778"/>
                    <a:pt x="2726" y="13409"/>
                  </a:cubicBezTo>
                  <a:cubicBezTo>
                    <a:pt x="1994" y="11950"/>
                    <a:pt x="1534" y="10286"/>
                    <a:pt x="1704" y="8622"/>
                  </a:cubicBezTo>
                  <a:cubicBezTo>
                    <a:pt x="1840" y="7315"/>
                    <a:pt x="2425" y="6196"/>
                    <a:pt x="3135" y="5129"/>
                  </a:cubicBezTo>
                  <a:lnTo>
                    <a:pt x="3175" y="5066"/>
                  </a:lnTo>
                  <a:cubicBezTo>
                    <a:pt x="3885" y="4010"/>
                    <a:pt x="5333" y="2613"/>
                    <a:pt x="4407" y="1233"/>
                  </a:cubicBezTo>
                  <a:cubicBezTo>
                    <a:pt x="3913" y="494"/>
                    <a:pt x="2931" y="364"/>
                    <a:pt x="2136" y="227"/>
                  </a:cubicBezTo>
                  <a:cubicBezTo>
                    <a:pt x="1431" y="108"/>
                    <a:pt x="716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88"/>
          <p:cNvSpPr txBox="1">
            <a:spLocks noGrp="1"/>
          </p:cNvSpPr>
          <p:nvPr>
            <p:ph type="title"/>
          </p:nvPr>
        </p:nvSpPr>
        <p:spPr>
          <a:xfrm>
            <a:off x="718500" y="-38778"/>
            <a:ext cx="770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negócio </a:t>
            </a:r>
            <a:br>
              <a:rPr lang="en" dirty="0"/>
            </a:br>
            <a:r>
              <a:rPr lang="en" dirty="0"/>
              <a:t>e impacto financeiro</a:t>
            </a:r>
            <a:endParaRPr dirty="0"/>
          </a:p>
        </p:txBody>
      </p:sp>
      <p:sp>
        <p:nvSpPr>
          <p:cNvPr id="2518" name="Google Shape;2518;p88"/>
          <p:cNvSpPr txBox="1">
            <a:spLocks noGrp="1"/>
          </p:cNvSpPr>
          <p:nvPr>
            <p:ph type="title" idx="2"/>
          </p:nvPr>
        </p:nvSpPr>
        <p:spPr>
          <a:xfrm>
            <a:off x="521034" y="1986484"/>
            <a:ext cx="2240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B2B</a:t>
            </a:r>
            <a:endParaRPr dirty="0"/>
          </a:p>
        </p:txBody>
      </p:sp>
      <p:sp>
        <p:nvSpPr>
          <p:cNvPr id="2519" name="Google Shape;2519;p88"/>
          <p:cNvSpPr txBox="1">
            <a:spLocks noGrp="1"/>
          </p:cNvSpPr>
          <p:nvPr>
            <p:ph type="title" idx="3"/>
          </p:nvPr>
        </p:nvSpPr>
        <p:spPr>
          <a:xfrm>
            <a:off x="37044" y="1529019"/>
            <a:ext cx="3274901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Dados criptografados</a:t>
            </a:r>
            <a:endParaRPr sz="2000" dirty="0"/>
          </a:p>
        </p:txBody>
      </p:sp>
      <p:sp>
        <p:nvSpPr>
          <p:cNvPr id="2520" name="Google Shape;2520;p88"/>
          <p:cNvSpPr txBox="1">
            <a:spLocks noGrp="1"/>
          </p:cNvSpPr>
          <p:nvPr>
            <p:ph type="subTitle" idx="1"/>
          </p:nvPr>
        </p:nvSpPr>
        <p:spPr>
          <a:xfrm>
            <a:off x="457004" y="2385855"/>
            <a:ext cx="2376713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Podendo abranger a saúde suplementar e o SUS</a:t>
            </a:r>
            <a:endParaRPr dirty="0"/>
          </a:p>
        </p:txBody>
      </p:sp>
      <p:sp>
        <p:nvSpPr>
          <p:cNvPr id="2521" name="Google Shape;2521;p88"/>
          <p:cNvSpPr txBox="1">
            <a:spLocks noGrp="1"/>
          </p:cNvSpPr>
          <p:nvPr>
            <p:ph type="title" idx="4"/>
          </p:nvPr>
        </p:nvSpPr>
        <p:spPr>
          <a:xfrm>
            <a:off x="3339384" y="3165543"/>
            <a:ext cx="2402604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 Operacional</a:t>
            </a:r>
            <a:endParaRPr dirty="0"/>
          </a:p>
        </p:txBody>
      </p:sp>
      <p:sp>
        <p:nvSpPr>
          <p:cNvPr id="2522" name="Google Shape;2522;p88"/>
          <p:cNvSpPr txBox="1">
            <a:spLocks noGrp="1"/>
          </p:cNvSpPr>
          <p:nvPr>
            <p:ph type="title" idx="5"/>
          </p:nvPr>
        </p:nvSpPr>
        <p:spPr>
          <a:xfrm>
            <a:off x="3056836" y="2719566"/>
            <a:ext cx="28538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R$ 15 vida/mês</a:t>
            </a:r>
            <a:endParaRPr sz="2000" dirty="0"/>
          </a:p>
        </p:txBody>
      </p:sp>
      <p:sp>
        <p:nvSpPr>
          <p:cNvPr id="2523" name="Google Shape;2523;p88"/>
          <p:cNvSpPr txBox="1">
            <a:spLocks noGrp="1"/>
          </p:cNvSpPr>
          <p:nvPr>
            <p:ph type="subTitle" idx="6"/>
          </p:nvPr>
        </p:nvSpPr>
        <p:spPr>
          <a:xfrm>
            <a:off x="2967763" y="3531897"/>
            <a:ext cx="3145846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Projeto de integração de dados, plataforma, servidor e monitoramento profissional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* </a:t>
            </a:r>
            <a:r>
              <a:rPr lang="pt-BR" sz="1200" dirty="0"/>
              <a:t>M</a:t>
            </a:r>
            <a:r>
              <a:rPr lang="en" sz="1200" dirty="0"/>
              <a:t>inimo 100.000 vidas por projeto</a:t>
            </a:r>
            <a:endParaRPr sz="1200" dirty="0"/>
          </a:p>
        </p:txBody>
      </p:sp>
      <p:sp>
        <p:nvSpPr>
          <p:cNvPr id="2524" name="Google Shape;2524;p88"/>
          <p:cNvSpPr txBox="1">
            <a:spLocks noGrp="1"/>
          </p:cNvSpPr>
          <p:nvPr>
            <p:ph type="title" idx="7"/>
          </p:nvPr>
        </p:nvSpPr>
        <p:spPr>
          <a:xfrm>
            <a:off x="6088991" y="1977321"/>
            <a:ext cx="2598695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Gestão eficiente 4.0</a:t>
            </a:r>
            <a:endParaRPr dirty="0"/>
          </a:p>
        </p:txBody>
      </p:sp>
      <p:sp>
        <p:nvSpPr>
          <p:cNvPr id="2525" name="Google Shape;2525;p88"/>
          <p:cNvSpPr txBox="1">
            <a:spLocks noGrp="1"/>
          </p:cNvSpPr>
          <p:nvPr>
            <p:ph type="title" idx="8"/>
          </p:nvPr>
        </p:nvSpPr>
        <p:spPr>
          <a:xfrm>
            <a:off x="5561617" y="1512985"/>
            <a:ext cx="35179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Economia estimada 20%</a:t>
            </a:r>
            <a:endParaRPr sz="2000" dirty="0"/>
          </a:p>
        </p:txBody>
      </p:sp>
      <p:sp>
        <p:nvSpPr>
          <p:cNvPr id="2526" name="Google Shape;2526;p88"/>
          <p:cNvSpPr txBox="1">
            <a:spLocks noGrp="1"/>
          </p:cNvSpPr>
          <p:nvPr>
            <p:ph type="subTitle" idx="9"/>
          </p:nvPr>
        </p:nvSpPr>
        <p:spPr>
          <a:xfrm>
            <a:off x="6186192" y="2376692"/>
            <a:ext cx="22401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Melhor processo de gestão dos serviços oferecidos, precisão na atenção primária</a:t>
            </a:r>
            <a:endParaRPr dirty="0"/>
          </a:p>
        </p:txBody>
      </p:sp>
      <p:grpSp>
        <p:nvGrpSpPr>
          <p:cNvPr id="2527" name="Google Shape;2527;p88"/>
          <p:cNvGrpSpPr/>
          <p:nvPr/>
        </p:nvGrpSpPr>
        <p:grpSpPr>
          <a:xfrm>
            <a:off x="4295047" y="2235267"/>
            <a:ext cx="377387" cy="350018"/>
            <a:chOff x="-62511900" y="4129100"/>
            <a:chExt cx="304050" cy="282000"/>
          </a:xfrm>
        </p:grpSpPr>
        <p:sp>
          <p:nvSpPr>
            <p:cNvPr id="2528" name="Google Shape;2528;p88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8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8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8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8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3" name="Google Shape;2533;p88"/>
          <p:cNvGrpSpPr/>
          <p:nvPr/>
        </p:nvGrpSpPr>
        <p:grpSpPr>
          <a:xfrm>
            <a:off x="7108727" y="1022225"/>
            <a:ext cx="394950" cy="394019"/>
            <a:chOff x="-62154300" y="3743950"/>
            <a:chExt cx="318200" cy="317450"/>
          </a:xfrm>
        </p:grpSpPr>
        <p:sp>
          <p:nvSpPr>
            <p:cNvPr id="2534" name="Google Shape;2534;p88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8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6" name="Google Shape;2536;p88"/>
          <p:cNvGrpSpPr/>
          <p:nvPr/>
        </p:nvGrpSpPr>
        <p:grpSpPr>
          <a:xfrm>
            <a:off x="1444495" y="1031388"/>
            <a:ext cx="393026" cy="394019"/>
            <a:chOff x="-61783350" y="3743950"/>
            <a:chExt cx="316650" cy="317450"/>
          </a:xfrm>
        </p:grpSpPr>
        <p:sp>
          <p:nvSpPr>
            <p:cNvPr id="2537" name="Google Shape;2537;p88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8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Vídeo 6">
            <a:hlinkClick r:id="" action="ppaction://media"/>
            <a:extLst>
              <a:ext uri="{FF2B5EF4-FFF2-40B4-BE49-F238E27FC236}">
                <a16:creationId xmlns:a16="http://schemas.microsoft.com/office/drawing/2014/main" id="{56E8A0EC-E0FE-F109-55A5-F53621552F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63906" y="-3297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434">
        <p:fade/>
      </p:transition>
    </mc:Choice>
    <mc:Fallback>
      <p:transition spd="med" advTm="20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800</Words>
  <Application>Microsoft Office PowerPoint</Application>
  <PresentationFormat>Apresentação na tela (16:9)</PresentationFormat>
  <Paragraphs>63</Paragraphs>
  <Slides>10</Slides>
  <Notes>10</Notes>
  <HiddenSlides>0</HiddenSlides>
  <MMClips>10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Helvetica Neue Light</vt:lpstr>
      <vt:lpstr>Roboto</vt:lpstr>
      <vt:lpstr>Montserrat</vt:lpstr>
      <vt:lpstr>Rokkitt ExtraBold</vt:lpstr>
      <vt:lpstr>Arial</vt:lpstr>
      <vt:lpstr>Calibri</vt:lpstr>
      <vt:lpstr>Assistant Health App Pitch Deck XL by Slidesgo</vt:lpstr>
      <vt:lpstr>PulseCare Solutions</vt:lpstr>
      <vt:lpstr>Time de Desenvolvimento</vt:lpstr>
      <vt:lpstr>Custos com a saúde</vt:lpstr>
      <vt:lpstr>Problema – Modelo  Hospitalocêntrico</vt:lpstr>
      <vt:lpstr>Nossa Solução</vt:lpstr>
      <vt:lpstr> Atenção Primária  com Telesaúde</vt:lpstr>
      <vt:lpstr>Mercado atual</vt:lpstr>
      <vt:lpstr>Nossos Planos para o Futuro</vt:lpstr>
      <vt:lpstr>Modelo de negócio  e impacto financeiro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PulseCare Solutions</dc:title>
  <cp:lastModifiedBy>Vinicius Barbosa da Cunha</cp:lastModifiedBy>
  <cp:revision>6</cp:revision>
  <dcterms:modified xsi:type="dcterms:W3CDTF">2023-11-21T02:01:15Z</dcterms:modified>
</cp:coreProperties>
</file>